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4" r:id="rId3"/>
    <p:sldId id="304" r:id="rId4"/>
    <p:sldId id="306" r:id="rId5"/>
    <p:sldId id="303" r:id="rId6"/>
    <p:sldId id="270" r:id="rId7"/>
    <p:sldId id="293" r:id="rId8"/>
    <p:sldId id="292" r:id="rId9"/>
    <p:sldId id="299" r:id="rId10"/>
    <p:sldId id="300" r:id="rId11"/>
    <p:sldId id="301" r:id="rId12"/>
    <p:sldId id="298" r:id="rId13"/>
    <p:sldId id="310" r:id="rId14"/>
    <p:sldId id="311" r:id="rId15"/>
    <p:sldId id="28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8269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CCB94-2018-4092-9DDD-16E4EDDAAEB1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DDC38-9D0F-4B3D-B577-DEF75076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2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82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6525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1592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5414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0826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4072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990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4843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207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9324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0358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6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5759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548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3196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7214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2517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2066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9277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1529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5466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8240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48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5284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96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2484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5319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6806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3767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070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5864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0607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236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685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72127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0514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6743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8442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4626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334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061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266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52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438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20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55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814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22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844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590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084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244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611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556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304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188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33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061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320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38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987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40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56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86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423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190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238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55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975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487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20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643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105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83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651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809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263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99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59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4546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374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098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448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998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058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4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0201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7428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5833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18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7710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3521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877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114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0846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9654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4027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139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4388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7890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32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0756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1825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761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1294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1908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5635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4957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2552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1746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9554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2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4216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6116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232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8785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478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5595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2671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1960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7094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7152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37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4471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7554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212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048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2392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1469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0176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9227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486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4612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27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535D-D38E-4B59-AD58-A014F1B295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BE9FB-13AA-4DED-ACF9-EACA69AB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20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94" r:id="rId2"/>
    <p:sldLayoutId id="2147483793" r:id="rId3"/>
    <p:sldLayoutId id="2147483792" r:id="rId4"/>
    <p:sldLayoutId id="2147483791" r:id="rId5"/>
    <p:sldLayoutId id="2147483790" r:id="rId6"/>
    <p:sldLayoutId id="2147483789" r:id="rId7"/>
    <p:sldLayoutId id="2147483782" r:id="rId8"/>
    <p:sldLayoutId id="2147483781" r:id="rId9"/>
    <p:sldLayoutId id="2147483780" r:id="rId10"/>
    <p:sldLayoutId id="2147483779" r:id="rId11"/>
    <p:sldLayoutId id="2147483778" r:id="rId12"/>
    <p:sldLayoutId id="2147483777" r:id="rId13"/>
    <p:sldLayoutId id="2147483770" r:id="rId14"/>
    <p:sldLayoutId id="2147483784" r:id="rId15"/>
    <p:sldLayoutId id="2147483772" r:id="rId16"/>
    <p:sldLayoutId id="2147483769" r:id="rId17"/>
    <p:sldLayoutId id="2147483768" r:id="rId18"/>
    <p:sldLayoutId id="2147483767" r:id="rId19"/>
    <p:sldLayoutId id="2147483746" r:id="rId20"/>
    <p:sldLayoutId id="2147483662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788" r:id="rId28"/>
    <p:sldLayoutId id="2147483783" r:id="rId29"/>
    <p:sldLayoutId id="2147483776" r:id="rId30"/>
    <p:sldLayoutId id="2147483771" r:id="rId31"/>
    <p:sldLayoutId id="2147483754" r:id="rId32"/>
    <p:sldLayoutId id="2147483753" r:id="rId33"/>
    <p:sldLayoutId id="2147483752" r:id="rId34"/>
    <p:sldLayoutId id="2147483751" r:id="rId35"/>
    <p:sldLayoutId id="2147483750" r:id="rId36"/>
    <p:sldLayoutId id="2147483747" r:id="rId37"/>
    <p:sldLayoutId id="2147483745" r:id="rId38"/>
    <p:sldLayoutId id="2147483744" r:id="rId39"/>
    <p:sldLayoutId id="2147483743" r:id="rId40"/>
    <p:sldLayoutId id="2147483742" r:id="rId41"/>
    <p:sldLayoutId id="2147483741" r:id="rId42"/>
    <p:sldLayoutId id="2147483740" r:id="rId43"/>
    <p:sldLayoutId id="2147483739" r:id="rId44"/>
    <p:sldLayoutId id="2147483738" r:id="rId45"/>
    <p:sldLayoutId id="2147483737" r:id="rId46"/>
    <p:sldLayoutId id="2147483736" r:id="rId47"/>
    <p:sldLayoutId id="2147483735" r:id="rId48"/>
    <p:sldLayoutId id="2147483734" r:id="rId49"/>
    <p:sldLayoutId id="2147483733" r:id="rId50"/>
    <p:sldLayoutId id="2147483732" r:id="rId51"/>
    <p:sldLayoutId id="2147483731" r:id="rId52"/>
    <p:sldLayoutId id="2147483730" r:id="rId53"/>
    <p:sldLayoutId id="2147483727" r:id="rId54"/>
    <p:sldLayoutId id="2147483669" r:id="rId55"/>
    <p:sldLayoutId id="2147483670" r:id="rId56"/>
    <p:sldLayoutId id="2147483671" r:id="rId57"/>
    <p:sldLayoutId id="2147483672" r:id="rId58"/>
    <p:sldLayoutId id="2147483673" r:id="rId59"/>
    <p:sldLayoutId id="2147483674" r:id="rId60"/>
    <p:sldLayoutId id="2147483675" r:id="rId61"/>
    <p:sldLayoutId id="2147483676" r:id="rId62"/>
    <p:sldLayoutId id="2147483677" r:id="rId63"/>
    <p:sldLayoutId id="2147483678" r:id="rId64"/>
    <p:sldLayoutId id="2147483679" r:id="rId65"/>
    <p:sldLayoutId id="2147483680" r:id="rId66"/>
    <p:sldLayoutId id="2147483681" r:id="rId67"/>
    <p:sldLayoutId id="2147483682" r:id="rId68"/>
    <p:sldLayoutId id="2147483683" r:id="rId69"/>
    <p:sldLayoutId id="2147483684" r:id="rId70"/>
    <p:sldLayoutId id="2147483685" r:id="rId71"/>
    <p:sldLayoutId id="2147483686" r:id="rId72"/>
    <p:sldLayoutId id="2147483687" r:id="rId73"/>
    <p:sldLayoutId id="2147483688" r:id="rId74"/>
    <p:sldLayoutId id="2147483689" r:id="rId75"/>
    <p:sldLayoutId id="2147483690" r:id="rId76"/>
    <p:sldLayoutId id="2147483691" r:id="rId77"/>
    <p:sldLayoutId id="2147483692" r:id="rId78"/>
    <p:sldLayoutId id="2147483693" r:id="rId79"/>
    <p:sldLayoutId id="2147483694" r:id="rId80"/>
    <p:sldLayoutId id="2147483695" r:id="rId81"/>
    <p:sldLayoutId id="2147483696" r:id="rId82"/>
    <p:sldLayoutId id="2147483787" r:id="rId83"/>
    <p:sldLayoutId id="2147483786" r:id="rId84"/>
    <p:sldLayoutId id="2147483785" r:id="rId85"/>
    <p:sldLayoutId id="2147483775" r:id="rId86"/>
    <p:sldLayoutId id="2147483774" r:id="rId87"/>
    <p:sldLayoutId id="2147483773" r:id="rId88"/>
    <p:sldLayoutId id="2147483765" r:id="rId89"/>
    <p:sldLayoutId id="2147483764" r:id="rId90"/>
    <p:sldLayoutId id="2147483759" r:id="rId91"/>
    <p:sldLayoutId id="2147483758" r:id="rId92"/>
    <p:sldLayoutId id="2147483749" r:id="rId93"/>
    <p:sldLayoutId id="2147483748" r:id="rId94"/>
    <p:sldLayoutId id="2147483729" r:id="rId95"/>
    <p:sldLayoutId id="2147483728" r:id="rId96"/>
    <p:sldLayoutId id="2147483697" r:id="rId97"/>
    <p:sldLayoutId id="2147483698" r:id="rId98"/>
    <p:sldLayoutId id="2147483699" r:id="rId99"/>
    <p:sldLayoutId id="2147483700" r:id="rId100"/>
    <p:sldLayoutId id="2147483701" r:id="rId101"/>
    <p:sldLayoutId id="2147483702" r:id="rId102"/>
    <p:sldLayoutId id="2147483703" r:id="rId103"/>
    <p:sldLayoutId id="2147483704" r:id="rId104"/>
    <p:sldLayoutId id="2147483705" r:id="rId105"/>
    <p:sldLayoutId id="2147483706" r:id="rId106"/>
    <p:sldLayoutId id="2147483707" r:id="rId107"/>
    <p:sldLayoutId id="2147483708" r:id="rId108"/>
    <p:sldLayoutId id="2147483709" r:id="rId109"/>
    <p:sldLayoutId id="2147483710" r:id="rId110"/>
    <p:sldLayoutId id="2147483711" r:id="rId111"/>
    <p:sldLayoutId id="2147483712" r:id="rId112"/>
    <p:sldLayoutId id="2147483713" r:id="rId113"/>
    <p:sldLayoutId id="2147483714" r:id="rId114"/>
    <p:sldLayoutId id="2147483715" r:id="rId115"/>
    <p:sldLayoutId id="2147483716" r:id="rId116"/>
    <p:sldLayoutId id="2147483717" r:id="rId117"/>
    <p:sldLayoutId id="2147483718" r:id="rId118"/>
    <p:sldLayoutId id="2147483719" r:id="rId119"/>
    <p:sldLayoutId id="2147483720" r:id="rId120"/>
    <p:sldLayoutId id="2147483721" r:id="rId121"/>
    <p:sldLayoutId id="2147483722" r:id="rId122"/>
    <p:sldLayoutId id="2147483766" r:id="rId123"/>
    <p:sldLayoutId id="2147483763" r:id="rId124"/>
    <p:sldLayoutId id="2147483762" r:id="rId125"/>
    <p:sldLayoutId id="2147483761" r:id="rId126"/>
    <p:sldLayoutId id="2147483760" r:id="rId127"/>
    <p:sldLayoutId id="2147483757" r:id="rId128"/>
    <p:sldLayoutId id="2147483756" r:id="rId129"/>
    <p:sldLayoutId id="2147483755" r:id="rId130"/>
    <p:sldLayoutId id="2147483723" r:id="rId131"/>
    <p:sldLayoutId id="2147483724" r:id="rId132"/>
    <p:sldLayoutId id="2147483725" r:id="rId133"/>
    <p:sldLayoutId id="2147483726" r:id="rId1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15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15.jpeg"/><Relationship Id="rId15" Type="http://schemas.openxmlformats.org/officeDocument/2006/relationships/slide" Target="slide10.xml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15.jpe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050" y="4893702"/>
            <a:ext cx="12192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TOÁN – LỚP 1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 LIỆT CHÀO MỪNG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 VỚI TIẾT HỌC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4288" y="5395352"/>
            <a:ext cx="65651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28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#9Slide03 Arima Madurai ExtraBo" panose="00000900000000000000" pitchFamily="2" charset="0"/>
              </a:rPr>
              <a:t>LỚN HƠN, DẤU &gt;</a:t>
            </a:r>
          </a:p>
          <a:p>
            <a:pPr lvl="0" algn="ctr">
              <a:defRPr/>
            </a:pPr>
            <a:r>
              <a:rPr lang="en-US" sz="28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#9Slide03 Arima Madurai ExtraBo" panose="00000900000000000000" pitchFamily="2" charset="0"/>
              </a:rPr>
              <a:t>BÉ HƠN, DẤU &lt;</a:t>
            </a:r>
          </a:p>
          <a:p>
            <a:pPr lvl="0" algn="ctr">
              <a:defRPr/>
            </a:pPr>
            <a:r>
              <a:rPr lang="en-US" sz="28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#9Slide03 Arima Madurai ExtraBo" panose="00000900000000000000" pitchFamily="2" charset="0"/>
              </a:rPr>
              <a:t>BẰNG NHAU, DẤU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31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8" y="0"/>
            <a:ext cx="1220399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5353132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6099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29" y="625277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533400"/>
            <a:ext cx="10526728" cy="369981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2: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Nhìn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chọn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phù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731386" y="549994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2650016" y="614303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79020" y="447217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&gt;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19948" y="448585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5 &lt;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83" y="453577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04" y="4526631"/>
            <a:ext cx="804742" cy="707197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837412" y="5651816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/>
          <a:srcRect l="11478" t="44329" r="63329" b="15362"/>
          <a:stretch/>
        </p:blipFill>
        <p:spPr>
          <a:xfrm>
            <a:off x="2235793" y="1171449"/>
            <a:ext cx="3134490" cy="30617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5"/>
          <a:srcRect l="61290" t="43437" r="13517" b="16254"/>
          <a:stretch/>
        </p:blipFill>
        <p:spPr>
          <a:xfrm>
            <a:off x="6773439" y="1171450"/>
            <a:ext cx="3134490" cy="30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3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8" y="0"/>
            <a:ext cx="1220399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5353132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6099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429" y="625277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38653" y="1817243"/>
            <a:ext cx="10526728" cy="157890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CÂU 3: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0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10,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02941" y="372329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343626" y="5698957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395060" y="6199082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95527" y="547801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02941" y="461246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noProof="0" dirty="0">
                <a:solidFill>
                  <a:prstClr val="black"/>
                </a:solidFill>
                <a:latin typeface="Arial" panose="020B0604020202020204" pitchFamily="34" charset="0"/>
              </a:rPr>
              <a:t>9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17" y="3748765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705203" y="4645826"/>
            <a:ext cx="804536" cy="7040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83" y="555097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6956890" y="493001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5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8" y="0"/>
            <a:ext cx="1220399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727" y="5321862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501" y="606858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53" y="622927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52328" y="1416802"/>
            <a:ext cx="10526728" cy="167293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4: Cho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   4     ;    6     ;     2     ;     9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95297" y="350015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54168" y="527905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2729994" y="6180716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15692" y="3504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9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5297" y="438932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15692" y="4393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73" y="3525632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91" y="4452923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748" y="4465992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898" y="3577304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842976" y="5628266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29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8" y="0"/>
            <a:ext cx="1220399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727" y="5321862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501" y="606858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53" y="622927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52328" y="1416802"/>
            <a:ext cx="10526728" cy="167293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5: Cho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   3     ;    7     ;     0     ;     9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95297" y="350015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54168" y="527905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2729994" y="6180716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80086" y="439232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noProof="0" dirty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5297" y="438932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80086" y="351169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73" y="3525632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91" y="4452923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142" y="3584173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292" y="4465278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842976" y="5628266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04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8" y="0"/>
            <a:ext cx="1220399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727" y="5321862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501" y="606858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53" y="622927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52328" y="1416802"/>
            <a:ext cx="10526728" cy="167293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6: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5  &lt;           &lt;  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15692" y="439408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8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54168" y="527905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2729994" y="6180716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15692" y="3504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7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5297" y="438932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89440" y="349045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768" y="4419556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91" y="4452923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96" y="3562929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898" y="3577304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842976" y="5628266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59888" y="2034862"/>
            <a:ext cx="798490" cy="798490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"/>
            <a:ext cx="12192000" cy="6918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0000" y="2360621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b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Luyện</a:t>
            </a: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tập</a:t>
            </a: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(</a:t>
            </a:r>
            <a:r>
              <a:rPr lang="en-US" sz="40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trang</a:t>
            </a: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26)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4442" y="685800"/>
            <a:ext cx="3677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88708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t="5380" r="3038" b="43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715" y="3429000"/>
            <a:ext cx="104125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#9Slide03 Arima Madurai ExtraBo" panose="00000900000000000000" pitchFamily="2" charset="0"/>
              </a:rPr>
              <a:t>LỚN HƠN, DẤU &gt;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#9Slide03 Arima Madurai ExtraBo" panose="00000900000000000000" pitchFamily="2" charset="0"/>
              </a:rPr>
              <a:t>BÉ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#9Slide03 Arima Madurai ExtraBo" panose="00000900000000000000" pitchFamily="2" charset="0"/>
              </a:rPr>
              <a:t> HƠN, DẤU &lt;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baseline="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#9Slide03 Arima Madurai ExtraBo" panose="00000900000000000000" pitchFamily="2" charset="0"/>
              </a:rPr>
              <a:t>BẰNG</a:t>
            </a:r>
            <a:r>
              <a:rPr lang="en-US" sz="54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#9Slide03 Arima Madurai ExtraBo" panose="00000900000000000000" pitchFamily="2" charset="0"/>
              </a:rPr>
              <a:t> NHAU, DẤU =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005" t="30590" r="33700" b="48634"/>
          <a:stretch/>
        </p:blipFill>
        <p:spPr>
          <a:xfrm>
            <a:off x="1365160" y="1764405"/>
            <a:ext cx="9946643" cy="235683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151549" y="3799268"/>
            <a:ext cx="9916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57622" y="3799268"/>
            <a:ext cx="9916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028090" y="3799268"/>
            <a:ext cx="9916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35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00" t="13299" r="9100" b="7500"/>
          <a:stretch/>
        </p:blipFill>
        <p:spPr>
          <a:xfrm>
            <a:off x="1110856" y="73152"/>
            <a:ext cx="9971671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2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62" t="31294" r="14994" b="10959"/>
          <a:stretch/>
        </p:blipFill>
        <p:spPr>
          <a:xfrm>
            <a:off x="231820" y="734096"/>
            <a:ext cx="11757036" cy="5190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2693" y="5012028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0338" y="5012028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77983" y="501417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2100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62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067" t="30238" r="12519" b="11664"/>
          <a:stretch/>
        </p:blipFill>
        <p:spPr>
          <a:xfrm>
            <a:off x="296213" y="953036"/>
            <a:ext cx="11720087" cy="5009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2237" y="436808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6648" y="436808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1059" y="436808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51076" y="436808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52254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63" t="28654" r="15488" b="22403"/>
          <a:stretch/>
        </p:blipFill>
        <p:spPr>
          <a:xfrm>
            <a:off x="235158" y="904029"/>
            <a:ext cx="11571625" cy="435305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58355" y="2292439"/>
            <a:ext cx="2099256" cy="31810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81552" y="2400015"/>
            <a:ext cx="2230436" cy="31810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8" y="0"/>
            <a:ext cx="1220399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5276932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60236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562" y="6316768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-50687"/>
            <a:ext cx="10526728" cy="435175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hợp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452729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3 &gt; 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982782" y="5289590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2503640" y="5740152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453148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3 &lt; 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4552771"/>
            <a:ext cx="885137" cy="7080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457274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837412" y="5676900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5"/>
          <a:srcRect l="18765" t="30671" r="26444" b="12385"/>
          <a:stretch/>
        </p:blipFill>
        <p:spPr>
          <a:xfrm>
            <a:off x="3563619" y="812800"/>
            <a:ext cx="5218057" cy="33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0085358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238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44</cp:revision>
  <dcterms:created xsi:type="dcterms:W3CDTF">2021-09-20T08:55:55Z</dcterms:created>
  <dcterms:modified xsi:type="dcterms:W3CDTF">2025-09-28T09:44:30Z</dcterms:modified>
</cp:coreProperties>
</file>