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1" r:id="rId2"/>
    <p:sldMasterId id="2147483879" r:id="rId3"/>
    <p:sldMasterId id="2147483923" r:id="rId4"/>
  </p:sldMasterIdLst>
  <p:notesMasterIdLst>
    <p:notesMasterId r:id="rId30"/>
  </p:notesMasterIdLst>
  <p:sldIdLst>
    <p:sldId id="257" r:id="rId5"/>
    <p:sldId id="258" r:id="rId6"/>
    <p:sldId id="291" r:id="rId7"/>
    <p:sldId id="316" r:id="rId8"/>
    <p:sldId id="266" r:id="rId9"/>
    <p:sldId id="267" r:id="rId10"/>
    <p:sldId id="293" r:id="rId11"/>
    <p:sldId id="294" r:id="rId12"/>
    <p:sldId id="301" r:id="rId13"/>
    <p:sldId id="295" r:id="rId14"/>
    <p:sldId id="296" r:id="rId15"/>
    <p:sldId id="297" r:id="rId16"/>
    <p:sldId id="298" r:id="rId17"/>
    <p:sldId id="300" r:id="rId18"/>
    <p:sldId id="274" r:id="rId19"/>
    <p:sldId id="275" r:id="rId20"/>
    <p:sldId id="277" r:id="rId21"/>
    <p:sldId id="278" r:id="rId22"/>
    <p:sldId id="280" r:id="rId23"/>
    <p:sldId id="308" r:id="rId24"/>
    <p:sldId id="309" r:id="rId25"/>
    <p:sldId id="310" r:id="rId26"/>
    <p:sldId id="282" r:id="rId27"/>
    <p:sldId id="302" r:id="rId28"/>
    <p:sldId id="317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1C726-B739-4238-B5C6-C80CDAEC596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399C-EF72-42E8-8821-11786756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62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9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31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243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24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8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653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37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920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994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497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44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98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920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23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661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246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925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314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63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37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385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1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737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871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507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0814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4145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989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800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560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4285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315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4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09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490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7097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481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1829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762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5781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669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9205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9897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0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30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3163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5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22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9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1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1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61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3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5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7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6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2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6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97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9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2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1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3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6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0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21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9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51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5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6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9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9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6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66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9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755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00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6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4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1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01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00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2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6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2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9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79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6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01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59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03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28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231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575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32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1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51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3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048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899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496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62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835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080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417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283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7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34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2164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68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494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5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6628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89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109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155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1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10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518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65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4061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0129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0910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541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421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7897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1809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777F-82B3-48C9-99FD-DB804F3CDCC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3726-5B38-4312-A868-C46220E3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4024" r:id="rId2"/>
    <p:sldLayoutId id="2147484023" r:id="rId3"/>
    <p:sldLayoutId id="2147484022" r:id="rId4"/>
    <p:sldLayoutId id="2147484021" r:id="rId5"/>
    <p:sldLayoutId id="2147484020" r:id="rId6"/>
    <p:sldLayoutId id="2147484015" r:id="rId7"/>
    <p:sldLayoutId id="2147484002" r:id="rId8"/>
    <p:sldLayoutId id="2147484001" r:id="rId9"/>
    <p:sldLayoutId id="2147483987" r:id="rId10"/>
    <p:sldLayoutId id="2147483986" r:id="rId11"/>
    <p:sldLayoutId id="2147483985" r:id="rId12"/>
    <p:sldLayoutId id="2147483984" r:id="rId13"/>
    <p:sldLayoutId id="2147483983" r:id="rId14"/>
    <p:sldLayoutId id="2147483981" r:id="rId15"/>
    <p:sldLayoutId id="2147483973" r:id="rId16"/>
    <p:sldLayoutId id="2147483972" r:id="rId17"/>
    <p:sldLayoutId id="2147483971" r:id="rId18"/>
    <p:sldLayoutId id="2147483970" r:id="rId19"/>
    <p:sldLayoutId id="2147483969" r:id="rId20"/>
    <p:sldLayoutId id="2147483968" r:id="rId21"/>
    <p:sldLayoutId id="2147483963" r:id="rId22"/>
    <p:sldLayoutId id="2147483922" r:id="rId23"/>
    <p:sldLayoutId id="2147483921" r:id="rId24"/>
    <p:sldLayoutId id="2147483920" r:id="rId25"/>
    <p:sldLayoutId id="2147483800" r:id="rId26"/>
    <p:sldLayoutId id="2147484016" r:id="rId27"/>
    <p:sldLayoutId id="2147484013" r:id="rId28"/>
    <p:sldLayoutId id="2147483982" r:id="rId29"/>
    <p:sldLayoutId id="2147483979" r:id="rId30"/>
    <p:sldLayoutId id="2147483964" r:id="rId31"/>
    <p:sldLayoutId id="2147483961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4019" r:id="rId38"/>
    <p:sldLayoutId id="2147484018" r:id="rId39"/>
    <p:sldLayoutId id="2147484017" r:id="rId40"/>
    <p:sldLayoutId id="2147484014" r:id="rId41"/>
    <p:sldLayoutId id="2147483980" r:id="rId42"/>
    <p:sldLayoutId id="2147483967" r:id="rId43"/>
    <p:sldLayoutId id="2147483966" r:id="rId44"/>
    <p:sldLayoutId id="2147483965" r:id="rId45"/>
    <p:sldLayoutId id="2147483962" r:id="rId46"/>
    <p:sldLayoutId id="2147483919" r:id="rId47"/>
    <p:sldLayoutId id="2147483918" r:id="rId48"/>
    <p:sldLayoutId id="2147483806" r:id="rId49"/>
    <p:sldLayoutId id="2147483807" r:id="rId50"/>
    <p:sldLayoutId id="2147483808" r:id="rId51"/>
    <p:sldLayoutId id="2147483809" r:id="rId52"/>
    <p:sldLayoutId id="2147483810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60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91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  <p:sldLayoutId id="2147483904" r:id="rId26"/>
    <p:sldLayoutId id="2147483905" r:id="rId27"/>
    <p:sldLayoutId id="2147483906" r:id="rId28"/>
    <p:sldLayoutId id="2147483907" r:id="rId29"/>
    <p:sldLayoutId id="2147483908" r:id="rId30"/>
    <p:sldLayoutId id="2147483909" r:id="rId31"/>
    <p:sldLayoutId id="2147483910" r:id="rId32"/>
    <p:sldLayoutId id="2147483911" r:id="rId33"/>
    <p:sldLayoutId id="2147483912" r:id="rId34"/>
    <p:sldLayoutId id="2147483913" r:id="rId35"/>
    <p:sldLayoutId id="2147483914" r:id="rId36"/>
    <p:sldLayoutId id="2147483915" r:id="rId37"/>
    <p:sldLayoutId id="214748391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B5BD-DEB1-49A8-A92A-D59CB69EC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33CD-97E7-4C0D-B177-C35FC9E50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7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4000" r:id="rId2"/>
    <p:sldLayoutId id="2147483997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3956" r:id="rId35"/>
    <p:sldLayoutId id="2147483957" r:id="rId36"/>
    <p:sldLayoutId id="2147483958" r:id="rId37"/>
    <p:sldLayoutId id="2147483959" r:id="rId38"/>
    <p:sldLayoutId id="2147483960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09712" y="4643438"/>
            <a:ext cx="9144000" cy="8027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spcBef>
                <a:spcPts val="450"/>
              </a:spcBef>
              <a:defRPr/>
            </a:pPr>
            <a:r>
              <a:rPr lang="en-US" sz="2100" b="1" cap="all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MÔN: </a:t>
            </a:r>
            <a:r>
              <a:rPr lang="en-US" sz="2100" b="1" cap="all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TiẾNG</a:t>
            </a:r>
            <a:r>
              <a:rPr lang="en-US" sz="2100" b="1" cap="all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 </a:t>
            </a:r>
            <a:r>
              <a:rPr lang="en-US" sz="2100" b="1" cap="all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ViỆT</a:t>
            </a:r>
            <a:r>
              <a:rPr lang="en-US" sz="2100" b="1" cap="all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 – LỚP 1</a:t>
            </a:r>
          </a:p>
          <a:p>
            <a:pPr algn="ctr" defTabSz="685800">
              <a:spcBef>
                <a:spcPts val="450"/>
              </a:spcBef>
              <a:defRPr/>
            </a:pPr>
            <a:r>
              <a:rPr lang="en-US" sz="21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Phân</a:t>
            </a:r>
            <a:r>
              <a:rPr lang="en-US" sz="21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 </a:t>
            </a:r>
            <a:r>
              <a:rPr lang="en-US" sz="21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môn</a:t>
            </a:r>
            <a:r>
              <a:rPr lang="en-US" sz="21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: </a:t>
            </a:r>
            <a:r>
              <a:rPr lang="en-US" sz="21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Học</a:t>
            </a:r>
            <a:r>
              <a:rPr lang="en-US" sz="21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 </a:t>
            </a:r>
            <a:r>
              <a:rPr lang="en-US" sz="21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vần</a:t>
            </a:r>
            <a:endParaRPr lang="en-US" sz="21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630" y="168657"/>
            <a:ext cx="11896164" cy="3240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53" y="2879234"/>
            <a:ext cx="1828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3090"/>
            <a:ext cx="12192000" cy="4739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defTabSz="685800">
              <a:lnSpc>
                <a:spcPts val="2849"/>
              </a:lnSpc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0282" y="441310"/>
            <a:ext cx="10434698" cy="2477069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15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 CÁC CON</a:t>
            </a:r>
          </a:p>
          <a:p>
            <a:pPr algn="ctr" defTabSz="685800">
              <a:defRPr/>
            </a:pPr>
            <a:r>
              <a:rPr lang="en-US" sz="15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13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40386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1988344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204" y="4376738"/>
            <a:ext cx="1947863" cy="19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45" y="4410076"/>
            <a:ext cx="2184797" cy="19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50" y="4230886"/>
            <a:ext cx="218479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57" y="4267201"/>
            <a:ext cx="1947863" cy="19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2" y="4300538"/>
            <a:ext cx="218479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65" y="4283274"/>
            <a:ext cx="218479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4155" y="5350075"/>
            <a:ext cx="36579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</a:rPr>
              <a:t> 19: n - 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27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2527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39631" y="4024629"/>
            <a:ext cx="2237927" cy="1661987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n-US" sz="10350" b="1" dirty="0" err="1">
                <a:latin typeface="UTM Avo" panose="02040603050506020204" pitchFamily="18" charset="0"/>
              </a:rPr>
              <a:t>nh</a:t>
            </a:r>
            <a:endParaRPr lang="en-US" sz="10350" b="1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0350" y="3998178"/>
            <a:ext cx="105081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350" b="1" dirty="0">
                <a:latin typeface="UTM Avo" panose="02040603050506020204" pitchFamily="18" charset="0"/>
              </a:rPr>
              <a:t>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2" y="288944"/>
            <a:ext cx="5382226" cy="37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8275" y="2168863"/>
            <a:ext cx="2377827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dirty="0" err="1">
                <a:solidFill>
                  <a:srgbClr val="0070C0"/>
                </a:solidFill>
                <a:latin typeface="UTM Avo" panose="02040603050506020204" pitchFamily="18" charset="0"/>
              </a:rPr>
              <a:t>nh</a:t>
            </a:r>
            <a:r>
              <a:rPr lang="en-US" sz="14925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6845" y="2173260"/>
            <a:ext cx="3097343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92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n-US" sz="14925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7567" y="2872902"/>
            <a:ext cx="224028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50" dirty="0" err="1">
                <a:latin typeface="HP001 4 hang 1 ô ly" panose="020B0603050302020204" pitchFamily="34" charset="0"/>
              </a:rPr>
              <a:t>nh</a:t>
            </a:r>
            <a:endParaRPr lang="en-US" sz="1035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89138" y="857250"/>
            <a:ext cx="2059305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925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9904" y="857250"/>
            <a:ext cx="8513625" cy="2389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      </a:t>
            </a:r>
            <a:r>
              <a:rPr lang="en-US" sz="124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         </a:t>
            </a:r>
            <a:r>
              <a:rPr lang="en-US" sz="14925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213" y="2843784"/>
            <a:ext cx="2059305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925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182" y="2843784"/>
            <a:ext cx="9500482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en-US" sz="1245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12450" b="1" dirty="0" err="1">
                <a:latin typeface="UTM Avo" panose="02040603050506020204" pitchFamily="18" charset="0"/>
              </a:rPr>
              <a:t>ơ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24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12450" b="1" dirty="0" err="1">
                <a:latin typeface="UTM Avo" panose="02040603050506020204" pitchFamily="18" charset="0"/>
              </a:rPr>
              <a:t>o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4925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40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1562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982" y="3290060"/>
            <a:ext cx="7800923" cy="2389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     </a:t>
            </a:r>
            <a:r>
              <a:rPr lang="en-US" sz="124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         </a:t>
            </a:r>
            <a:r>
              <a:rPr lang="en-US" sz="14925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3668" y="0"/>
            <a:ext cx="12188332" cy="6869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8312" y="2970782"/>
            <a:ext cx="2059305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925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3937" y="3367267"/>
            <a:ext cx="8817602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</a:t>
            </a:r>
            <a:r>
              <a:rPr lang="en-US" sz="1245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12450" b="1" dirty="0" err="1">
                <a:latin typeface="UTM Avo" panose="02040603050506020204" pitchFamily="18" charset="0"/>
              </a:rPr>
              <a:t>ơ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24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12450" b="1" dirty="0" err="1">
                <a:latin typeface="UTM Avo" panose="02040603050506020204" pitchFamily="18" charset="0"/>
              </a:rPr>
              <a:t>o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4925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6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2759" y="-1362604"/>
            <a:ext cx="6411652" cy="9531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439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" y="0"/>
            <a:ext cx="12194826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38" y="1673941"/>
            <a:ext cx="2228646" cy="18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60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10"/>
            <a:ext cx="12192000" cy="69125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5" y="531942"/>
            <a:ext cx="7029333" cy="49734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742808" y="2549112"/>
            <a:ext cx="3269030" cy="2707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3018659"/>
            <a:ext cx="3024336" cy="561344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215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15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78580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56803" r="28425" b="21232"/>
          <a:stretch/>
        </p:blipFill>
        <p:spPr>
          <a:xfrm>
            <a:off x="914400" y="3628119"/>
            <a:ext cx="10785955" cy="2147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3" y="39088"/>
            <a:ext cx="1132177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77746" y="1396433"/>
            <a:ext cx="288036" cy="369332"/>
            <a:chOff x="155448" y="1282255"/>
            <a:chExt cx="384048" cy="492442"/>
          </a:xfrm>
        </p:grpSpPr>
        <p:sp>
          <p:nvSpPr>
            <p:cNvPr id="3" name="Oval 2"/>
            <p:cNvSpPr/>
            <p:nvPr/>
          </p:nvSpPr>
          <p:spPr>
            <a:xfrm>
              <a:off x="155448" y="1352824"/>
              <a:ext cx="384048" cy="32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643" y="1282255"/>
              <a:ext cx="29055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61904" y="1312466"/>
            <a:ext cx="288036" cy="369332"/>
            <a:chOff x="155448" y="1282255"/>
            <a:chExt cx="384048" cy="492442"/>
          </a:xfrm>
        </p:grpSpPr>
        <p:sp>
          <p:nvSpPr>
            <p:cNvPr id="43" name="Oval 42"/>
            <p:cNvSpPr/>
            <p:nvPr/>
          </p:nvSpPr>
          <p:spPr>
            <a:xfrm>
              <a:off x="155448" y="1352824"/>
              <a:ext cx="384048" cy="32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6643" y="1282255"/>
              <a:ext cx="29055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027669" y="1281057"/>
            <a:ext cx="288036" cy="369332"/>
            <a:chOff x="155448" y="1282255"/>
            <a:chExt cx="384048" cy="492442"/>
          </a:xfrm>
        </p:grpSpPr>
        <p:sp>
          <p:nvSpPr>
            <p:cNvPr id="46" name="Oval 45"/>
            <p:cNvSpPr/>
            <p:nvPr/>
          </p:nvSpPr>
          <p:spPr>
            <a:xfrm>
              <a:off x="155448" y="1352824"/>
              <a:ext cx="384048" cy="32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6643" y="1282255"/>
              <a:ext cx="29055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039945" y="5249523"/>
            <a:ext cx="12210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nhị</a:t>
            </a:r>
            <a:endParaRPr lang="en-US" sz="3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15197" y="5249523"/>
            <a:ext cx="1803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ca</a:t>
            </a:r>
            <a:r>
              <a:rPr lang="en-US" sz="3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nô</a:t>
            </a:r>
            <a:endParaRPr lang="en-US" sz="3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62956" y="5201424"/>
            <a:ext cx="12312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nỏ</a:t>
            </a:r>
            <a:endParaRPr lang="en-US" sz="36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3831" y="5249389"/>
            <a:ext cx="41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4369" y="5196049"/>
            <a:ext cx="41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6367" r="28425" b="60336"/>
          <a:stretch/>
        </p:blipFill>
        <p:spPr>
          <a:xfrm>
            <a:off x="613529" y="1022983"/>
            <a:ext cx="10914855" cy="229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809" y="2812531"/>
            <a:ext cx="15586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na</a:t>
            </a:r>
            <a:endParaRPr lang="en-US" sz="4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5919" y="2889475"/>
            <a:ext cx="15246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nhà</a:t>
            </a:r>
            <a:endParaRPr lang="en-US" sz="36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85187" y="2677444"/>
            <a:ext cx="22302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n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hổ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cỏ</a:t>
            </a:r>
            <a:endParaRPr lang="en-US" sz="36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0728" y="2889474"/>
            <a:ext cx="105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5984" y="2809556"/>
            <a:ext cx="366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85187" y="2677444"/>
            <a:ext cx="119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30442" y="5249523"/>
            <a:ext cx="106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146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4" grpId="0"/>
      <p:bldP spid="29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2981" y="5432318"/>
            <a:ext cx="78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vũ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dùng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bắn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9553" y="4265080"/>
            <a:ext cx="1534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400" dirty="0" err="1">
                <a:solidFill>
                  <a:srgbClr val="0070C0"/>
                </a:solidFill>
                <a:latin typeface="UTM Avo" panose="02040603050506020204" pitchFamily="18" charset="0"/>
              </a:rPr>
              <a:t>nỏ</a:t>
            </a:r>
            <a:endParaRPr lang="en-US" sz="4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11839" r="5716" b="19048"/>
          <a:stretch/>
        </p:blipFill>
        <p:spPr>
          <a:xfrm>
            <a:off x="3550495" y="55262"/>
            <a:ext cx="6172238" cy="39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5730" y="2344088"/>
            <a:ext cx="5346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3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319618" y="236722"/>
            <a:ext cx="1700011" cy="405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4815" r="32779" b="27836"/>
          <a:stretch/>
        </p:blipFill>
        <p:spPr>
          <a:xfrm>
            <a:off x="2981641" y="2665292"/>
            <a:ext cx="6689743" cy="40335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091" y="1005405"/>
            <a:ext cx="11632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UTM Avo" panose="02040603050506020204" pitchFamily="18" charset="0"/>
              </a:rPr>
              <a:t>   </a:t>
            </a:r>
            <a:r>
              <a:rPr lang="vi-VN" sz="4000" dirty="0">
                <a:latin typeface="UTM Avo" panose="02040603050506020204" pitchFamily="18" charset="0"/>
              </a:rPr>
              <a:t>Nhà cô Nhã ở bờ hồ. Hồ nhỏ, nhà nho nhỏ. Hồ có cá mè, ba ba. Nhà có na, nho, khế.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588" y="288464"/>
            <a:ext cx="321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3399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UTM Avo" panose="02040603050506020204" pitchFamily="18" charset="0"/>
              </a:rPr>
              <a:t>cô</a:t>
            </a:r>
            <a:r>
              <a:rPr lang="en-US" sz="4000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UTM Avo" panose="02040603050506020204" pitchFamily="18" charset="0"/>
              </a:rPr>
              <a:t>Nhã</a:t>
            </a:r>
            <a:endParaRPr lang="en-US" sz="4000" dirty="0">
              <a:solidFill>
                <a:srgbClr val="FF3399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55878" y="966349"/>
            <a:ext cx="1807559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84351" y="1615445"/>
            <a:ext cx="1573381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23970" y="1610434"/>
            <a:ext cx="3201184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19629" y="2254555"/>
            <a:ext cx="1614822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2067" y="2254555"/>
            <a:ext cx="1611184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17984" y="2226566"/>
            <a:ext cx="973793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" y="47571"/>
            <a:ext cx="5577267" cy="404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82" y="115633"/>
            <a:ext cx="6078014" cy="3866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2902" y="4123137"/>
            <a:ext cx="197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mè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3612" y="4209451"/>
            <a:ext cx="173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ba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ba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894" y="4825005"/>
            <a:ext cx="565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ngọt</a:t>
            </a:r>
            <a:r>
              <a:rPr lang="en-US" sz="3200" dirty="0"/>
              <a:t>,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r>
              <a:rPr lang="en-US" sz="3200" dirty="0"/>
              <a:t>,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dẹp</a:t>
            </a:r>
            <a:r>
              <a:rPr lang="en-US" sz="3200" dirty="0"/>
              <a:t>, </a:t>
            </a:r>
            <a:r>
              <a:rPr lang="en-US" sz="3200" dirty="0" err="1"/>
              <a:t>vảy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, </a:t>
            </a:r>
            <a:r>
              <a:rPr lang="en-US" sz="3200" dirty="0" err="1"/>
              <a:t>đầu</a:t>
            </a:r>
            <a:r>
              <a:rPr lang="en-US" sz="3200" dirty="0"/>
              <a:t> to.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5455" y="4917337"/>
            <a:ext cx="541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Ba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rùa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ở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ngọt</a:t>
            </a:r>
            <a:r>
              <a:rPr lang="en-US" sz="3600" dirty="0"/>
              <a:t>,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mai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vẩy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1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0204" y="128046"/>
            <a:ext cx="2470950" cy="405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148" y="1997086"/>
            <a:ext cx="679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UTM Avo" panose="02040603050506020204" pitchFamily="18" charset="0"/>
              </a:rPr>
              <a:t>   </a:t>
            </a:r>
            <a:r>
              <a:rPr lang="vi-VN" sz="4000" dirty="0">
                <a:latin typeface="UTM Avo" panose="02040603050506020204" pitchFamily="18" charset="0"/>
              </a:rPr>
              <a:t>Nhà cô Nhã ở bờ hồ. 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395" y="562849"/>
            <a:ext cx="452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3399"/>
                </a:solidFill>
                <a:latin typeface="UTM Avo" panose="02040603050506020204" pitchFamily="18" charset="0"/>
              </a:rPr>
              <a:t>Nhà</a:t>
            </a:r>
            <a:r>
              <a:rPr lang="en-US" sz="4800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UTM Avo" panose="02040603050506020204" pitchFamily="18" charset="0"/>
              </a:rPr>
              <a:t>cô</a:t>
            </a:r>
            <a:r>
              <a:rPr lang="en-US" sz="4800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UTM Avo" panose="02040603050506020204" pitchFamily="18" charset="0"/>
              </a:rPr>
              <a:t>Nhã</a:t>
            </a:r>
            <a:endParaRPr lang="en-US" sz="4800" dirty="0">
              <a:solidFill>
                <a:srgbClr val="FF3399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0148" y="1892973"/>
            <a:ext cx="394735" cy="322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5887680" y="1883835"/>
            <a:ext cx="359773" cy="34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2952" y="2545879"/>
            <a:ext cx="408124" cy="35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170032" y="2698426"/>
            <a:ext cx="319254" cy="338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3617" y="2006232"/>
            <a:ext cx="6404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UTM Avo" panose="02040603050506020204" pitchFamily="18" charset="0"/>
              </a:rPr>
              <a:t>Hồ nhỏ, nhà nho nhỏ.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8631" y="2834051"/>
            <a:ext cx="574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UTM Avo" panose="02040603050506020204" pitchFamily="18" charset="0"/>
              </a:rPr>
              <a:t>Hồ có cá mè, ba ba.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9109" y="2844902"/>
            <a:ext cx="583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UTM Avo" panose="02040603050506020204" pitchFamily="18" charset="0"/>
              </a:rPr>
              <a:t>Nhà có na, nho, khế.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50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6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A6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16" grpId="0" animBg="1"/>
      <p:bldP spid="18" grpId="0" animBg="1"/>
      <p:bldP spid="19" grpId="0" animBg="1"/>
      <p:bldP spid="5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3" y="45981"/>
            <a:ext cx="12072395" cy="68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5522" y="1469672"/>
            <a:ext cx="408458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6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62108651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89138" y="857250"/>
            <a:ext cx="2059305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925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1286" y="857250"/>
            <a:ext cx="7872243" cy="2389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r>
              <a:rPr lang="en-US" sz="124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12450" b="1" dirty="0">
                <a:solidFill>
                  <a:srgbClr val="FF0000"/>
                </a:solidFill>
                <a:latin typeface="UTM Avo" panose="02040603050506020204" pitchFamily="18" charset="0"/>
              </a:rPr>
              <a:t>          </a:t>
            </a:r>
            <a:r>
              <a:rPr lang="en-US" sz="14925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213" y="2843784"/>
            <a:ext cx="2059305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925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62" y="2843784"/>
            <a:ext cx="8817602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n</a:t>
            </a:r>
            <a:r>
              <a:rPr lang="en-US" sz="12450" b="1" dirty="0">
                <a:latin typeface="UTM Avo" panose="02040603050506020204" pitchFamily="18" charset="0"/>
              </a:rPr>
              <a:t>ơ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en-US" sz="124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12450" b="1" dirty="0" err="1">
                <a:latin typeface="UTM Avo" panose="02040603050506020204" pitchFamily="18" charset="0"/>
              </a:rPr>
              <a:t>o</a:t>
            </a:r>
            <a:r>
              <a:rPr lang="en-US" sz="12450" b="1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14925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73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4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6" y="1443319"/>
            <a:ext cx="9986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UTM Avo" panose="02040603050506020204" pitchFamily="18" charset="0"/>
              </a:rPr>
              <a:t>cá</a:t>
            </a:r>
            <a:r>
              <a:rPr lang="en-US" sz="7200" dirty="0">
                <a:latin typeface="UTM Avo" panose="02040603050506020204" pitchFamily="18" charset="0"/>
              </a:rPr>
              <a:t> </a:t>
            </a:r>
            <a:r>
              <a:rPr lang="en-US" sz="7200" dirty="0" err="1">
                <a:latin typeface="UTM Avo" panose="02040603050506020204" pitchFamily="18" charset="0"/>
              </a:rPr>
              <a:t>khô</a:t>
            </a:r>
            <a:r>
              <a:rPr lang="en-US" sz="7200" dirty="0">
                <a:latin typeface="UTM Avo" panose="02040603050506020204" pitchFamily="18" charset="0"/>
              </a:rPr>
              <a:t>         </a:t>
            </a:r>
            <a:r>
              <a:rPr lang="en-US" sz="7200" dirty="0" err="1">
                <a:latin typeface="UTM Avo" panose="02040603050506020204" pitchFamily="18" charset="0"/>
              </a:rPr>
              <a:t>bó</a:t>
            </a:r>
            <a:r>
              <a:rPr lang="en-US" sz="7200" dirty="0">
                <a:latin typeface="UTM Avo" panose="02040603050506020204" pitchFamily="18" charset="0"/>
              </a:rPr>
              <a:t> </a:t>
            </a:r>
            <a:r>
              <a:rPr lang="en-US" sz="7200" dirty="0" err="1">
                <a:latin typeface="UTM Avo" panose="02040603050506020204" pitchFamily="18" charset="0"/>
              </a:rPr>
              <a:t>mạ</a:t>
            </a:r>
            <a:endParaRPr lang="en-US" sz="7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706" y="2894994"/>
            <a:ext cx="947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UTM Avo" panose="02040603050506020204" pitchFamily="18" charset="0"/>
              </a:rPr>
              <a:t>khe</a:t>
            </a:r>
            <a:r>
              <a:rPr lang="en-US" sz="7200" dirty="0">
                <a:latin typeface="UTM Avo" panose="02040603050506020204" pitchFamily="18" charset="0"/>
              </a:rPr>
              <a:t> </a:t>
            </a:r>
            <a:r>
              <a:rPr lang="en-US" sz="7200" dirty="0" err="1">
                <a:latin typeface="UTM Avo" panose="02040603050506020204" pitchFamily="18" charset="0"/>
              </a:rPr>
              <a:t>khẽ</a:t>
            </a:r>
            <a:r>
              <a:rPr lang="en-US" sz="7200" dirty="0">
                <a:latin typeface="UTM Avo" panose="02040603050506020204" pitchFamily="18" charset="0"/>
              </a:rPr>
              <a:t>       </a:t>
            </a:r>
            <a:r>
              <a:rPr lang="en-US" sz="7200" dirty="0" err="1">
                <a:latin typeface="UTM Avo" panose="02040603050506020204" pitchFamily="18" charset="0"/>
              </a:rPr>
              <a:t>mì</a:t>
            </a:r>
            <a:r>
              <a:rPr lang="en-US" sz="7200" dirty="0">
                <a:latin typeface="UTM Avo" panose="02040603050506020204" pitchFamily="18" charset="0"/>
              </a:rPr>
              <a:t> </a:t>
            </a:r>
            <a:r>
              <a:rPr lang="en-US" sz="7200" dirty="0" err="1">
                <a:latin typeface="UTM Avo" panose="02040603050506020204" pitchFamily="18" charset="0"/>
              </a:rPr>
              <a:t>gà</a:t>
            </a:r>
            <a:endParaRPr lang="en-US" sz="7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0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79" y="710385"/>
            <a:ext cx="9005201" cy="62409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71156" y="0"/>
            <a:ext cx="2711720" cy="774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890" y="-29255"/>
            <a:ext cx="17396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3791706" y="710385"/>
            <a:ext cx="2005183" cy="46048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0372" y="648241"/>
            <a:ext cx="199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à?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599603" y="1019372"/>
            <a:ext cx="993585" cy="5449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823914" y="1757014"/>
            <a:ext cx="3124757" cy="8275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3417" y="1037251"/>
            <a:ext cx="70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3915" y="1892397"/>
            <a:ext cx="321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Bi: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8215375" y="2477020"/>
            <a:ext cx="2912873" cy="104857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9633" y="2489821"/>
            <a:ext cx="2595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Oval Callout 21"/>
          <p:cNvSpPr/>
          <p:nvPr/>
        </p:nvSpPr>
        <p:spPr>
          <a:xfrm flipH="1">
            <a:off x="2112264" y="3867912"/>
            <a:ext cx="2404872" cy="97013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0291" y="3850216"/>
            <a:ext cx="194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6096929" y="4783164"/>
            <a:ext cx="2409953" cy="6855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0379" y="4882369"/>
            <a:ext cx="249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Li.</a:t>
            </a:r>
          </a:p>
        </p:txBody>
      </p:sp>
    </p:spTree>
    <p:extLst>
      <p:ext uri="{BB962C8B-B14F-4D97-AF65-F5344CB8AC3E}">
        <p14:creationId xmlns:p14="http://schemas.microsoft.com/office/powerpoint/2010/main" val="314578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8165" y="2103662"/>
            <a:ext cx="10475089" cy="140141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 19: n - 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endParaRPr lang="en-US" sz="11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093" y="323503"/>
            <a:ext cx="648072" cy="70207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645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95701" y="2800350"/>
            <a:ext cx="5115824" cy="2514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7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latin typeface="Calibri" panose="020F0502020204030204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9431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12466" y="4779080"/>
            <a:ext cx="2068156" cy="1661987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n-US" sz="1035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209" y="4779080"/>
            <a:ext cx="114528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350" b="1" dirty="0">
                <a:latin typeface="UTM Avo" panose="02040603050506020204" pitchFamily="18" charset="0"/>
              </a:rPr>
              <a:t>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3" b="17402"/>
          <a:stretch/>
        </p:blipFill>
        <p:spPr>
          <a:xfrm>
            <a:off x="2592729" y="269548"/>
            <a:ext cx="6863787" cy="45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4371" y="1858633"/>
            <a:ext cx="2059305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45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en-US" sz="14925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1307" y="1944080"/>
            <a:ext cx="2635163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925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22266" r="55933" b="21467"/>
          <a:stretch/>
        </p:blipFill>
        <p:spPr>
          <a:xfrm>
            <a:off x="8794101" y="2419160"/>
            <a:ext cx="1632569" cy="16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949124" y="775505"/>
            <a:ext cx="10938076" cy="244401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04"/>
            <a:endParaRPr lang="vi-VN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28" b="86982" l="4734" r="62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0" y="2175747"/>
            <a:ext cx="4040414" cy="3371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9433" y="1129253"/>
            <a:ext cx="9128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vi-VN" sz="3200" dirty="0">
                <a:latin typeface="UTM Avo" panose="02040603050506020204" pitchFamily="18" charset="0"/>
              </a:rPr>
              <a:t>Quả gì màu tím trên giàn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Từng chùm chín mọng mang toàn chữ </a:t>
            </a:r>
            <a:r>
              <a:rPr lang="en-US" sz="3200" dirty="0">
                <a:latin typeface="UTM Avo" panose="02040603050506020204" pitchFamily="18" charset="0"/>
              </a:rPr>
              <a:t>o</a:t>
            </a:r>
            <a:r>
              <a:rPr lang="vi-VN" sz="3200" dirty="0">
                <a:latin typeface="UTM Avo" panose="02040603050506020204" pitchFamily="18" charset="0"/>
              </a:rPr>
              <a:t>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8" y="3353880"/>
            <a:ext cx="4083564" cy="28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008139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311</Words>
  <Application>Microsoft Office PowerPoint</Application>
  <PresentationFormat>Widescreen</PresentationFormat>
  <Paragraphs>86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HP001 4 hàng</vt:lpstr>
      <vt:lpstr>HP001 4 hang 1 ô ly</vt:lpstr>
      <vt:lpstr>Times New Roman</vt:lpstr>
      <vt:lpstr>UTM Avo</vt:lpstr>
      <vt:lpstr>Office Theme</vt:lpstr>
      <vt:lpstr>Default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27</cp:revision>
  <dcterms:created xsi:type="dcterms:W3CDTF">2021-10-03T03:46:10Z</dcterms:created>
  <dcterms:modified xsi:type="dcterms:W3CDTF">2025-09-28T09:42:05Z</dcterms:modified>
</cp:coreProperties>
</file>