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80" r:id="rId18"/>
    <p:sldId id="275" r:id="rId19"/>
    <p:sldId id="276" r:id="rId20"/>
    <p:sldId id="281" r:id="rId21"/>
    <p:sldId id="278" r:id="rId22"/>
  </p:sldIdLst>
  <p:sldSz cx="12192000" cy="6858000"/>
  <p:notesSz cx="6858000" cy="9144000"/>
  <p:embeddedFontLst>
    <p:embeddedFont>
      <p:font typeface=".VnAvant" panose="020B7200000000000000"/>
      <p:regular r:id="rId24"/>
      <p:bold r:id="rId25"/>
      <p:italic r:id="rId26"/>
      <p:boldItalic r:id="rId27"/>
    </p:embeddedFont>
    <p:embeddedFont>
      <p:font typeface="HP001 4 hàng" panose="020B0604020202020204" charset="0"/>
      <p:regular r:id="rId28"/>
      <p:bold r:id="rId29"/>
    </p:embeddedFont>
    <p:embeddedFont>
      <p:font typeface="HP001 4 hang 1 ô ly" panose="020B0604020202020204" charset="0"/>
      <p:bold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34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9942F-60A2-46E4-8D5D-A7381F2594A1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20D1-8B36-4F43-A111-6E2DAAEBF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95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6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7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1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5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7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2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6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2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2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7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7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7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0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3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8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3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0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4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3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5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1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0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4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0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79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0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4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1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40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6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8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7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68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07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4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5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5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3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B5BD-DEB1-49A8-A92A-D59CB69ECC9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33CD-97E7-4C0D-B177-C35FC9E50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711" r:id="rId3"/>
    <p:sldLayoutId id="2147483704" r:id="rId4"/>
    <p:sldLayoutId id="2147483702" r:id="rId5"/>
    <p:sldLayoutId id="2147483700" r:id="rId6"/>
    <p:sldLayoutId id="2147483698" r:id="rId7"/>
    <p:sldLayoutId id="2147483696" r:id="rId8"/>
    <p:sldLayoutId id="2147483695" r:id="rId9"/>
    <p:sldLayoutId id="2147483693" r:id="rId10"/>
    <p:sldLayoutId id="2147483686" r:id="rId11"/>
    <p:sldLayoutId id="2147483685" r:id="rId12"/>
    <p:sldLayoutId id="2147483683" r:id="rId13"/>
    <p:sldLayoutId id="2147483675" r:id="rId14"/>
    <p:sldLayoutId id="2147483670" r:id="rId15"/>
    <p:sldLayoutId id="2147483666" r:id="rId16"/>
    <p:sldLayoutId id="2147483661" r:id="rId17"/>
    <p:sldLayoutId id="2147483650" r:id="rId18"/>
    <p:sldLayoutId id="2147483712" r:id="rId19"/>
    <p:sldLayoutId id="2147483707" r:id="rId20"/>
    <p:sldLayoutId id="2147483705" r:id="rId21"/>
    <p:sldLayoutId id="2147483703" r:id="rId22"/>
    <p:sldLayoutId id="2147483701" r:id="rId23"/>
    <p:sldLayoutId id="2147483699" r:id="rId24"/>
    <p:sldLayoutId id="2147483697" r:id="rId25"/>
    <p:sldLayoutId id="2147483694" r:id="rId26"/>
    <p:sldLayoutId id="2147483689" r:id="rId27"/>
    <p:sldLayoutId id="2147483687" r:id="rId28"/>
    <p:sldLayoutId id="2147483684" r:id="rId29"/>
    <p:sldLayoutId id="2147483679" r:id="rId30"/>
    <p:sldLayoutId id="2147483678" r:id="rId31"/>
    <p:sldLayoutId id="2147483676" r:id="rId32"/>
    <p:sldLayoutId id="2147483674" r:id="rId33"/>
    <p:sldLayoutId id="2147483673" r:id="rId34"/>
    <p:sldLayoutId id="2147483672" r:id="rId35"/>
    <p:sldLayoutId id="2147483671" r:id="rId36"/>
    <p:sldLayoutId id="2147483665" r:id="rId37"/>
    <p:sldLayoutId id="2147483664" r:id="rId38"/>
    <p:sldLayoutId id="2147483662" r:id="rId39"/>
    <p:sldLayoutId id="2147483651" r:id="rId40"/>
    <p:sldLayoutId id="2147483652" r:id="rId41"/>
    <p:sldLayoutId id="2147483653" r:id="rId42"/>
    <p:sldLayoutId id="2147483654" r:id="rId43"/>
    <p:sldLayoutId id="2147483655" r:id="rId44"/>
    <p:sldLayoutId id="2147483710" r:id="rId45"/>
    <p:sldLayoutId id="2147483709" r:id="rId46"/>
    <p:sldLayoutId id="2147483708" r:id="rId47"/>
    <p:sldLayoutId id="2147483706" r:id="rId48"/>
    <p:sldLayoutId id="2147483692" r:id="rId49"/>
    <p:sldLayoutId id="2147483691" r:id="rId50"/>
    <p:sldLayoutId id="2147483690" r:id="rId51"/>
    <p:sldLayoutId id="2147483688" r:id="rId52"/>
    <p:sldLayoutId id="2147483682" r:id="rId53"/>
    <p:sldLayoutId id="2147483681" r:id="rId54"/>
    <p:sldLayoutId id="2147483680" r:id="rId55"/>
    <p:sldLayoutId id="2147483677" r:id="rId56"/>
    <p:sldLayoutId id="2147483669" r:id="rId57"/>
    <p:sldLayoutId id="2147483668" r:id="rId58"/>
    <p:sldLayoutId id="2147483667" r:id="rId59"/>
    <p:sldLayoutId id="2147483663" r:id="rId60"/>
    <p:sldLayoutId id="2147483656" r:id="rId61"/>
    <p:sldLayoutId id="2147483657" r:id="rId62"/>
    <p:sldLayoutId id="2147483658" r:id="rId63"/>
    <p:sldLayoutId id="2147483659" r:id="rId64"/>
    <p:sldLayoutId id="2147483660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marL="0" marR="0" lvl="0" indent="0" algn="ctr" defTabSz="914400" rtl="0" eaLnBrk="1" fontAlgn="auto" latinLnBrk="0" hangingPunct="1">
              <a:lnSpc>
                <a:spcPts val="3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 LIỆT CHÀO MỪNG 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 VỚI TIẾT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9816" y="5990431"/>
            <a:ext cx="334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18: </a:t>
            </a:r>
            <a:r>
              <a:rPr lang="en-US" sz="3600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kh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5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8891" y="1652355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4919" y="1288348"/>
            <a:ext cx="208823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sz="23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26800" r="55133" b="27333"/>
          <a:stretch/>
        </p:blipFill>
        <p:spPr>
          <a:xfrm>
            <a:off x="8503920" y="2160374"/>
            <a:ext cx="2660904" cy="2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6380" y="0"/>
            <a:ext cx="10496324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7250" y="2648712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lang="en-US" sz="16600" b="1" dirty="0" err="1">
                <a:latin typeface="UTM Avo" panose="02040603050506020204" pitchFamily="18" charset="0"/>
              </a:rPr>
              <a:t>ế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m</a:t>
            </a:r>
            <a:r>
              <a:rPr lang="en-US" sz="16600" b="1" dirty="0"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60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508" y="3171713"/>
            <a:ext cx="8764972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m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0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0584" y="2976299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lang="en-US" sz="16600" b="1" dirty="0" err="1">
                <a:latin typeface="UTM Avo" panose="02040603050506020204" pitchFamily="18" charset="0"/>
              </a:rPr>
              <a:t>ế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en-US" sz="16600" b="1" dirty="0"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3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9505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42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00713"/>
      </p:ext>
    </p:extLst>
  </p:cSld>
  <p:clrMapOvr>
    <a:masterClrMapping/>
  </p:clrMapOvr>
  <p:transition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02" t="34639" r="31722" b="14304"/>
          <a:stretch/>
        </p:blipFill>
        <p:spPr>
          <a:xfrm>
            <a:off x="1087867" y="732167"/>
            <a:ext cx="9884932" cy="529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04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518" y="2906886"/>
            <a:ext cx="983945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35685" y="3023687"/>
            <a:ext cx="10718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mẹ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8038" y="2987796"/>
            <a:ext cx="10693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mỏ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80639" y="2890304"/>
            <a:ext cx="20275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khe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đá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8767" y="3028885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7958" y="2987796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80639" y="2896426"/>
            <a:ext cx="845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4518" y="5791697"/>
            <a:ext cx="20999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kho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6639" y="5793160"/>
            <a:ext cx="25215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mè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3311" y="5791697"/>
            <a:ext cx="8866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khỉ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62660" y="5800841"/>
            <a:ext cx="54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22441" y="5784888"/>
            <a:ext cx="92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73311" y="5791325"/>
            <a:ext cx="92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239" t="37280" r="35581" b="11488"/>
          <a:stretch/>
        </p:blipFill>
        <p:spPr>
          <a:xfrm>
            <a:off x="2184686" y="836585"/>
            <a:ext cx="7855013" cy="60214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-71156" y="0"/>
            <a:ext cx="2711720" cy="774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3. </a:t>
            </a:r>
            <a:r>
              <a:rPr lang="en-US" sz="3600" dirty="0" err="1">
                <a:latin typeface="UTM Avo" panose="02040603050506020204" pitchFamily="18" charset="0"/>
              </a:rPr>
              <a:t>Tập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đọc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890" y="-29255"/>
            <a:ext cx="17396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33CC"/>
                </a:solidFill>
                <a:latin typeface="UTM Avo" panose="02040603050506020204" pitchFamily="18" charset="0"/>
              </a:rPr>
              <a:t>Đố</a:t>
            </a:r>
            <a:r>
              <a:rPr lang="en-US" sz="4000" dirty="0">
                <a:solidFill>
                  <a:srgbClr val="FF33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endParaRPr lang="en-US" sz="4000" dirty="0">
              <a:solidFill>
                <a:srgbClr val="FF33CC"/>
              </a:solidFill>
              <a:latin typeface="UTM Avo" panose="020406030505060202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3791706" y="710385"/>
            <a:ext cx="2005183" cy="46048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5687" y="648241"/>
            <a:ext cx="199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Bi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 à?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599603" y="1019372"/>
            <a:ext cx="993585" cy="5449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6005045" y="1757014"/>
            <a:ext cx="3124757" cy="8275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3417" y="1037251"/>
            <a:ext cx="70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Dạ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5046" y="1892397"/>
            <a:ext cx="321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Đố</a:t>
            </a:r>
            <a:r>
              <a:rPr lang="en-US" sz="2800" dirty="0">
                <a:latin typeface="UTM Avo" panose="02040603050506020204" pitchFamily="18" charset="0"/>
              </a:rPr>
              <a:t> Bi: </a:t>
            </a:r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7778508" y="2343954"/>
            <a:ext cx="2912873" cy="104857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72766" y="2356755"/>
            <a:ext cx="2595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khế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Oval Callout 21"/>
          <p:cNvSpPr/>
          <p:nvPr/>
        </p:nvSpPr>
        <p:spPr>
          <a:xfrm flipH="1">
            <a:off x="2508052" y="3867912"/>
            <a:ext cx="2404872" cy="9701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16079" y="3850216"/>
            <a:ext cx="194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Đố</a:t>
            </a:r>
            <a:r>
              <a:rPr lang="en-US" sz="2800" dirty="0">
                <a:latin typeface="UTM Avo" panose="02040603050506020204" pitchFamily="18" charset="0"/>
              </a:rPr>
              <a:t> Bi:</a:t>
            </a:r>
          </a:p>
          <a:p>
            <a:r>
              <a:rPr lang="en-US" sz="2800" dirty="0" err="1">
                <a:latin typeface="UTM Avo" panose="02040603050506020204" pitchFamily="18" charset="0"/>
              </a:rPr>
              <a:t>Bố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5541308" y="4769143"/>
            <a:ext cx="2409953" cy="6855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54758" y="4868348"/>
            <a:ext cx="249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Bố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bé</a:t>
            </a:r>
            <a:r>
              <a:rPr lang="en-US" sz="2800" dirty="0">
                <a:latin typeface="UTM Avo" panose="02040603050506020204" pitchFamily="18" charset="0"/>
              </a:rPr>
              <a:t> Li.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142767" y="2343954"/>
            <a:ext cx="900842" cy="12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02494" y="2331618"/>
            <a:ext cx="1736167" cy="24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14089" y="3250231"/>
            <a:ext cx="1841710" cy="22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68293" y="5316931"/>
            <a:ext cx="1391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4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DA4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7" grpId="0"/>
      <p:bldP spid="16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855203140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7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6380" y="0"/>
            <a:ext cx="10496324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7250" y="2648712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lang="en-US" sz="16600" b="1" dirty="0" err="1">
                <a:latin typeface="UTM Avo" panose="02040603050506020204" pitchFamily="18" charset="0"/>
              </a:rPr>
              <a:t>ế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m</a:t>
            </a:r>
            <a:r>
              <a:rPr lang="en-US" sz="16600" b="1" dirty="0"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27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8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14"/>
            <a:ext cx="12192000" cy="622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24" y="4606284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80078" y="1167757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98989" y="4606284"/>
            <a:ext cx="292865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giã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giò</a:t>
            </a:r>
            <a:endParaRPr lang="es-ES" sz="5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4855" y="2674799"/>
            <a:ext cx="1167507" cy="999893"/>
            <a:chOff x="5620507" y="2105111"/>
            <a:chExt cx="1167507" cy="9998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20507" y="233556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4148735" y="4728041"/>
            <a:ext cx="7898729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4000" dirty="0" err="1">
                <a:latin typeface="UTM Avo" panose="02040603050506020204" pitchFamily="18" charset="0"/>
              </a:rPr>
              <a:t>Bà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có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giỏ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cá</a:t>
            </a:r>
            <a:r>
              <a:rPr lang="es-ES_tradnl" sz="4000" dirty="0">
                <a:latin typeface="UTM Avo" panose="02040603050506020204" pitchFamily="18" charset="0"/>
              </a:rPr>
              <a:t>, </a:t>
            </a:r>
            <a:r>
              <a:rPr lang="es-ES_tradnl" sz="4000" dirty="0" err="1">
                <a:latin typeface="UTM Avo" panose="02040603050506020204" pitchFamily="18" charset="0"/>
              </a:rPr>
              <a:t>giỏ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đỗ</a:t>
            </a:r>
            <a:r>
              <a:rPr lang="es-ES_tradnl" sz="4000" dirty="0">
                <a:latin typeface="UTM Avo" panose="02040603050506020204" pitchFamily="18" charset="0"/>
              </a:rPr>
              <a:t>, </a:t>
            </a:r>
            <a:r>
              <a:rPr lang="es-ES_tradnl" sz="4000" dirty="0" err="1">
                <a:latin typeface="UTM Avo" panose="02040603050506020204" pitchFamily="18" charset="0"/>
              </a:rPr>
              <a:t>cô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Hà</a:t>
            </a:r>
            <a:r>
              <a:rPr lang="es-ES_tradnl" sz="4000" dirty="0">
                <a:latin typeface="UTM Avo" panose="02040603050506020204" pitchFamily="18" charset="0"/>
              </a:rPr>
              <a:t> ạ!</a:t>
            </a:r>
            <a:endParaRPr lang="es-ES" sz="4000" dirty="0"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478128" y="4606284"/>
            <a:ext cx="2370374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kì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cọ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6783441" y="4774554"/>
            <a:ext cx="48277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4000" dirty="0" err="1">
                <a:latin typeface="UTM Avo" panose="02040603050506020204" pitchFamily="18" charset="0"/>
              </a:rPr>
              <a:t>Bà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có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giò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bò</a:t>
            </a:r>
            <a:r>
              <a:rPr lang="es-ES_tradnl" sz="4000" dirty="0">
                <a:latin typeface="UTM Avo" panose="02040603050506020204" pitchFamily="18" charset="0"/>
              </a:rPr>
              <a:t>.</a:t>
            </a:r>
            <a:endParaRPr lang="es-ES" sz="4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750" y="23127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táo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4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1628 0.5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2961 0.33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1602 0.327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31666 0.50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0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795" y="3116687"/>
            <a:ext cx="8019605" cy="17408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18: </a:t>
            </a:r>
            <a:r>
              <a:rPr lang="en-US" sz="54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kh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54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1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4659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1570590" y="127328"/>
            <a:ext cx="9718766" cy="302235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072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28" b="86982" l="4734" r="62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8" y="1248709"/>
            <a:ext cx="5387219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1120" y="728545"/>
            <a:ext cx="1051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          </a:t>
            </a:r>
            <a:r>
              <a:rPr lang="en-US" sz="4000" dirty="0" err="1">
                <a:latin typeface="UTM Avo" panose="02040603050506020204" pitchFamily="18" charset="0"/>
              </a:rPr>
              <a:t>Quả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lủng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lẳng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trên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cao</a:t>
            </a:r>
            <a:endParaRPr lang="en-US" sz="4000" dirty="0">
              <a:latin typeface="UTM Avo" panose="02040603050506020204" pitchFamily="18" charset="0"/>
            </a:endParaRPr>
          </a:p>
          <a:p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Chim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ăn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chim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ngày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sau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trả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vàng</a:t>
            </a:r>
            <a:r>
              <a:rPr lang="en-US" sz="40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59" y="3392633"/>
            <a:ext cx="4342817" cy="2947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5253446"/>
            <a:ext cx="738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khế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,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xơ</a:t>
            </a:r>
            <a:r>
              <a:rPr lang="vi-VN" sz="2400" dirty="0"/>
              <a:t> </a:t>
            </a:r>
            <a:r>
              <a:rPr lang="en-US" sz="2400" dirty="0" err="1"/>
              <a:t>và</a:t>
            </a:r>
            <a:r>
              <a:rPr lang="en-US" sz="2400" dirty="0"/>
              <a:t> vitamin C</a:t>
            </a:r>
            <a:r>
              <a:rPr lang="vi-VN" sz="2400" dirty="0"/>
              <a:t> 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dào</a:t>
            </a:r>
            <a:r>
              <a:rPr lang="en-US" sz="2400" dirty="0"/>
              <a:t>. </a:t>
            </a:r>
            <a:r>
              <a:rPr lang="en-US" sz="2400" dirty="0" err="1"/>
              <a:t>Khế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mứt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canh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33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380265" y="3255603"/>
            <a:ext cx="275754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 err="1">
                <a:latin typeface="UTM Avo" panose="02040603050506020204" pitchFamily="18" charset="0"/>
              </a:rPr>
              <a:t>kh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9285" y="3264312"/>
            <a:ext cx="1527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ế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6" y="1576141"/>
            <a:ext cx="5500076" cy="3733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06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8557" y="1574291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kh</a:t>
            </a: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8666" y="1574291"/>
            <a:ext cx="35135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0159" y="2734492"/>
            <a:ext cx="22729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HP001 4 hang 1 ô ly" panose="020B0603050302020204" pitchFamily="34" charset="0"/>
              </a:rPr>
              <a:t>kh</a:t>
            </a:r>
            <a:endParaRPr lang="en-US" sz="13800" dirty="0"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82942" y="3601292"/>
            <a:ext cx="1108169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2508" y="3583874"/>
            <a:ext cx="14010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e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23" y="269966"/>
            <a:ext cx="6307777" cy="3311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2" y="5908715"/>
            <a:ext cx="1239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Me </a:t>
            </a:r>
            <a:r>
              <a:rPr lang="en-US" sz="3200" dirty="0" err="1">
                <a:solidFill>
                  <a:srgbClr val="C00000"/>
                </a:solidFill>
              </a:rPr>
              <a:t>là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loại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quả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vị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chua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thường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được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dùng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để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canh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hoặc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làm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mứt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5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77253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258</Words>
  <Application>Microsoft Office PowerPoint</Application>
  <PresentationFormat>Widescreen</PresentationFormat>
  <Paragraphs>73</Paragraphs>
  <Slides>21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Arial</vt:lpstr>
      <vt:lpstr>Calibri Light</vt:lpstr>
      <vt:lpstr>UTM Avo</vt:lpstr>
      <vt:lpstr>HP001 4 hang 1 ô ly</vt:lpstr>
      <vt:lpstr>.VnAvant</vt:lpstr>
      <vt:lpstr>Times New Roman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20</cp:revision>
  <dcterms:created xsi:type="dcterms:W3CDTF">2021-10-03T02:19:42Z</dcterms:created>
  <dcterms:modified xsi:type="dcterms:W3CDTF">2025-09-28T09:40:59Z</dcterms:modified>
</cp:coreProperties>
</file>