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2"/>
  </p:notesMasterIdLst>
  <p:sldIdLst>
    <p:sldId id="325" r:id="rId6"/>
    <p:sldId id="344" r:id="rId7"/>
    <p:sldId id="345" r:id="rId8"/>
    <p:sldId id="346" r:id="rId9"/>
    <p:sldId id="348" r:id="rId10"/>
    <p:sldId id="284" r:id="rId11"/>
    <p:sldId id="258" r:id="rId12"/>
    <p:sldId id="282" r:id="rId13"/>
    <p:sldId id="336" r:id="rId14"/>
    <p:sldId id="338" r:id="rId15"/>
    <p:sldId id="312" r:id="rId16"/>
    <p:sldId id="313" r:id="rId17"/>
    <p:sldId id="333" r:id="rId18"/>
    <p:sldId id="332" r:id="rId19"/>
    <p:sldId id="349" r:id="rId20"/>
    <p:sldId id="27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8000"/>
    <a:srgbClr val="0000CC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6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177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438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808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648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417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794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348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26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55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6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63" Type="http://schemas.openxmlformats.org/officeDocument/2006/relationships/slideLayout" Target="../slideLayouts/slideLayout109.xml"/><Relationship Id="rId68" Type="http://schemas.openxmlformats.org/officeDocument/2006/relationships/slideLayout" Target="../slideLayouts/slideLayout114.xml"/><Relationship Id="rId84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53" Type="http://schemas.openxmlformats.org/officeDocument/2006/relationships/slideLayout" Target="../slideLayouts/slideLayout99.xml"/><Relationship Id="rId58" Type="http://schemas.openxmlformats.org/officeDocument/2006/relationships/slideLayout" Target="../slideLayouts/slideLayout104.xml"/><Relationship Id="rId74" Type="http://schemas.openxmlformats.org/officeDocument/2006/relationships/slideLayout" Target="../slideLayouts/slideLayout120.xml"/><Relationship Id="rId79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56" Type="http://schemas.openxmlformats.org/officeDocument/2006/relationships/slideLayout" Target="../slideLayouts/slideLayout102.xml"/><Relationship Id="rId64" Type="http://schemas.openxmlformats.org/officeDocument/2006/relationships/slideLayout" Target="../slideLayouts/slideLayout110.xml"/><Relationship Id="rId69" Type="http://schemas.openxmlformats.org/officeDocument/2006/relationships/slideLayout" Target="../slideLayouts/slideLayout115.xml"/><Relationship Id="rId7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126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59" Type="http://schemas.openxmlformats.org/officeDocument/2006/relationships/slideLayout" Target="../slideLayouts/slideLayout105.xml"/><Relationship Id="rId67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54" Type="http://schemas.openxmlformats.org/officeDocument/2006/relationships/slideLayout" Target="../slideLayouts/slideLayout100.xml"/><Relationship Id="rId62" Type="http://schemas.openxmlformats.org/officeDocument/2006/relationships/slideLayout" Target="../slideLayouts/slideLayout108.xml"/><Relationship Id="rId70" Type="http://schemas.openxmlformats.org/officeDocument/2006/relationships/slideLayout" Target="../slideLayouts/slideLayout116.xml"/><Relationship Id="rId75" Type="http://schemas.openxmlformats.org/officeDocument/2006/relationships/slideLayout" Target="../slideLayouts/slideLayout121.xml"/><Relationship Id="rId83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57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slideLayout" Target="../slideLayouts/slideLayout98.xml"/><Relationship Id="rId60" Type="http://schemas.openxmlformats.org/officeDocument/2006/relationships/slideLayout" Target="../slideLayouts/slideLayout106.xml"/><Relationship Id="rId65" Type="http://schemas.openxmlformats.org/officeDocument/2006/relationships/slideLayout" Target="../slideLayouts/slideLayout111.xml"/><Relationship Id="rId73" Type="http://schemas.openxmlformats.org/officeDocument/2006/relationships/slideLayout" Target="../slideLayouts/slideLayout119.xml"/><Relationship Id="rId78" Type="http://schemas.openxmlformats.org/officeDocument/2006/relationships/slideLayout" Target="../slideLayouts/slideLayout124.xml"/><Relationship Id="rId8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7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53.xml"/><Relationship Id="rId7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66" Type="http://schemas.openxmlformats.org/officeDocument/2006/relationships/slideLayout" Target="../slideLayouts/slideLayout112.xml"/><Relationship Id="rId61" Type="http://schemas.openxmlformats.org/officeDocument/2006/relationships/slideLayout" Target="../slideLayouts/slideLayout107.xml"/><Relationship Id="rId82" Type="http://schemas.openxmlformats.org/officeDocument/2006/relationships/slideLayout" Target="../slideLayouts/slideLayout12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9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51.xml"/><Relationship Id="rId34" Type="http://schemas.openxmlformats.org/officeDocument/2006/relationships/slideLayout" Target="../slideLayouts/slideLayout164.xml"/><Relationship Id="rId42" Type="http://schemas.openxmlformats.org/officeDocument/2006/relationships/slideLayout" Target="../slideLayouts/slideLayout172.xml"/><Relationship Id="rId47" Type="http://schemas.openxmlformats.org/officeDocument/2006/relationships/slideLayout" Target="../slideLayouts/slideLayout177.xml"/><Relationship Id="rId50" Type="http://schemas.openxmlformats.org/officeDocument/2006/relationships/slideLayout" Target="../slideLayouts/slideLayout180.xml"/><Relationship Id="rId55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67.xml"/><Relationship Id="rId40" Type="http://schemas.openxmlformats.org/officeDocument/2006/relationships/slideLayout" Target="../slideLayouts/slideLayout170.xml"/><Relationship Id="rId45" Type="http://schemas.openxmlformats.org/officeDocument/2006/relationships/slideLayout" Target="../slideLayouts/slideLayout175.xml"/><Relationship Id="rId53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Relationship Id="rId35" Type="http://schemas.openxmlformats.org/officeDocument/2006/relationships/slideLayout" Target="../slideLayouts/slideLayout165.xml"/><Relationship Id="rId43" Type="http://schemas.openxmlformats.org/officeDocument/2006/relationships/slideLayout" Target="../slideLayouts/slideLayout173.xml"/><Relationship Id="rId48" Type="http://schemas.openxmlformats.org/officeDocument/2006/relationships/slideLayout" Target="../slideLayouts/slideLayout178.xml"/><Relationship Id="rId56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38.xml"/><Relationship Id="rId51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63.xml"/><Relationship Id="rId38" Type="http://schemas.openxmlformats.org/officeDocument/2006/relationships/slideLayout" Target="../slideLayouts/slideLayout168.xml"/><Relationship Id="rId4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50.xml"/><Relationship Id="rId41" Type="http://schemas.openxmlformats.org/officeDocument/2006/relationships/slideLayout" Target="../slideLayouts/slideLayout171.xml"/><Relationship Id="rId54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66.xml"/><Relationship Id="rId49" Type="http://schemas.openxmlformats.org/officeDocument/2006/relationships/slideLayout" Target="../slideLayouts/slideLayout179.xml"/><Relationship Id="rId57" Type="http://schemas.openxmlformats.org/officeDocument/2006/relationships/theme" Target="../theme/theme4.xml"/><Relationship Id="rId10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61.xml"/><Relationship Id="rId44" Type="http://schemas.openxmlformats.org/officeDocument/2006/relationships/slideLayout" Target="../slideLayouts/slideLayout174.xml"/><Relationship Id="rId52" Type="http://schemas.openxmlformats.org/officeDocument/2006/relationships/slideLayout" Target="../slideLayouts/slideLayout1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36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934" r:id="rId16"/>
    <p:sldLayoutId id="2147483929" r:id="rId17"/>
    <p:sldLayoutId id="2147483928" r:id="rId18"/>
    <p:sldLayoutId id="2147483732" r:id="rId19"/>
    <p:sldLayoutId id="2147483733" r:id="rId20"/>
    <p:sldLayoutId id="2147483734" r:id="rId21"/>
    <p:sldLayoutId id="214748373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04" r:id="rId44"/>
    <p:sldLayoutId id="2147483903" r:id="rId45"/>
    <p:sldLayoutId id="2147483902" r:id="rId46"/>
    <p:sldLayoutId id="2147483898" r:id="rId47"/>
    <p:sldLayoutId id="2147483891" r:id="rId48"/>
    <p:sldLayoutId id="2147483888" r:id="rId49"/>
    <p:sldLayoutId id="2147483877" r:id="rId50"/>
    <p:sldLayoutId id="2147483872" r:id="rId51"/>
    <p:sldLayoutId id="2147483871" r:id="rId52"/>
    <p:sldLayoutId id="2147483870" r:id="rId53"/>
    <p:sldLayoutId id="2147483860" r:id="rId54"/>
    <p:sldLayoutId id="2147483854" r:id="rId55"/>
    <p:sldLayoutId id="2147483853" r:id="rId56"/>
    <p:sldLayoutId id="2147483852" r:id="rId57"/>
    <p:sldLayoutId id="2147483851" r:id="rId58"/>
    <p:sldLayoutId id="2147483838" r:id="rId59"/>
    <p:sldLayoutId id="2147483837" r:id="rId60"/>
    <p:sldLayoutId id="2147483836" r:id="rId61"/>
    <p:sldLayoutId id="2147483823" r:id="rId62"/>
    <p:sldLayoutId id="2147483819" r:id="rId63"/>
    <p:sldLayoutId id="2147483818" r:id="rId64"/>
    <p:sldLayoutId id="2147483817" r:id="rId65"/>
    <p:sldLayoutId id="2147483816" r:id="rId66"/>
    <p:sldLayoutId id="2147483815" r:id="rId67"/>
    <p:sldLayoutId id="2147483814" r:id="rId68"/>
    <p:sldLayoutId id="2147483813" r:id="rId69"/>
    <p:sldLayoutId id="2147483812" r:id="rId70"/>
    <p:sldLayoutId id="2147483811" r:id="rId71"/>
    <p:sldLayoutId id="2147483810" r:id="rId72"/>
    <p:sldLayoutId id="2147483757" r:id="rId73"/>
    <p:sldLayoutId id="2147483758" r:id="rId74"/>
    <p:sldLayoutId id="2147483759" r:id="rId75"/>
    <p:sldLayoutId id="2147483760" r:id="rId76"/>
    <p:sldLayoutId id="2147483914" r:id="rId77"/>
    <p:sldLayoutId id="2147483913" r:id="rId78"/>
    <p:sldLayoutId id="2147483912" r:id="rId79"/>
    <p:sldLayoutId id="2147483911" r:id="rId80"/>
    <p:sldLayoutId id="2147483910" r:id="rId81"/>
    <p:sldLayoutId id="2147483909" r:id="rId82"/>
    <p:sldLayoutId id="2147483908" r:id="rId83"/>
    <p:sldLayoutId id="2147483907" r:id="rId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935" r:id="rId9"/>
    <p:sldLayoutId id="2147483926" r:id="rId10"/>
    <p:sldLayoutId id="2147483922" r:id="rId11"/>
    <p:sldLayoutId id="2147483919" r:id="rId12"/>
    <p:sldLayoutId id="2147483876" r:id="rId13"/>
    <p:sldLayoutId id="2147483869" r:id="rId14"/>
    <p:sldLayoutId id="2147483868" r:id="rId15"/>
    <p:sldLayoutId id="2147483867" r:id="rId16"/>
    <p:sldLayoutId id="2147483858" r:id="rId17"/>
    <p:sldLayoutId id="2147483847" r:id="rId18"/>
    <p:sldLayoutId id="2147483846" r:id="rId19"/>
    <p:sldLayoutId id="2147483845" r:id="rId20"/>
    <p:sldLayoutId id="2147483809" r:id="rId21"/>
    <p:sldLayoutId id="2147483808" r:id="rId22"/>
    <p:sldLayoutId id="2147483807" r:id="rId23"/>
    <p:sldLayoutId id="2147483806" r:id="rId24"/>
    <p:sldLayoutId id="2147483805" r:id="rId25"/>
    <p:sldLayoutId id="2147483804" r:id="rId26"/>
    <p:sldLayoutId id="2147483803" r:id="rId27"/>
    <p:sldLayoutId id="2147483802" r:id="rId28"/>
    <p:sldLayoutId id="2147483801" r:id="rId29"/>
    <p:sldLayoutId id="2147483800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  <p:sldLayoutId id="2147483790" r:id="rId47"/>
    <p:sldLayoutId id="2147483791" r:id="rId48"/>
    <p:sldLayoutId id="2147483792" r:id="rId49"/>
    <p:sldLayoutId id="2147483793" r:id="rId50"/>
    <p:sldLayoutId id="2147483794" r:id="rId51"/>
    <p:sldLayoutId id="2147483795" r:id="rId52"/>
    <p:sldLayoutId id="2147483796" r:id="rId53"/>
    <p:sldLayoutId id="2147483797" r:id="rId54"/>
    <p:sldLayoutId id="2147483798" r:id="rId55"/>
    <p:sldLayoutId id="214748379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33" r:id="rId3"/>
    <p:sldLayoutId id="2147483932" r:id="rId4"/>
    <p:sldLayoutId id="2147483931" r:id="rId5"/>
    <p:sldLayoutId id="2147483930" r:id="rId6"/>
    <p:sldLayoutId id="2147483925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921" r:id="rId13"/>
    <p:sldLayoutId id="2147483920" r:id="rId14"/>
    <p:sldLayoutId id="2147483918" r:id="rId15"/>
    <p:sldLayoutId id="2147483917" r:id="rId16"/>
    <p:sldLayoutId id="2147483832" r:id="rId17"/>
    <p:sldLayoutId id="2147483833" r:id="rId18"/>
    <p:sldLayoutId id="2147483834" r:id="rId19"/>
    <p:sldLayoutId id="214748383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</a:t>
            </a: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9776" y="599043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16: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3204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92" t="20601" r="8926" b="14301"/>
          <a:stretch/>
        </p:blipFill>
        <p:spPr>
          <a:xfrm rot="5400000">
            <a:off x="2560721" y="-1505280"/>
            <a:ext cx="6813376" cy="982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44072" y="2060848"/>
            <a:ext cx="130035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304396" y="2169121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ga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ghi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16168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2: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tiếng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chứa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âm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vừa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ghé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gỗ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0" y="4160812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3: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từ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đúng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gồ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ghồ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88804"/>
            <a:ext cx="896190" cy="780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rgbClr val="F40CC2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>
                <a:latin typeface="UTM Avo" panose="02040603050506020204" pitchFamily="18" charset="0"/>
              </a:rPr>
              <a:t>Thẻ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từ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đúng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321567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nhớ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3168352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nhớ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97" y="4265242"/>
            <a:ext cx="896190" cy="780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39" y="4317470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47529" y="908720"/>
            <a:ext cx="37973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544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03" t="33738" r="30006" b="11151"/>
          <a:stretch/>
        </p:blipFill>
        <p:spPr>
          <a:xfrm>
            <a:off x="1415480" y="188640"/>
            <a:ext cx="9649072" cy="66693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95600" y="1772816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60296" y="1844824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5600" y="5949280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5600" y="5445224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03" t="33738" r="30006" b="11151"/>
          <a:stretch/>
        </p:blipFill>
        <p:spPr>
          <a:xfrm>
            <a:off x="1271464" y="188640"/>
            <a:ext cx="964907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63" t="21651" r="13382" b="13250"/>
          <a:stretch/>
        </p:blipFill>
        <p:spPr>
          <a:xfrm>
            <a:off x="1080120" y="0"/>
            <a:ext cx="10056440" cy="692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5400" y="797627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85" t="30050" r="48228" b="36350"/>
          <a:stretch/>
        </p:blipFill>
        <p:spPr>
          <a:xfrm>
            <a:off x="1703512" y="2060848"/>
            <a:ext cx="8928992" cy="373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59" t="19551" r="5192" b="10100"/>
          <a:stretch/>
        </p:blipFill>
        <p:spPr>
          <a:xfrm rot="5400000">
            <a:off x="2731917" y="-1466583"/>
            <a:ext cx="6864130" cy="978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261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8088991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113</Words>
  <Application>Microsoft Office PowerPoint</Application>
  <PresentationFormat>Widescreen</PresentationFormat>
  <Paragraphs>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Fredoka One</vt:lpstr>
      <vt:lpstr>HP001 4 hàng</vt:lpstr>
      <vt:lpstr>HP001 5H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91</cp:revision>
  <dcterms:created xsi:type="dcterms:W3CDTF">2020-08-24T04:04:33Z</dcterms:created>
  <dcterms:modified xsi:type="dcterms:W3CDTF">2025-09-28T09:39:06Z</dcterms:modified>
</cp:coreProperties>
</file>