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80" r:id="rId5"/>
    <p:sldId id="261" r:id="rId6"/>
    <p:sldId id="262" r:id="rId7"/>
    <p:sldId id="263" r:id="rId8"/>
    <p:sldId id="293" r:id="rId9"/>
    <p:sldId id="268" r:id="rId10"/>
    <p:sldId id="269" r:id="rId11"/>
    <p:sldId id="270" r:id="rId12"/>
    <p:sldId id="273" r:id="rId13"/>
    <p:sldId id="274" r:id="rId14"/>
    <p:sldId id="304" r:id="rId15"/>
    <p:sldId id="291" r:id="rId16"/>
    <p:sldId id="276" r:id="rId17"/>
    <p:sldId id="294" r:id="rId18"/>
    <p:sldId id="27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F4F7-9EA6-4D6E-A11D-9BD468AD7DD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6488-0B12-45BA-83B1-71F2D521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8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90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06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8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61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08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10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6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35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793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1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87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72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299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252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241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590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721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130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538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1854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4649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79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43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683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39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75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018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9119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510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801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19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6369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36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8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1318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251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784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270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6081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722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3086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93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79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89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8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970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09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6282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839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98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004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774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88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748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5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25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075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017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8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0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3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8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25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25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7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2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8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2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7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4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8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3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1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4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5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4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7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8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4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4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7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91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3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9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0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6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97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7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7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16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8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9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0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0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0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3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2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1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7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4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1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65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5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09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8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6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7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8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26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86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1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1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0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1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09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67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9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4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9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31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63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49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11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68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7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32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41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B93B-4B65-45A7-BD55-183C1D0CCC5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3BFA-1002-4D3C-A60C-C9618F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2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1" r:id="rId2"/>
    <p:sldLayoutId id="2147483800" r:id="rId3"/>
    <p:sldLayoutId id="2147483799" r:id="rId4"/>
    <p:sldLayoutId id="2147483798" r:id="rId5"/>
    <p:sldLayoutId id="2147483796" r:id="rId6"/>
    <p:sldLayoutId id="2147483795" r:id="rId7"/>
    <p:sldLayoutId id="2147483793" r:id="rId8"/>
    <p:sldLayoutId id="2147483788" r:id="rId9"/>
    <p:sldLayoutId id="2147483787" r:id="rId10"/>
    <p:sldLayoutId id="2147483786" r:id="rId11"/>
    <p:sldLayoutId id="2147483785" r:id="rId12"/>
    <p:sldLayoutId id="2147483784" r:id="rId13"/>
    <p:sldLayoutId id="2147483783" r:id="rId14"/>
    <p:sldLayoutId id="2147483782" r:id="rId15"/>
    <p:sldLayoutId id="2147483781" r:id="rId16"/>
    <p:sldLayoutId id="2147483780" r:id="rId17"/>
    <p:sldLayoutId id="2147483779" r:id="rId18"/>
    <p:sldLayoutId id="2147483778" r:id="rId19"/>
    <p:sldLayoutId id="2147483777" r:id="rId20"/>
    <p:sldLayoutId id="2147483776" r:id="rId21"/>
    <p:sldLayoutId id="2147483775" r:id="rId22"/>
    <p:sldLayoutId id="2147483774" r:id="rId23"/>
    <p:sldLayoutId id="2147483773" r:id="rId24"/>
    <p:sldLayoutId id="2147483772" r:id="rId25"/>
    <p:sldLayoutId id="2147483770" r:id="rId26"/>
    <p:sldLayoutId id="2147483769" r:id="rId27"/>
    <p:sldLayoutId id="2147483768" r:id="rId28"/>
    <p:sldLayoutId id="2147483767" r:id="rId29"/>
    <p:sldLayoutId id="2147483766" r:id="rId30"/>
    <p:sldLayoutId id="2147483765" r:id="rId31"/>
    <p:sldLayoutId id="2147483764" r:id="rId32"/>
    <p:sldLayoutId id="2147483763" r:id="rId33"/>
    <p:sldLayoutId id="2147483762" r:id="rId34"/>
    <p:sldLayoutId id="2147483761" r:id="rId35"/>
    <p:sldLayoutId id="2147483760" r:id="rId36"/>
    <p:sldLayoutId id="2147483759" r:id="rId37"/>
    <p:sldLayoutId id="2147483758" r:id="rId38"/>
    <p:sldLayoutId id="2147483757" r:id="rId39"/>
    <p:sldLayoutId id="2147483756" r:id="rId40"/>
    <p:sldLayoutId id="2147483755" r:id="rId41"/>
    <p:sldLayoutId id="2147483754" r:id="rId42"/>
    <p:sldLayoutId id="2147483752" r:id="rId43"/>
    <p:sldLayoutId id="2147483751" r:id="rId44"/>
    <p:sldLayoutId id="2147483750" r:id="rId45"/>
    <p:sldLayoutId id="2147483749" r:id="rId46"/>
    <p:sldLayoutId id="2147483748" r:id="rId47"/>
    <p:sldLayoutId id="2147483747" r:id="rId48"/>
    <p:sldLayoutId id="2147483746" r:id="rId49"/>
    <p:sldLayoutId id="2147483745" r:id="rId50"/>
    <p:sldLayoutId id="2147483744" r:id="rId51"/>
    <p:sldLayoutId id="2147483743" r:id="rId52"/>
    <p:sldLayoutId id="2147483742" r:id="rId53"/>
    <p:sldLayoutId id="2147483741" r:id="rId54"/>
    <p:sldLayoutId id="2147483740" r:id="rId55"/>
    <p:sldLayoutId id="2147483738" r:id="rId56"/>
    <p:sldLayoutId id="2147483737" r:id="rId57"/>
    <p:sldLayoutId id="2147483736" r:id="rId58"/>
    <p:sldLayoutId id="2147483735" r:id="rId59"/>
    <p:sldLayoutId id="2147483734" r:id="rId60"/>
    <p:sldLayoutId id="2147483733" r:id="rId61"/>
    <p:sldLayoutId id="2147483732" r:id="rId62"/>
    <p:sldLayoutId id="2147483731" r:id="rId63"/>
    <p:sldLayoutId id="2147483730" r:id="rId64"/>
    <p:sldLayoutId id="2147483729" r:id="rId65"/>
    <p:sldLayoutId id="2147483728" r:id="rId66"/>
    <p:sldLayoutId id="2147483727" r:id="rId67"/>
    <p:sldLayoutId id="2147483726" r:id="rId68"/>
    <p:sldLayoutId id="2147483725" r:id="rId69"/>
    <p:sldLayoutId id="2147483724" r:id="rId70"/>
    <p:sldLayoutId id="2147483723" r:id="rId71"/>
    <p:sldLayoutId id="2147483722" r:id="rId72"/>
    <p:sldLayoutId id="2147483721" r:id="rId73"/>
    <p:sldLayoutId id="2147483720" r:id="rId74"/>
    <p:sldLayoutId id="2147483719" r:id="rId75"/>
    <p:sldLayoutId id="2147483718" r:id="rId76"/>
    <p:sldLayoutId id="2147483717" r:id="rId77"/>
    <p:sldLayoutId id="2147483716" r:id="rId78"/>
    <p:sldLayoutId id="2147483715" r:id="rId79"/>
    <p:sldLayoutId id="2147483714" r:id="rId80"/>
    <p:sldLayoutId id="2147483713" r:id="rId81"/>
    <p:sldLayoutId id="2147483712" r:id="rId82"/>
    <p:sldLayoutId id="2147483711" r:id="rId83"/>
    <p:sldLayoutId id="2147483710" r:id="rId84"/>
    <p:sldLayoutId id="2147483709" r:id="rId85"/>
    <p:sldLayoutId id="2147483708" r:id="rId86"/>
    <p:sldLayoutId id="2147483707" r:id="rId87"/>
    <p:sldLayoutId id="2147483706" r:id="rId88"/>
    <p:sldLayoutId id="2147483705" r:id="rId89"/>
    <p:sldLayoutId id="2147483650" r:id="rId90"/>
    <p:sldLayoutId id="2147483797" r:id="rId91"/>
    <p:sldLayoutId id="2147483794" r:id="rId92"/>
    <p:sldLayoutId id="2147483789" r:id="rId93"/>
    <p:sldLayoutId id="2147483771" r:id="rId94"/>
    <p:sldLayoutId id="2147483753" r:id="rId95"/>
    <p:sldLayoutId id="2147483739" r:id="rId96"/>
    <p:sldLayoutId id="2147483651" r:id="rId97"/>
    <p:sldLayoutId id="2147483652" r:id="rId98"/>
    <p:sldLayoutId id="2147483653" r:id="rId99"/>
    <p:sldLayoutId id="2147483654" r:id="rId100"/>
    <p:sldLayoutId id="2147483655" r:id="rId101"/>
    <p:sldLayoutId id="2147483792" r:id="rId102"/>
    <p:sldLayoutId id="2147483791" r:id="rId103"/>
    <p:sldLayoutId id="2147483790" r:id="rId104"/>
    <p:sldLayoutId id="2147483656" r:id="rId105"/>
    <p:sldLayoutId id="2147483657" r:id="rId106"/>
    <p:sldLayoutId id="2147483658" r:id="rId107"/>
    <p:sldLayoutId id="2147483659" r:id="rId108"/>
    <p:sldLayoutId id="2147483660" r:id="rId10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2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mp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6872" y="5990431"/>
            <a:ext cx="487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16: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086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88865"/>
      </p:ext>
    </p:extLst>
  </p:cSld>
  <p:clrMapOvr>
    <a:masterClrMapping/>
  </p:clrMapOvr>
  <p:transition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04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Tiếng chim Đa Đa(Gà Gô) mái gọi trống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786384"/>
            <a:ext cx="2266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" descr="C:\Users\DTD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67" y="795909"/>
            <a:ext cx="2619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9" descr="C:\Users\DTD\Deskto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288" y="786384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0" y="3233082"/>
            <a:ext cx="11566253" cy="32150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8328" y="718910"/>
            <a:ext cx="384048" cy="461665"/>
            <a:chOff x="155448" y="1282255"/>
            <a:chExt cx="384048" cy="461665"/>
          </a:xfrm>
        </p:grpSpPr>
        <p:sp>
          <p:nvSpPr>
            <p:cNvPr id="3" name="Oval 2"/>
            <p:cNvSpPr/>
            <p:nvPr/>
          </p:nvSpPr>
          <p:spPr>
            <a:xfrm>
              <a:off x="155448" y="1352824"/>
              <a:ext cx="384048" cy="32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642" y="1282255"/>
              <a:ext cx="29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83872" y="606954"/>
            <a:ext cx="384048" cy="461665"/>
            <a:chOff x="155448" y="1282255"/>
            <a:chExt cx="384048" cy="461665"/>
          </a:xfrm>
        </p:grpSpPr>
        <p:sp>
          <p:nvSpPr>
            <p:cNvPr id="43" name="Oval 42"/>
            <p:cNvSpPr/>
            <p:nvPr/>
          </p:nvSpPr>
          <p:spPr>
            <a:xfrm>
              <a:off x="155448" y="1352824"/>
              <a:ext cx="384048" cy="32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6642" y="1282255"/>
              <a:ext cx="29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71559" y="565076"/>
            <a:ext cx="384048" cy="461665"/>
            <a:chOff x="155448" y="1282255"/>
            <a:chExt cx="384048" cy="461665"/>
          </a:xfrm>
        </p:grpSpPr>
        <p:sp>
          <p:nvSpPr>
            <p:cNvPr id="46" name="Oval 45"/>
            <p:cNvSpPr/>
            <p:nvPr/>
          </p:nvSpPr>
          <p:spPr>
            <a:xfrm>
              <a:off x="155448" y="1352824"/>
              <a:ext cx="384048" cy="3205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642" y="1282255"/>
              <a:ext cx="29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0579" y="2630400"/>
            <a:ext cx="18400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gà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gô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44408" y="2630400"/>
            <a:ext cx="10693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ghi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12856" y="2624709"/>
            <a:ext cx="1101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gõ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50694" y="5740233"/>
            <a:ext cx="10107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gỗ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72424" y="5728890"/>
            <a:ext cx="1258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ghẹ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73311" y="5740233"/>
            <a:ext cx="9395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gỡ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4472" y="5728890"/>
            <a:ext cx="970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cá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579" y="2633853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2602" y="2633853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9599" y="2622510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3311" y="5740233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8532" y="5743686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1707" y="2628960"/>
            <a:ext cx="845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gh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6830" y="5731089"/>
            <a:ext cx="92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gh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526" y="5364480"/>
            <a:ext cx="10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Ghẹ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giống</a:t>
            </a:r>
            <a:r>
              <a:rPr lang="en-US" sz="3200" dirty="0"/>
              <a:t> </a:t>
            </a:r>
            <a:r>
              <a:rPr lang="en-US" sz="3200" dirty="0" err="1"/>
              <a:t>cua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,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vân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càng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-126275"/>
            <a:ext cx="48768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760" y="4175761"/>
            <a:ext cx="204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ghẹ</a:t>
            </a:r>
            <a:endParaRPr lang="en-US" sz="4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1783" y="4175761"/>
            <a:ext cx="204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cua</a:t>
            </a:r>
            <a:endParaRPr lang="en-US" sz="4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8" y="-126275"/>
            <a:ext cx="5057265" cy="50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2580" y="155667"/>
            <a:ext cx="2711720" cy="774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nhớ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343" r="14300" b="8671"/>
          <a:stretch/>
        </p:blipFill>
        <p:spPr>
          <a:xfrm>
            <a:off x="528033" y="1352282"/>
            <a:ext cx="11093531" cy="46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504472377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347" y="-363610"/>
            <a:ext cx="6482683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6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598" y="279110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16600" dirty="0" err="1">
                <a:latin typeface="UTM Avo" panose="02040603050506020204" pitchFamily="18" charset="0"/>
              </a:rPr>
              <a:t>ế</a:t>
            </a:r>
            <a:r>
              <a:rPr lang="en-US" sz="16600" dirty="0">
                <a:latin typeface="UTM Avo" panose="02040603050506020204" pitchFamily="18" charset="0"/>
              </a:rPr>
              <a:t> </a:t>
            </a:r>
            <a:r>
              <a:rPr lang="en-US" sz="16600" dirty="0" err="1">
                <a:latin typeface="UTM Avo" panose="02040603050506020204" pitchFamily="18" charset="0"/>
              </a:rPr>
              <a:t>gỗ</a:t>
            </a:r>
            <a:r>
              <a:rPr kumimoji="0" lang="en-US" sz="16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9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47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7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9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16: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2672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8421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89556" y="3326848"/>
            <a:ext cx="3352108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 err="1">
                <a:latin typeface="UTM Avo" panose="02040603050506020204" pitchFamily="18" charset="0"/>
              </a:rPr>
              <a:t>gh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60" y="3326848"/>
            <a:ext cx="642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latin typeface="UTM Avo" panose="02040603050506020204" pitchFamily="18" charset="0"/>
              </a:rPr>
              <a:t> ế </a:t>
            </a:r>
            <a:r>
              <a:rPr lang="en-US" sz="11500" dirty="0" err="1">
                <a:latin typeface="UTM Avo" panose="02040603050506020204" pitchFamily="18" charset="0"/>
              </a:rPr>
              <a:t>gỗ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81" y="566928"/>
            <a:ext cx="3559191" cy="56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2E8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120" y="2072979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gh</a:t>
            </a:r>
            <a:r>
              <a:rPr kumimoji="0" lang="en-US" sz="16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3972" y="1940051"/>
            <a:ext cx="41910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 err="1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558" t="37807" r="77400" b="41117"/>
          <a:stretch/>
        </p:blipFill>
        <p:spPr>
          <a:xfrm>
            <a:off x="8296458" y="2369712"/>
            <a:ext cx="2895624" cy="283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93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347" y="-363610"/>
            <a:ext cx="6482683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6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598" y="279110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16600" dirty="0" err="1">
                <a:latin typeface="UTM Avo" panose="02040603050506020204" pitchFamily="18" charset="0"/>
              </a:rPr>
              <a:t>ế</a:t>
            </a:r>
            <a:r>
              <a:rPr lang="en-US" sz="16600" dirty="0">
                <a:latin typeface="UTM Avo" panose="02040603050506020204" pitchFamily="18" charset="0"/>
              </a:rPr>
              <a:t> </a:t>
            </a:r>
            <a:r>
              <a:rPr lang="en-US" sz="16600" dirty="0" err="1">
                <a:latin typeface="UTM Avo" panose="02040603050506020204" pitchFamily="18" charset="0"/>
              </a:rPr>
              <a:t>gỗ</a:t>
            </a:r>
            <a:r>
              <a:rPr kumimoji="0" lang="en-US" sz="16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9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31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08" y="3071129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279" y="3325875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38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3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</a:t>
            </a:r>
            <a:r>
              <a:rPr kumimoji="0" lang="en-US" sz="13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ế</a:t>
            </a:r>
            <a:r>
              <a:rPr kumimoji="0" lang="en-US" sz="13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3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gỗ</a:t>
            </a:r>
            <a:r>
              <a:rPr kumimoji="0" lang="en-US" sz="13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13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6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3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38901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135</Words>
  <Application>Microsoft Office PowerPoint</Application>
  <PresentationFormat>Widescreen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30</cp:revision>
  <dcterms:created xsi:type="dcterms:W3CDTF">2021-09-30T01:48:52Z</dcterms:created>
  <dcterms:modified xsi:type="dcterms:W3CDTF">2025-09-28T09:43:57Z</dcterms:modified>
</cp:coreProperties>
</file>