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258" r:id="rId4"/>
    <p:sldId id="259" r:id="rId5"/>
    <p:sldId id="279" r:id="rId6"/>
    <p:sldId id="261" r:id="rId7"/>
    <p:sldId id="262" r:id="rId8"/>
    <p:sldId id="263" r:id="rId9"/>
    <p:sldId id="281" r:id="rId10"/>
    <p:sldId id="282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3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18BF-1D1E-4BF0-90D6-F56BA1AFD58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84B7-8AD6-4AA1-97C0-1FD339CE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5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9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9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71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041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2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83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065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0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733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3370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62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5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15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939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3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1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5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25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0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5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1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3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5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5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1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0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72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4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6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8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3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2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0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6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52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0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5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8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6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6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3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6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91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4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72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02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27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40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84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52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67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34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21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99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900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410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529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28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98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50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6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58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03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36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116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31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11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118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4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703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726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6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0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9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24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20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78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383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603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28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00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590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5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70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CAB5-7983-4E1C-9131-BF2845AE392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7032-C13A-4FDF-B255-B5668418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0" r:id="rId2"/>
    <p:sldLayoutId id="2147483758" r:id="rId3"/>
    <p:sldLayoutId id="2147483757" r:id="rId4"/>
    <p:sldLayoutId id="2147483750" r:id="rId5"/>
    <p:sldLayoutId id="2147483748" r:id="rId6"/>
    <p:sldLayoutId id="2147483741" r:id="rId7"/>
    <p:sldLayoutId id="2147483738" r:id="rId8"/>
    <p:sldLayoutId id="2147483737" r:id="rId9"/>
    <p:sldLayoutId id="2147483727" r:id="rId10"/>
    <p:sldLayoutId id="2147483725" r:id="rId11"/>
    <p:sldLayoutId id="2147483724" r:id="rId12"/>
    <p:sldLayoutId id="2147483650" r:id="rId13"/>
    <p:sldLayoutId id="2147483759" r:id="rId14"/>
    <p:sldLayoutId id="2147483754" r:id="rId15"/>
    <p:sldLayoutId id="2147483753" r:id="rId16"/>
    <p:sldLayoutId id="2147483751" r:id="rId17"/>
    <p:sldLayoutId id="2147483749" r:id="rId18"/>
    <p:sldLayoutId id="2147483745" r:id="rId19"/>
    <p:sldLayoutId id="2147483744" r:id="rId20"/>
    <p:sldLayoutId id="2147483742" r:id="rId21"/>
    <p:sldLayoutId id="2147483740" r:id="rId22"/>
    <p:sldLayoutId id="2147483739" r:id="rId23"/>
    <p:sldLayoutId id="2147483734" r:id="rId24"/>
    <p:sldLayoutId id="2147483733" r:id="rId25"/>
    <p:sldLayoutId id="2147483731" r:id="rId26"/>
    <p:sldLayoutId id="2147483730" r:id="rId27"/>
    <p:sldLayoutId id="2147483729" r:id="rId28"/>
    <p:sldLayoutId id="2147483728" r:id="rId29"/>
    <p:sldLayoutId id="2147483726" r:id="rId30"/>
    <p:sldLayoutId id="2147483722" r:id="rId31"/>
    <p:sldLayoutId id="2147483721" r:id="rId32"/>
    <p:sldLayoutId id="2147483719" r:id="rId33"/>
    <p:sldLayoutId id="2147483718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651" r:id="rId41"/>
    <p:sldLayoutId id="2147483652" r:id="rId42"/>
    <p:sldLayoutId id="2147483653" r:id="rId43"/>
    <p:sldLayoutId id="2147483654" r:id="rId44"/>
    <p:sldLayoutId id="2147483655" r:id="rId45"/>
    <p:sldLayoutId id="2147483756" r:id="rId46"/>
    <p:sldLayoutId id="2147483755" r:id="rId47"/>
    <p:sldLayoutId id="2147483752" r:id="rId48"/>
    <p:sldLayoutId id="2147483747" r:id="rId49"/>
    <p:sldLayoutId id="2147483746" r:id="rId50"/>
    <p:sldLayoutId id="2147483743" r:id="rId51"/>
    <p:sldLayoutId id="2147483736" r:id="rId52"/>
    <p:sldLayoutId id="2147483735" r:id="rId53"/>
    <p:sldLayoutId id="2147483732" r:id="rId54"/>
    <p:sldLayoutId id="2147483723" r:id="rId55"/>
    <p:sldLayoutId id="2147483720" r:id="rId56"/>
    <p:sldLayoutId id="2147483656" r:id="rId57"/>
    <p:sldLayoutId id="2147483657" r:id="rId58"/>
    <p:sldLayoutId id="2147483658" r:id="rId59"/>
    <p:sldLayoutId id="2147483659" r:id="rId60"/>
    <p:sldLayoutId id="2147483660" r:id="rId61"/>
    <p:sldLayoutId id="2147483761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5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- ia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5292" y="-296095"/>
            <a:ext cx="9539804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lang="en-US" sz="16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>
                <a:latin typeface="UTM Avo" panose="02040603050506020204" pitchFamily="18" charset="0"/>
              </a:rPr>
              <a:t>b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noProof="0" dirty="0" err="1">
                <a:latin typeface="UTM Avo" panose="02040603050506020204" pitchFamily="18" charset="0"/>
              </a:rPr>
              <a:t>b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05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580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7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015" y="3034928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>
                <a:latin typeface="UTM Avo" panose="02040603050506020204" pitchFamily="18" charset="0"/>
              </a:rPr>
              <a:t>b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noProof="0" dirty="0" err="1">
                <a:latin typeface="UTM Avo" panose="02040603050506020204" pitchFamily="18" charset="0"/>
              </a:rPr>
              <a:t>b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3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79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2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57761"/>
      </p:ext>
    </p:extLst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6" y="936615"/>
            <a:ext cx="10290347" cy="5921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07" y="-775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ia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8992" y="1696093"/>
            <a:ext cx="1481328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3600" b="1" noProof="0" dirty="0">
                <a:solidFill>
                  <a:srgbClr val="0000CC"/>
                </a:solidFill>
                <a:latin typeface="UTM Avo" panose="02040603050506020204" pitchFamily="18" charset="0"/>
              </a:rPr>
              <a:t>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235" y="774550"/>
            <a:ext cx="1760506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559" y="4725572"/>
            <a:ext cx="2087288" cy="74832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mía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70121" y="1535115"/>
            <a:ext cx="1635607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60766" y="5721037"/>
            <a:ext cx="1655756" cy="7208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đĩa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358251" y="4458791"/>
            <a:ext cx="1459348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k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hỉ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800944" y="4287199"/>
            <a:ext cx="3438019" cy="171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84830" y="4390111"/>
            <a:ext cx="508266" cy="59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62235" y="2867938"/>
            <a:ext cx="3526902" cy="616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829482" y="4082394"/>
            <a:ext cx="3095318" cy="1116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84017" y="2958292"/>
            <a:ext cx="2032535" cy="330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16519" y="2799362"/>
            <a:ext cx="542387" cy="536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8" y="155667"/>
            <a:ext cx="7325302" cy="62177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2580" y="155667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Bi,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6049" y="2299617"/>
            <a:ext cx="23611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Li bi </a:t>
            </a:r>
            <a:r>
              <a:rPr lang="en-US" sz="3200" dirty="0" err="1">
                <a:latin typeface="UTM Avo" panose="02040603050506020204" pitchFamily="18" charset="0"/>
              </a:rPr>
              <a:t>bô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>
                <a:latin typeface="UTM Avo" panose="02040603050506020204" pitchFamily="18" charset="0"/>
              </a:rPr>
              <a:t>- Bi, Bi.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3569" y="3243044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ạ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7035" y="5933161"/>
            <a:ext cx="2390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Bi </a:t>
            </a:r>
            <a:r>
              <a:rPr lang="en-US" sz="3200" dirty="0" err="1">
                <a:latin typeface="UTM Avo" panose="02040603050506020204" pitchFamily="18" charset="0"/>
              </a:rPr>
              <a:t>dỗ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299" y="5232007"/>
            <a:ext cx="4218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ạ </a:t>
            </a:r>
            <a:r>
              <a:rPr lang="en-US" sz="3200" dirty="0" err="1">
                <a:latin typeface="UTM Avo" panose="02040603050506020204" pitchFamily="18" charset="0"/>
              </a:rPr>
              <a:t>lia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lịa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bị</a:t>
            </a:r>
            <a:r>
              <a:rPr lang="en-US" sz="3200" dirty="0">
                <a:latin typeface="UTM Avo" panose="02040603050506020204" pitchFamily="18" charset="0"/>
              </a:rPr>
              <a:t> ho.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41325" y="6434752"/>
            <a:ext cx="1381552" cy="10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3573" y="2819099"/>
            <a:ext cx="1081604" cy="18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87677" y="5747295"/>
            <a:ext cx="1100573" cy="9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9334" y="5775703"/>
            <a:ext cx="1072215" cy="9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551063585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7269" y="158936"/>
            <a:ext cx="865063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>
                <a:latin typeface="UTM Avo" panose="02040603050506020204" pitchFamily="18" charset="0"/>
              </a:rPr>
              <a:t>b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lang="en-US" sz="16600" b="1" dirty="0" err="1">
                <a:latin typeface="UTM Avo" panose="02040603050506020204" pitchFamily="18" charset="0"/>
              </a:rPr>
              <a:t>b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91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4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8" y="155667"/>
            <a:ext cx="7325302" cy="6217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Bi,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6049" y="2299617"/>
            <a:ext cx="23611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Li bi </a:t>
            </a:r>
            <a:r>
              <a:rPr lang="en-US" sz="3200" dirty="0" err="1">
                <a:latin typeface="UTM Avo" panose="02040603050506020204" pitchFamily="18" charset="0"/>
              </a:rPr>
              <a:t>bô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r>
              <a:rPr lang="en-US" sz="3200" dirty="0">
                <a:latin typeface="UTM Avo" panose="02040603050506020204" pitchFamily="18" charset="0"/>
              </a:rPr>
              <a:t>- Bi, Bi.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3569" y="3243044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ạ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7035" y="5933161"/>
            <a:ext cx="2390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Bi </a:t>
            </a:r>
            <a:r>
              <a:rPr lang="en-US" sz="3200" dirty="0" err="1">
                <a:latin typeface="UTM Avo" panose="02040603050506020204" pitchFamily="18" charset="0"/>
              </a:rPr>
              <a:t>dỗ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299" y="5232007"/>
            <a:ext cx="4218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ạ </a:t>
            </a:r>
            <a:r>
              <a:rPr lang="en-US" sz="3200" dirty="0" err="1">
                <a:latin typeface="UTM Avo" panose="02040603050506020204" pitchFamily="18" charset="0"/>
              </a:rPr>
              <a:t>lia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lịa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bị</a:t>
            </a:r>
            <a:r>
              <a:rPr lang="en-US" sz="3200" dirty="0">
                <a:latin typeface="UTM Avo" panose="02040603050506020204" pitchFamily="18" charset="0"/>
              </a:rPr>
              <a:t> ho.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4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2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" y="635726"/>
            <a:ext cx="12192000" cy="622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24" y="4606284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80078" y="1167757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84380" y="4653217"/>
            <a:ext cx="29326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bờ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hồ</a:t>
            </a:r>
            <a:endParaRPr lang="es-ES" sz="5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4855" y="2674799"/>
            <a:ext cx="1167507" cy="999893"/>
            <a:chOff x="5620507" y="2105111"/>
            <a:chExt cx="1167507" cy="9998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20507" y="233556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05330" y="4783639"/>
            <a:ext cx="3690746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400" dirty="0" err="1">
                <a:latin typeface="UTM Avo" panose="02040603050506020204" pitchFamily="18" charset="0"/>
              </a:rPr>
              <a:t>Bà</a:t>
            </a:r>
            <a:r>
              <a:rPr lang="es-ES_tradnl" sz="4400" dirty="0">
                <a:latin typeface="UTM Avo" panose="02040603050506020204" pitchFamily="18" charset="0"/>
              </a:rPr>
              <a:t> </a:t>
            </a:r>
            <a:r>
              <a:rPr lang="es-ES_tradnl" sz="4400" dirty="0" err="1">
                <a:latin typeface="UTM Avo" panose="02040603050506020204" pitchFamily="18" charset="0"/>
              </a:rPr>
              <a:t>bế</a:t>
            </a:r>
            <a:r>
              <a:rPr lang="es-ES_tradnl" sz="4400" dirty="0">
                <a:latin typeface="UTM Avo" panose="02040603050506020204" pitchFamily="18" charset="0"/>
              </a:rPr>
              <a:t> </a:t>
            </a:r>
            <a:r>
              <a:rPr lang="es-ES_tradnl" sz="4400" dirty="0" err="1">
                <a:latin typeface="UTM Avo" panose="02040603050506020204" pitchFamily="18" charset="0"/>
              </a:rPr>
              <a:t>bé</a:t>
            </a:r>
            <a:r>
              <a:rPr lang="es-ES_tradnl" sz="4400" dirty="0">
                <a:latin typeface="UTM Avo" panose="02040603050506020204" pitchFamily="18" charset="0"/>
              </a:rPr>
              <a:t> </a:t>
            </a:r>
            <a:r>
              <a:rPr lang="es-ES_tradnl" sz="4400" dirty="0" err="1">
                <a:latin typeface="UTM Avo" panose="02040603050506020204" pitchFamily="18" charset="0"/>
              </a:rPr>
              <a:t>Lê</a:t>
            </a:r>
            <a:r>
              <a:rPr lang="es-ES_tradnl" sz="4400" dirty="0">
                <a:latin typeface="UTM Avo" panose="02040603050506020204" pitchFamily="18" charset="0"/>
              </a:rPr>
              <a:t>.</a:t>
            </a:r>
            <a:endParaRPr lang="es-ES" sz="4400" dirty="0"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544350" y="4606284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gà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gô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367406" y="4748496"/>
            <a:ext cx="57072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400" dirty="0" err="1">
                <a:latin typeface="UTM Avo" panose="02040603050506020204" pitchFamily="18" charset="0"/>
              </a:rPr>
              <a:t>Bà</a:t>
            </a:r>
            <a:r>
              <a:rPr lang="es-ES_tradnl" sz="4400" dirty="0">
                <a:latin typeface="UTM Avo" panose="02040603050506020204" pitchFamily="18" charset="0"/>
              </a:rPr>
              <a:t> </a:t>
            </a:r>
            <a:r>
              <a:rPr lang="es-ES_tradnl" sz="4400" dirty="0" err="1">
                <a:latin typeface="UTM Avo" panose="02040603050506020204" pitchFamily="18" charset="0"/>
              </a:rPr>
              <a:t>gỡ</a:t>
            </a:r>
            <a:r>
              <a:rPr lang="es-ES_tradnl" sz="4400" dirty="0">
                <a:latin typeface="UTM Avo" panose="02040603050506020204" pitchFamily="18" charset="0"/>
              </a:rPr>
              <a:t> </a:t>
            </a:r>
            <a:r>
              <a:rPr lang="es-ES_tradnl" sz="4400" dirty="0" err="1">
                <a:latin typeface="UTM Avo" panose="02040603050506020204" pitchFamily="18" charset="0"/>
              </a:rPr>
              <a:t>cá</a:t>
            </a:r>
            <a:r>
              <a:rPr lang="es-ES_tradnl" sz="4400" dirty="0">
                <a:latin typeface="UTM Avo" panose="02040603050506020204" pitchFamily="18" charset="0"/>
              </a:rPr>
              <a:t> be </a:t>
            </a:r>
            <a:r>
              <a:rPr lang="es-ES_tradnl" sz="4400" dirty="0" err="1">
                <a:latin typeface="UTM Avo" panose="02040603050506020204" pitchFamily="18" charset="0"/>
              </a:rPr>
              <a:t>bé</a:t>
            </a:r>
            <a:r>
              <a:rPr lang="es-ES_tradnl" sz="4400" dirty="0">
                <a:latin typeface="UTM Avo" panose="02040603050506020204" pitchFamily="18" charset="0"/>
              </a:rPr>
              <a:t>.</a:t>
            </a:r>
            <a:endParaRPr lang="es-ES" sz="4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750" y="23127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táo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24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1628 0.5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961 0.33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1602 0.32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1666 0.5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7621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256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23209" y="4395883"/>
            <a:ext cx="1108169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4588" y="4767105"/>
            <a:ext cx="3084149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bi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4518" y="4922445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4400" noProof="0" dirty="0">
                <a:solidFill>
                  <a:prstClr val="black"/>
                </a:solidFill>
                <a:latin typeface="UTM Avo" panose="02040603050506020204" pitchFamily="18" charset="0"/>
              </a:rPr>
              <a:t>ờ - </a:t>
            </a:r>
            <a:r>
              <a:rPr lang="en-US" sz="44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i</a:t>
            </a:r>
            <a:r>
              <a:rPr lang="en-US" sz="4400" noProof="0" dirty="0">
                <a:solidFill>
                  <a:prstClr val="black"/>
                </a:solidFill>
                <a:latin typeface="UTM Avo" panose="02040603050506020204" pitchFamily="18" charset="0"/>
              </a:rPr>
              <a:t> - bi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245" y="4332022"/>
            <a:ext cx="1527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0" y="456707"/>
            <a:ext cx="3875315" cy="387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5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2E8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4304" y="2072979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i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0706" y="1565147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1515" r="69727" b="24363"/>
          <a:stretch/>
        </p:blipFill>
        <p:spPr>
          <a:xfrm>
            <a:off x="8229600" y="2524124"/>
            <a:ext cx="2007284" cy="20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8220" y="4044906"/>
            <a:ext cx="2618464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latin typeface="UTM Avo" panose="02040603050506020204" pitchFamily="18" charset="0"/>
              </a:rPr>
              <a:t>ia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2639" y="4033923"/>
            <a:ext cx="1401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" y="846423"/>
            <a:ext cx="4779785" cy="32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8220" y="4044906"/>
            <a:ext cx="2618464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latin typeface="UTM Avo" panose="02040603050506020204" pitchFamily="18" charset="0"/>
              </a:rPr>
              <a:t>ia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164" y="4044203"/>
            <a:ext cx="1401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b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" y="846423"/>
            <a:ext cx="4779785" cy="322635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68158" y="1136179"/>
            <a:ext cx="3024336" cy="2376264"/>
            <a:chOff x="767408" y="1052736"/>
            <a:chExt cx="3024336" cy="2376264"/>
          </a:xfrm>
        </p:grpSpPr>
        <p:sp>
          <p:nvSpPr>
            <p:cNvPr id="19" name="Rectangle 18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bia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srgbClr val="F40CC2"/>
                  </a:solidFill>
                  <a:latin typeface="UTM Avo" panose="02040603050506020204" pitchFamily="18" charset="0"/>
                </a:rPr>
                <a:t>ia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242048" y="4214007"/>
            <a:ext cx="3476557" cy="85757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4877" y="4258071"/>
            <a:ext cx="331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bờ</a:t>
            </a:r>
            <a:r>
              <a:rPr lang="en-US" sz="44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ia</a:t>
            </a:r>
            <a:r>
              <a:rPr lang="en-US" sz="44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bia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05520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205</Words>
  <Application>Microsoft Office PowerPoint</Application>
  <PresentationFormat>Widescreen</PresentationFormat>
  <Paragraphs>70</Paragraphs>
  <Slides>21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16</cp:revision>
  <dcterms:created xsi:type="dcterms:W3CDTF">2021-09-27T15:33:16Z</dcterms:created>
  <dcterms:modified xsi:type="dcterms:W3CDTF">2025-09-22T06:34:42Z</dcterms:modified>
</cp:coreProperties>
</file>