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7" r:id="rId2"/>
  </p:sldMasterIdLst>
  <p:notesMasterIdLst>
    <p:notesMasterId r:id="rId24"/>
  </p:notesMasterIdLst>
  <p:sldIdLst>
    <p:sldId id="257" r:id="rId3"/>
    <p:sldId id="258" r:id="rId4"/>
    <p:sldId id="286" r:id="rId5"/>
    <p:sldId id="313" r:id="rId6"/>
    <p:sldId id="261" r:id="rId7"/>
    <p:sldId id="263" r:id="rId8"/>
    <p:sldId id="264" r:id="rId9"/>
    <p:sldId id="301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310" r:id="rId19"/>
    <p:sldId id="275" r:id="rId20"/>
    <p:sldId id="311" r:id="rId21"/>
    <p:sldId id="314" r:id="rId22"/>
    <p:sldId id="28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82065-9A35-46E8-B752-C30C1253A7A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86501-E91B-426A-BB14-A21396DD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5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84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01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53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892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71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26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520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812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5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755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BC84-CD79-4F8A-8B2C-0631AD15B4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2079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BC84-CD79-4F8A-8B2C-0631AD15B4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7006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BC84-CD79-4F8A-8B2C-0631AD15B4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9107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79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46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8780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334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8785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7752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5002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3564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1723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4785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3507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009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4280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3347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2518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2671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5252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531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5299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3805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925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213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51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8255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435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50D9-D237-4433-99FB-A444C1A586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5170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DABC-F711-4597-8ABF-D3394326EC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8561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7A6F7-9955-464D-82FD-B7D9443146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6238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A4E9E-1171-4EE8-90F0-24EE25EB2D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2087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5758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0090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4319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9100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327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581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2300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230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1845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1701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3548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2879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860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148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2756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20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462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8826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8586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54639-9C0D-4FAF-95F6-C4F4176C74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1680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E6DB5-6B02-4C92-A039-03756B2BBD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2431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2F941-B879-467C-A3C5-8166A92057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7827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262C-F0CB-4946-A9E2-D9A99654B6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037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47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01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16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01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54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39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47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10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87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1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5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15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2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4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20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38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60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75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09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32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25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5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19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4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4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10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62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75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9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92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54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106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920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0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339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755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088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91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130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3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16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75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847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53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917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71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7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744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752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134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143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279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671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343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7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569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53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710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816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6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573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591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457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25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803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9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93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9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907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470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28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772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313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349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96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64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647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721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372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09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049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952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77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659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114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3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31.xml"/><Relationship Id="rId39" Type="http://schemas.openxmlformats.org/officeDocument/2006/relationships/slideLayout" Target="../slideLayouts/slideLayout144.xml"/><Relationship Id="rId21" Type="http://schemas.openxmlformats.org/officeDocument/2006/relationships/slideLayout" Target="../slideLayouts/slideLayout126.xml"/><Relationship Id="rId34" Type="http://schemas.openxmlformats.org/officeDocument/2006/relationships/slideLayout" Target="../slideLayouts/slideLayout139.xml"/><Relationship Id="rId42" Type="http://schemas.openxmlformats.org/officeDocument/2006/relationships/slideLayout" Target="../slideLayouts/slideLayout147.xml"/><Relationship Id="rId47" Type="http://schemas.openxmlformats.org/officeDocument/2006/relationships/slideLayout" Target="../slideLayouts/slideLayout152.xml"/><Relationship Id="rId50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32" Type="http://schemas.openxmlformats.org/officeDocument/2006/relationships/slideLayout" Target="../slideLayouts/slideLayout137.xml"/><Relationship Id="rId37" Type="http://schemas.openxmlformats.org/officeDocument/2006/relationships/slideLayout" Target="../slideLayouts/slideLayout142.xml"/><Relationship Id="rId40" Type="http://schemas.openxmlformats.org/officeDocument/2006/relationships/slideLayout" Target="../slideLayouts/slideLayout145.xml"/><Relationship Id="rId45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slideLayout" Target="../slideLayouts/slideLayout133.xml"/><Relationship Id="rId36" Type="http://schemas.openxmlformats.org/officeDocument/2006/relationships/slideLayout" Target="../slideLayouts/slideLayout141.xml"/><Relationship Id="rId49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31" Type="http://schemas.openxmlformats.org/officeDocument/2006/relationships/slideLayout" Target="../slideLayouts/slideLayout136.xml"/><Relationship Id="rId44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Relationship Id="rId30" Type="http://schemas.openxmlformats.org/officeDocument/2006/relationships/slideLayout" Target="../slideLayouts/slideLayout135.xml"/><Relationship Id="rId35" Type="http://schemas.openxmlformats.org/officeDocument/2006/relationships/slideLayout" Target="../slideLayouts/slideLayout140.xml"/><Relationship Id="rId43" Type="http://schemas.openxmlformats.org/officeDocument/2006/relationships/slideLayout" Target="../slideLayouts/slideLayout148.xml"/><Relationship Id="rId48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13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33" Type="http://schemas.openxmlformats.org/officeDocument/2006/relationships/slideLayout" Target="../slideLayouts/slideLayout138.xml"/><Relationship Id="rId38" Type="http://schemas.openxmlformats.org/officeDocument/2006/relationships/slideLayout" Target="../slideLayouts/slideLayout143.xml"/><Relationship Id="rId4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25.xml"/><Relationship Id="rId41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DED0D-39B2-44FF-AF8C-0383766EFF4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C9D2C-12FE-44DD-B5C2-B052E410D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4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3" r:id="rId2"/>
    <p:sldLayoutId id="2147483801" r:id="rId3"/>
    <p:sldLayoutId id="2147483794" r:id="rId4"/>
    <p:sldLayoutId id="2147483793" r:id="rId5"/>
    <p:sldLayoutId id="2147483792" r:id="rId6"/>
    <p:sldLayoutId id="2147483789" r:id="rId7"/>
    <p:sldLayoutId id="2147483650" r:id="rId8"/>
    <p:sldLayoutId id="2147483802" r:id="rId9"/>
    <p:sldLayoutId id="2147483797" r:id="rId10"/>
    <p:sldLayoutId id="2147483795" r:id="rId11"/>
    <p:sldLayoutId id="2147483791" r:id="rId12"/>
    <p:sldLayoutId id="2147483790" r:id="rId13"/>
    <p:sldLayoutId id="2147483788" r:id="rId14"/>
    <p:sldLayoutId id="2147483787" r:id="rId15"/>
    <p:sldLayoutId id="2147483786" r:id="rId16"/>
    <p:sldLayoutId id="2147483784" r:id="rId17"/>
    <p:sldLayoutId id="2147483782" r:id="rId18"/>
    <p:sldLayoutId id="2147483781" r:id="rId19"/>
    <p:sldLayoutId id="2147483780" r:id="rId20"/>
    <p:sldLayoutId id="2147483779" r:id="rId21"/>
    <p:sldLayoutId id="2147483778" r:id="rId22"/>
    <p:sldLayoutId id="2147483726" r:id="rId23"/>
    <p:sldLayoutId id="2147483725" r:id="rId24"/>
    <p:sldLayoutId id="2147483724" r:id="rId25"/>
    <p:sldLayoutId id="2147483703" r:id="rId26"/>
    <p:sldLayoutId id="2147483701" r:id="rId27"/>
    <p:sldLayoutId id="2147483699" r:id="rId28"/>
    <p:sldLayoutId id="2147483696" r:id="rId29"/>
    <p:sldLayoutId id="2147483688" r:id="rId30"/>
    <p:sldLayoutId id="2147483687" r:id="rId31"/>
    <p:sldLayoutId id="2147483681" r:id="rId32"/>
    <p:sldLayoutId id="2147483679" r:id="rId33"/>
    <p:sldLayoutId id="2147483675" r:id="rId34"/>
    <p:sldLayoutId id="2147483661" r:id="rId35"/>
    <p:sldLayoutId id="2147483651" r:id="rId36"/>
    <p:sldLayoutId id="2147483652" r:id="rId37"/>
    <p:sldLayoutId id="2147483653" r:id="rId38"/>
    <p:sldLayoutId id="2147483654" r:id="rId39"/>
    <p:sldLayoutId id="2147483655" r:id="rId40"/>
    <p:sldLayoutId id="2147483800" r:id="rId41"/>
    <p:sldLayoutId id="2147483799" r:id="rId42"/>
    <p:sldLayoutId id="2147483798" r:id="rId43"/>
    <p:sldLayoutId id="2147483796" r:id="rId44"/>
    <p:sldLayoutId id="2147483785" r:id="rId45"/>
    <p:sldLayoutId id="2147483783" r:id="rId46"/>
    <p:sldLayoutId id="2147483723" r:id="rId47"/>
    <p:sldLayoutId id="2147483722" r:id="rId48"/>
    <p:sldLayoutId id="2147483721" r:id="rId49"/>
    <p:sldLayoutId id="2147483720" r:id="rId50"/>
    <p:sldLayoutId id="2147483719" r:id="rId51"/>
    <p:sldLayoutId id="2147483718" r:id="rId52"/>
    <p:sldLayoutId id="2147483717" r:id="rId53"/>
    <p:sldLayoutId id="2147483716" r:id="rId54"/>
    <p:sldLayoutId id="2147483715" r:id="rId55"/>
    <p:sldLayoutId id="2147483714" r:id="rId56"/>
    <p:sldLayoutId id="2147483713" r:id="rId57"/>
    <p:sldLayoutId id="2147483712" r:id="rId58"/>
    <p:sldLayoutId id="2147483711" r:id="rId59"/>
    <p:sldLayoutId id="2147483710" r:id="rId60"/>
    <p:sldLayoutId id="2147483709" r:id="rId61"/>
    <p:sldLayoutId id="2147483708" r:id="rId62"/>
    <p:sldLayoutId id="2147483707" r:id="rId63"/>
    <p:sldLayoutId id="2147483706" r:id="rId64"/>
    <p:sldLayoutId id="2147483705" r:id="rId65"/>
    <p:sldLayoutId id="2147483704" r:id="rId66"/>
    <p:sldLayoutId id="2147483702" r:id="rId67"/>
    <p:sldLayoutId id="2147483700" r:id="rId68"/>
    <p:sldLayoutId id="2147483698" r:id="rId69"/>
    <p:sldLayoutId id="2147483697" r:id="rId70"/>
    <p:sldLayoutId id="2147483695" r:id="rId71"/>
    <p:sldLayoutId id="2147483694" r:id="rId72"/>
    <p:sldLayoutId id="2147483693" r:id="rId73"/>
    <p:sldLayoutId id="2147483692" r:id="rId74"/>
    <p:sldLayoutId id="2147483691" r:id="rId75"/>
    <p:sldLayoutId id="2147483690" r:id="rId76"/>
    <p:sldLayoutId id="2147483689" r:id="rId77"/>
    <p:sldLayoutId id="2147483686" r:id="rId78"/>
    <p:sldLayoutId id="2147483685" r:id="rId79"/>
    <p:sldLayoutId id="2147483684" r:id="rId80"/>
    <p:sldLayoutId id="2147483683" r:id="rId81"/>
    <p:sldLayoutId id="2147483682" r:id="rId82"/>
    <p:sldLayoutId id="2147483680" r:id="rId83"/>
    <p:sldLayoutId id="2147483678" r:id="rId84"/>
    <p:sldLayoutId id="2147483677" r:id="rId85"/>
    <p:sldLayoutId id="2147483676" r:id="rId86"/>
    <p:sldLayoutId id="2147483674" r:id="rId87"/>
    <p:sldLayoutId id="2147483673" r:id="rId88"/>
    <p:sldLayoutId id="2147483672" r:id="rId89"/>
    <p:sldLayoutId id="2147483671" r:id="rId90"/>
    <p:sldLayoutId id="2147483670" r:id="rId91"/>
    <p:sldLayoutId id="2147483669" r:id="rId92"/>
    <p:sldLayoutId id="2147483668" r:id="rId93"/>
    <p:sldLayoutId id="2147483667" r:id="rId94"/>
    <p:sldLayoutId id="2147483666" r:id="rId95"/>
    <p:sldLayoutId id="2147483665" r:id="rId96"/>
    <p:sldLayoutId id="2147483664" r:id="rId97"/>
    <p:sldLayoutId id="2147483663" r:id="rId98"/>
    <p:sldLayoutId id="2147483662" r:id="rId99"/>
    <p:sldLayoutId id="2147483656" r:id="rId100"/>
    <p:sldLayoutId id="2147483657" r:id="rId101"/>
    <p:sldLayoutId id="2147483658" r:id="rId102"/>
    <p:sldLayoutId id="2147483659" r:id="rId103"/>
    <p:sldLayoutId id="2147483660" r:id="rId104"/>
    <p:sldLayoutId id="2147483804" r:id="rId10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E7CA22-7B4E-411B-8058-F1CACA9C7B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54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8" r:id="rId31"/>
    <p:sldLayoutId id="2147483759" r:id="rId32"/>
    <p:sldLayoutId id="2147483760" r:id="rId33"/>
    <p:sldLayoutId id="2147483761" r:id="rId34"/>
    <p:sldLayoutId id="2147483762" r:id="rId35"/>
    <p:sldLayoutId id="2147483763" r:id="rId36"/>
    <p:sldLayoutId id="2147483764" r:id="rId37"/>
    <p:sldLayoutId id="2147483765" r:id="rId38"/>
    <p:sldLayoutId id="2147483766" r:id="rId39"/>
    <p:sldLayoutId id="2147483767" r:id="rId40"/>
    <p:sldLayoutId id="2147483768" r:id="rId41"/>
    <p:sldLayoutId id="2147483769" r:id="rId42"/>
    <p:sldLayoutId id="2147483770" r:id="rId43"/>
    <p:sldLayoutId id="2147483771" r:id="rId44"/>
    <p:sldLayoutId id="2147483772" r:id="rId45"/>
    <p:sldLayoutId id="2147483773" r:id="rId46"/>
    <p:sldLayoutId id="2147483774" r:id="rId47"/>
    <p:sldLayoutId id="2147483775" r:id="rId48"/>
    <p:sldLayoutId id="2147483776" r:id="rId49"/>
    <p:sldLayoutId id="2147483777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-h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20183" y="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5292" y="-296095"/>
            <a:ext cx="8650631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6600" b="1" noProof="0" dirty="0">
                <a:solidFill>
                  <a:srgbClr val="00B050"/>
                </a:solidFill>
                <a:latin typeface="UTM Avo" panose="02040603050506020204" pitchFamily="18" charset="0"/>
              </a:rPr>
              <a:t>g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</a:t>
            </a: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h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2949" y="2648712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7794" y="2330840"/>
            <a:ext cx="1175680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kumimoji="0" lang="en-US" sz="1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</a:t>
            </a:r>
            <a:r>
              <a:rPr kumimoji="0" lang="en-US" sz="16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16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</a:t>
            </a:r>
            <a:r>
              <a:rPr kumimoji="0" lang="en-US" sz="16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</a:t>
            </a:r>
            <a:r>
              <a:rPr kumimoji="0" lang="en-US" sz="16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ồ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65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9812" y="2805953"/>
            <a:ext cx="7306236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16600" b="1" noProof="0" dirty="0">
                <a:solidFill>
                  <a:srgbClr val="00B050"/>
                </a:solidFill>
                <a:latin typeface="UTM Avo" panose="02040603050506020204" pitchFamily="18" charset="0"/>
              </a:rPr>
              <a:t>g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lang="en-US" sz="166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h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311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2415" y="2818043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00584" y="2976299"/>
            <a:ext cx="1175680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kumimoji="0" lang="en-US" sz="1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</a:t>
            </a:r>
            <a:r>
              <a:rPr kumimoji="0" lang="en-US" sz="16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16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</a:t>
            </a:r>
            <a:r>
              <a:rPr kumimoji="0" lang="en-US" sz="16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</a:t>
            </a:r>
            <a:r>
              <a:rPr kumimoji="0" lang="en-US" sz="16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ồ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03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5243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175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1959"/>
      </p:ext>
    </p:extLst>
  </p:cSld>
  <p:clrMapOvr>
    <a:masterClrMapping/>
  </p:clrMapOvr>
  <p:transition advClick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21315" t="16984" r="22463" b="13855"/>
          <a:stretch/>
        </p:blipFill>
        <p:spPr>
          <a:xfrm>
            <a:off x="175485" y="1001705"/>
            <a:ext cx="11766430" cy="5672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696"/>
            <a:ext cx="1219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iếng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57013" y="1001705"/>
            <a:ext cx="1166429" cy="65964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CC"/>
                </a:solidFill>
                <a:latin typeface="UTM Avo" panose="02040603050506020204" pitchFamily="18" charset="0"/>
              </a:rPr>
              <a:t>h</a:t>
            </a:r>
            <a:r>
              <a:rPr lang="en-US" sz="3600" b="1" noProof="0" dirty="0">
                <a:solidFill>
                  <a:srgbClr val="0000CC"/>
                </a:solidFill>
                <a:latin typeface="UTM Avo" panose="02040603050506020204" pitchFamily="18" charset="0"/>
              </a:rPr>
              <a:t>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079371" y="1345446"/>
            <a:ext cx="1760506" cy="659647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g</a:t>
            </a:r>
            <a:r>
              <a:rPr lang="en-US" sz="3600" b="1" noProof="0" dirty="0" err="1">
                <a:solidFill>
                  <a:srgbClr val="0000CC"/>
                </a:solidFill>
                <a:latin typeface="UTM Avo" panose="02040603050506020204" pitchFamily="18" charset="0"/>
              </a:rPr>
              <a:t>ấu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54627" y="3456093"/>
            <a:ext cx="2087288" cy="74832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srgbClr val="0000CC"/>
                </a:solidFill>
                <a:latin typeface="UTM Avo" panose="02040603050506020204" pitchFamily="18" charset="0"/>
              </a:rPr>
              <a:t>hành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979" y="3683734"/>
            <a:ext cx="2621280" cy="62700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</a:rPr>
              <a:t>h</a:t>
            </a:r>
            <a:r>
              <a:rPr lang="en-US" sz="2400" b="1" noProof="0" dirty="0" err="1">
                <a:solidFill>
                  <a:srgbClr val="0000CC"/>
                </a:solidFill>
                <a:latin typeface="UTM Avo" panose="02040603050506020204" pitchFamily="18" charset="0"/>
              </a:rPr>
              <a:t>oa</a:t>
            </a:r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400" b="1" noProof="0" dirty="0" err="1">
                <a:solidFill>
                  <a:srgbClr val="0000CC"/>
                </a:solidFill>
                <a:latin typeface="UTM Avo" panose="02040603050506020204" pitchFamily="18" charset="0"/>
              </a:rPr>
              <a:t>hồng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81574" y="5460625"/>
            <a:ext cx="1655756" cy="72084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g</a:t>
            </a:r>
            <a:r>
              <a:rPr lang="en-US" sz="2800" b="1" noProof="0" dirty="0" err="1">
                <a:solidFill>
                  <a:srgbClr val="0000CC"/>
                </a:solidFill>
                <a:latin typeface="UTM Avo" panose="02040603050506020204" pitchFamily="18" charset="0"/>
              </a:rPr>
              <a:t>ừng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229950" y="5045986"/>
            <a:ext cx="1459348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gà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729656" y="2760046"/>
            <a:ext cx="2034521" cy="18210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29656" y="4373631"/>
            <a:ext cx="1524361" cy="3913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790097" y="3676261"/>
            <a:ext cx="1579462" cy="9797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061595" y="2760046"/>
            <a:ext cx="1307964" cy="256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789652" y="3273552"/>
            <a:ext cx="1738529" cy="2907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729656" y="3273552"/>
            <a:ext cx="1733550" cy="298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4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8872" y="132174"/>
            <a:ext cx="2521692" cy="6056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đọc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64" y="168750"/>
            <a:ext cx="7595117" cy="6140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2724" y="64054"/>
            <a:ext cx="30324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33CC"/>
                </a:solidFill>
                <a:latin typeface="UTM Avo" panose="02040603050506020204" pitchFamily="18" charset="0"/>
              </a:rPr>
              <a:t>Bé</a:t>
            </a:r>
            <a:r>
              <a:rPr lang="en-US" sz="3600" dirty="0">
                <a:solidFill>
                  <a:srgbClr val="FF33CC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33CC"/>
                </a:solidFill>
                <a:latin typeface="UTM Avo" panose="02040603050506020204" pitchFamily="18" charset="0"/>
              </a:rPr>
              <a:t>Hà</a:t>
            </a:r>
            <a:r>
              <a:rPr lang="en-US" sz="3600" dirty="0">
                <a:solidFill>
                  <a:srgbClr val="FF33CC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FF33CC"/>
                </a:solidFill>
                <a:latin typeface="UTM Avo" panose="02040603050506020204" pitchFamily="18" charset="0"/>
              </a:rPr>
              <a:t>bé</a:t>
            </a:r>
            <a:r>
              <a:rPr lang="en-US" sz="3600" dirty="0">
                <a:solidFill>
                  <a:srgbClr val="FF33CC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33CC"/>
                </a:solidFill>
                <a:latin typeface="UTM Avo" panose="02040603050506020204" pitchFamily="18" charset="0"/>
              </a:rPr>
              <a:t>Lê</a:t>
            </a:r>
            <a:endParaRPr lang="en-US" sz="3600" dirty="0">
              <a:solidFill>
                <a:srgbClr val="FF33CC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8677" y="2333320"/>
            <a:ext cx="345232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</a:t>
            </a:r>
            <a:r>
              <a:rPr lang="en-US" sz="3200" dirty="0">
                <a:latin typeface="UTM Avo" panose="02040603050506020204" pitchFamily="18" charset="0"/>
              </a:rPr>
              <a:t> ho, </a:t>
            </a:r>
            <a:r>
              <a:rPr lang="en-US" sz="3200" dirty="0" err="1">
                <a:latin typeface="UTM Avo" panose="02040603050506020204" pitchFamily="18" charset="0"/>
              </a:rPr>
              <a:t>bà</a:t>
            </a:r>
            <a:r>
              <a:rPr lang="en-US" sz="3200" dirty="0">
                <a:latin typeface="UTM Avo" panose="02040603050506020204" pitchFamily="18" charset="0"/>
              </a:rPr>
              <a:t> ạ.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7669" y="3465086"/>
            <a:ext cx="2730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Bà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bế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0914" y="5181819"/>
            <a:ext cx="178836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- A, </a:t>
            </a:r>
            <a:r>
              <a:rPr lang="en-US" sz="3200" dirty="0" err="1">
                <a:latin typeface="UTM Avo" panose="02040603050506020204" pitchFamily="18" charset="0"/>
              </a:rPr>
              <a:t>ba</a:t>
            </a:r>
            <a:r>
              <a:rPr lang="en-US" sz="3200" dirty="0"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4229" y="5897223"/>
            <a:ext cx="50789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Ba </a:t>
            </a:r>
            <a:r>
              <a:rPr lang="en-US" sz="3200" dirty="0" err="1">
                <a:latin typeface="UTM Avo" panose="02040603050506020204" pitchFamily="18" charset="0"/>
              </a:rPr>
              <a:t>bế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Hà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194179" y="2837128"/>
            <a:ext cx="1062446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9964" y="6414944"/>
            <a:ext cx="11337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46641" y="926250"/>
            <a:ext cx="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20975" y="3988060"/>
            <a:ext cx="1154197" cy="43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866493" y="6408389"/>
            <a:ext cx="18624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13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C86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5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992964693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20183" y="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5292" y="-296095"/>
            <a:ext cx="8650631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6600" b="1" noProof="0" dirty="0">
                <a:solidFill>
                  <a:srgbClr val="00B050"/>
                </a:solidFill>
                <a:latin typeface="UTM Avo" panose="02040603050506020204" pitchFamily="18" charset="0"/>
              </a:rPr>
              <a:t>g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</a:t>
            </a: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h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2949" y="2648712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7794" y="2330840"/>
            <a:ext cx="1175680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kumimoji="0" lang="en-US" sz="1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</a:t>
            </a:r>
            <a:r>
              <a:rPr kumimoji="0" lang="en-US" sz="16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16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</a:t>
            </a:r>
            <a:r>
              <a:rPr kumimoji="0" lang="en-US" sz="16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</a:t>
            </a:r>
            <a:r>
              <a:rPr kumimoji="0" lang="en-US" sz="16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ồ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271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335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64" y="168750"/>
            <a:ext cx="7595117" cy="6140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2724" y="64054"/>
            <a:ext cx="30324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33CC"/>
                </a:solidFill>
                <a:latin typeface="UTM Avo" panose="02040603050506020204" pitchFamily="18" charset="0"/>
              </a:rPr>
              <a:t>Bé</a:t>
            </a:r>
            <a:r>
              <a:rPr lang="en-US" sz="3600" dirty="0">
                <a:solidFill>
                  <a:srgbClr val="FF33CC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33CC"/>
                </a:solidFill>
                <a:latin typeface="UTM Avo" panose="02040603050506020204" pitchFamily="18" charset="0"/>
              </a:rPr>
              <a:t>Hà</a:t>
            </a:r>
            <a:r>
              <a:rPr lang="en-US" sz="3600" dirty="0">
                <a:solidFill>
                  <a:srgbClr val="FF33CC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FF33CC"/>
                </a:solidFill>
                <a:latin typeface="UTM Avo" panose="02040603050506020204" pitchFamily="18" charset="0"/>
              </a:rPr>
              <a:t>bé</a:t>
            </a:r>
            <a:r>
              <a:rPr lang="en-US" sz="3600" dirty="0">
                <a:solidFill>
                  <a:srgbClr val="FF33CC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33CC"/>
                </a:solidFill>
                <a:latin typeface="UTM Avo" panose="02040603050506020204" pitchFamily="18" charset="0"/>
              </a:rPr>
              <a:t>Lê</a:t>
            </a:r>
            <a:endParaRPr lang="en-US" sz="3600" dirty="0">
              <a:solidFill>
                <a:srgbClr val="FF33CC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8677" y="2333320"/>
            <a:ext cx="345232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- </a:t>
            </a:r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</a:t>
            </a:r>
            <a:r>
              <a:rPr lang="en-US" sz="3200" dirty="0">
                <a:latin typeface="UTM Avo" panose="02040603050506020204" pitchFamily="18" charset="0"/>
              </a:rPr>
              <a:t> ho, </a:t>
            </a:r>
            <a:r>
              <a:rPr lang="en-US" sz="3200" dirty="0" err="1">
                <a:latin typeface="UTM Avo" panose="02040603050506020204" pitchFamily="18" charset="0"/>
              </a:rPr>
              <a:t>bà</a:t>
            </a:r>
            <a:r>
              <a:rPr lang="en-US" sz="3200" dirty="0">
                <a:latin typeface="UTM Avo" panose="02040603050506020204" pitchFamily="18" charset="0"/>
              </a:rPr>
              <a:t> ạ.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7669" y="3465086"/>
            <a:ext cx="2730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Bà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bế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0914" y="5181819"/>
            <a:ext cx="178836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- A, </a:t>
            </a:r>
            <a:r>
              <a:rPr lang="en-US" sz="3200" dirty="0" err="1">
                <a:latin typeface="UTM Avo" panose="02040603050506020204" pitchFamily="18" charset="0"/>
              </a:rPr>
              <a:t>ba</a:t>
            </a:r>
            <a:r>
              <a:rPr lang="en-US" sz="3200" dirty="0"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4229" y="5897223"/>
            <a:ext cx="50789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Ba </a:t>
            </a:r>
            <a:r>
              <a:rPr lang="en-US" sz="3200" dirty="0" err="1">
                <a:latin typeface="UTM Avo" panose="02040603050506020204" pitchFamily="18" charset="0"/>
              </a:rPr>
              <a:t>bế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Hà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cả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Lê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946641" y="926250"/>
            <a:ext cx="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18872" y="132174"/>
            <a:ext cx="2521692" cy="6056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đọc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03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712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014"/>
            <a:ext cx="12192000" cy="6222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4924" y="4606284"/>
            <a:ext cx="3017060" cy="25916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80078" y="1167757"/>
            <a:ext cx="1167507" cy="1048433"/>
            <a:chOff x="2341807" y="722423"/>
            <a:chExt cx="1167507" cy="10484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</a:t>
              </a:r>
              <a:endParaRPr lang="es-ES" sz="28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501707" y="4681699"/>
            <a:ext cx="241270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dirty="0" err="1">
                <a:latin typeface="UTM Avo" panose="02040603050506020204" pitchFamily="18" charset="0"/>
              </a:rPr>
              <a:t>bờ</a:t>
            </a:r>
            <a:r>
              <a:rPr lang="es-ES_tradnl" sz="5400" dirty="0">
                <a:latin typeface="UTM Avo" panose="02040603050506020204" pitchFamily="18" charset="0"/>
              </a:rPr>
              <a:t> </a:t>
            </a:r>
            <a:r>
              <a:rPr lang="es-ES_tradnl" sz="5400" dirty="0" err="1">
                <a:latin typeface="UTM Avo" panose="02040603050506020204" pitchFamily="18" charset="0"/>
              </a:rPr>
              <a:t>đê</a:t>
            </a:r>
            <a:endParaRPr lang="es-ES" sz="5400" dirty="0"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14855" y="2674799"/>
            <a:ext cx="1167507" cy="999893"/>
            <a:chOff x="5620507" y="2105111"/>
            <a:chExt cx="1167507" cy="9998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20507" y="233556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  <a:endParaRPr lang="es-E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77079" y="2839196"/>
            <a:ext cx="1167507" cy="1048433"/>
            <a:chOff x="1559230" y="2459387"/>
            <a:chExt cx="1167507" cy="10484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es-E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28496" y="1436641"/>
            <a:ext cx="1167507" cy="1048433"/>
            <a:chOff x="1559230" y="2459387"/>
            <a:chExt cx="1167507" cy="104843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4</a:t>
              </a:r>
              <a:endParaRPr lang="es-ES" sz="28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182655" y="4665226"/>
            <a:ext cx="4791400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s-ES_tradnl" sz="5400" dirty="0" err="1">
                <a:latin typeface="UTM Avo" panose="02040603050506020204" pitchFamily="18" charset="0"/>
              </a:rPr>
              <a:t>Bờ</a:t>
            </a:r>
            <a:r>
              <a:rPr lang="es-ES_tradnl" sz="5400" dirty="0">
                <a:latin typeface="UTM Avo" panose="02040603050506020204" pitchFamily="18" charset="0"/>
              </a:rPr>
              <a:t> </a:t>
            </a:r>
            <a:r>
              <a:rPr lang="es-ES_tradnl" sz="5400" dirty="0" err="1">
                <a:latin typeface="UTM Avo" panose="02040603050506020204" pitchFamily="18" charset="0"/>
              </a:rPr>
              <a:t>đê</a:t>
            </a:r>
            <a:r>
              <a:rPr lang="es-ES_tradnl" sz="5400" dirty="0">
                <a:latin typeface="UTM Avo" panose="02040603050506020204" pitchFamily="18" charset="0"/>
              </a:rPr>
              <a:t> </a:t>
            </a:r>
            <a:r>
              <a:rPr lang="es-ES_tradnl" sz="5400" dirty="0" err="1">
                <a:latin typeface="UTM Avo" panose="02040603050506020204" pitchFamily="18" charset="0"/>
              </a:rPr>
              <a:t>có</a:t>
            </a:r>
            <a:r>
              <a:rPr lang="es-ES_tradnl" sz="5400" dirty="0">
                <a:latin typeface="UTM Avo" panose="02040603050506020204" pitchFamily="18" charset="0"/>
              </a:rPr>
              <a:t> </a:t>
            </a:r>
            <a:r>
              <a:rPr lang="es-ES_tradnl" sz="5400" dirty="0" err="1">
                <a:latin typeface="UTM Avo" panose="02040603050506020204" pitchFamily="18" charset="0"/>
              </a:rPr>
              <a:t>dế</a:t>
            </a:r>
            <a:r>
              <a:rPr lang="es-ES_tradnl" sz="5400" dirty="0">
                <a:latin typeface="UTM Avo" panose="02040603050506020204" pitchFamily="18" charset="0"/>
              </a:rPr>
              <a:t>.</a:t>
            </a:r>
            <a:endParaRPr lang="es-ES" sz="5400" dirty="0">
              <a:latin typeface="UTM Avo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501707" y="4681699"/>
            <a:ext cx="241270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dirty="0" err="1">
                <a:latin typeface="UTM Avo" panose="02040603050506020204" pitchFamily="18" charset="0"/>
              </a:rPr>
              <a:t>bà</a:t>
            </a:r>
            <a:r>
              <a:rPr lang="es-ES_tradnl" sz="5400" dirty="0">
                <a:latin typeface="UTM Avo" panose="02040603050506020204" pitchFamily="18" charset="0"/>
              </a:rPr>
              <a:t> </a:t>
            </a:r>
            <a:r>
              <a:rPr lang="es-ES_tradnl" sz="5400" dirty="0" err="1">
                <a:latin typeface="UTM Avo" panose="02040603050506020204" pitchFamily="18" charset="0"/>
              </a:rPr>
              <a:t>ba</a:t>
            </a:r>
            <a:endParaRPr lang="es-ES" sz="5400" dirty="0"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146355" y="4830217"/>
            <a:ext cx="4827700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4000" dirty="0" err="1">
                <a:latin typeface="UTM Avo" panose="02040603050506020204" pitchFamily="18" charset="0"/>
              </a:rPr>
              <a:t>Dê</a:t>
            </a:r>
            <a:r>
              <a:rPr lang="es-ES_tradnl" sz="4000" dirty="0">
                <a:latin typeface="UTM Avo" panose="02040603050506020204" pitchFamily="18" charset="0"/>
              </a:rPr>
              <a:t> la </a:t>
            </a:r>
            <a:r>
              <a:rPr lang="es-ES_tradnl" sz="4000" dirty="0" err="1">
                <a:latin typeface="UTM Avo" panose="02040603050506020204" pitchFamily="18" charset="0"/>
              </a:rPr>
              <a:t>cà</a:t>
            </a:r>
            <a:r>
              <a:rPr lang="es-ES_tradnl" sz="4000" dirty="0">
                <a:latin typeface="UTM Avo" panose="02040603050506020204" pitchFamily="18" charset="0"/>
              </a:rPr>
              <a:t> ở </a:t>
            </a:r>
            <a:r>
              <a:rPr lang="es-ES_tradnl" sz="4000" dirty="0" err="1">
                <a:latin typeface="UTM Avo" panose="02040603050506020204" pitchFamily="18" charset="0"/>
              </a:rPr>
              <a:t>bờ</a:t>
            </a:r>
            <a:r>
              <a:rPr lang="es-ES_tradnl" sz="4000" dirty="0">
                <a:latin typeface="UTM Avo" panose="02040603050506020204" pitchFamily="18" charset="0"/>
              </a:rPr>
              <a:t> </a:t>
            </a:r>
            <a:r>
              <a:rPr lang="es-ES_tradnl" sz="4000" dirty="0" err="1">
                <a:latin typeface="UTM Avo" panose="02040603050506020204" pitchFamily="18" charset="0"/>
              </a:rPr>
              <a:t>đê</a:t>
            </a:r>
            <a:r>
              <a:rPr lang="es-ES_tradnl" sz="4000" dirty="0">
                <a:latin typeface="UTM Avo" panose="02040603050506020204" pitchFamily="18" charset="0"/>
              </a:rPr>
              <a:t>.</a:t>
            </a:r>
            <a:endParaRPr lang="es-ES" sz="40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35750" y="23127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Trò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hái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táo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52563" y="498496"/>
            <a:ext cx="487363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52564" y="1192959"/>
            <a:ext cx="487363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52565" y="1717176"/>
            <a:ext cx="487363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43691" y="2187436"/>
            <a:ext cx="487363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74013" y="2674799"/>
            <a:ext cx="487363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74013" y="31670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915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21628 0.57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28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2961 0.33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1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1602 0.327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31666 0.5032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5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6" grpId="0" animBg="1"/>
      <p:bldP spid="26" grpId="2" animBg="1"/>
      <p:bldP spid="28" grpId="0" animBg="1"/>
      <p:bldP spid="28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9777" y="2006383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12: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0741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8587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03683" y="4041962"/>
            <a:ext cx="1108169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latin typeface="UTM Avo" panose="02040603050506020204" pitchFamily="18" charset="0"/>
              </a:rPr>
              <a:t>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92032" y="4444059"/>
            <a:ext cx="3896109" cy="108012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92487" y="1248955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ga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F40CC2"/>
                  </a:solidFill>
                  <a:latin typeface="UTM Avo" panose="02040603050506020204" pitchFamily="18" charset="0"/>
                </a:rPr>
                <a:t>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165357" y="4539634"/>
            <a:ext cx="3079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UTM Avo" panose="02040603050506020204" pitchFamily="18" charset="0"/>
              </a:rPr>
              <a:t>gờ</a:t>
            </a:r>
            <a:r>
              <a:rPr lang="en-US" sz="4400" dirty="0">
                <a:solidFill>
                  <a:prstClr val="black"/>
                </a:solidFill>
                <a:latin typeface="UTM Avo" panose="02040603050506020204" pitchFamily="18" charset="0"/>
              </a:rPr>
              <a:t> - a - </a:t>
            </a:r>
            <a:r>
              <a:rPr lang="en-US" sz="4400" dirty="0" err="1">
                <a:solidFill>
                  <a:prstClr val="black"/>
                </a:solidFill>
                <a:latin typeface="UTM Avo" panose="02040603050506020204" pitchFamily="18" charset="0"/>
              </a:rPr>
              <a:t>ga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4722" y="4041954"/>
            <a:ext cx="15270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latin typeface="UTM Avo" panose="02040603050506020204" pitchFamily="18" charset="0"/>
              </a:rPr>
              <a:t>a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2703" t="29776" r="50094" b="33391"/>
          <a:stretch/>
        </p:blipFill>
        <p:spPr>
          <a:xfrm>
            <a:off x="1636775" y="522151"/>
            <a:ext cx="4329863" cy="392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1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3C05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3C05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9" grpId="0" animBg="1"/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4911" y="148132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noProof="0" dirty="0">
                <a:solidFill>
                  <a:srgbClr val="0070C0"/>
                </a:solidFill>
                <a:latin typeface="UTM Avo" panose="02040603050506020204" pitchFamily="18" charset="0"/>
              </a:rPr>
              <a:t>g</a:t>
            </a: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6346" y="1574291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noProof="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t="24558" r="64963" b="12858"/>
          <a:stretch/>
        </p:blipFill>
        <p:spPr>
          <a:xfrm>
            <a:off x="9075699" y="2930432"/>
            <a:ext cx="1091681" cy="21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02515" y="4358023"/>
            <a:ext cx="1108169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h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20323" y="4959746"/>
            <a:ext cx="5428797" cy="108012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92487" y="1248955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hồ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008000"/>
                  </a:solidFill>
                  <a:latin typeface="UTM Avo" panose="02040603050506020204" pitchFamily="18" charset="0"/>
                </a:rPr>
                <a:t>h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ồ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216424" y="5176640"/>
            <a:ext cx="5397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</a:rPr>
              <a:t>h</a:t>
            </a:r>
            <a:r>
              <a:rPr lang="en-US" sz="3600" noProof="0" dirty="0">
                <a:solidFill>
                  <a:prstClr val="black"/>
                </a:solidFill>
                <a:latin typeface="UTM Avo" panose="02040603050506020204" pitchFamily="18" charset="0"/>
              </a:rPr>
              <a:t>ờ - ô - </a:t>
            </a:r>
            <a:r>
              <a:rPr lang="en-US" sz="360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hô</a:t>
            </a:r>
            <a:r>
              <a:rPr lang="en-US" sz="3600" noProof="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360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huyền</a:t>
            </a:r>
            <a:r>
              <a:rPr lang="en-US" sz="3600" noProof="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360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hồ</a:t>
            </a:r>
            <a:r>
              <a:rPr lang="en-US" sz="3600" noProof="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4143" y="4687483"/>
            <a:ext cx="14010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noProof="0" dirty="0">
                <a:latin typeface="UTM Avo" panose="02040603050506020204" pitchFamily="18" charset="0"/>
              </a:rPr>
              <a:t>Ồ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84" y="521208"/>
            <a:ext cx="5486400" cy="3648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5298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3C05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3C05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9" grpId="0" animBg="1"/>
      <p:bldP spid="1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6039" y="1743795"/>
            <a:ext cx="27457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dirty="0">
                <a:solidFill>
                  <a:srgbClr val="0070C0"/>
                </a:solidFill>
                <a:latin typeface="UTM Avo" panose="02040603050506020204" pitchFamily="18" charset="0"/>
              </a:rPr>
              <a:t>h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55583" y="1489879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222" y="1984247"/>
            <a:ext cx="1658272" cy="221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2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816733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212</Words>
  <Application>Microsoft Office PowerPoint</Application>
  <PresentationFormat>Widescreen</PresentationFormat>
  <Paragraphs>68</Paragraphs>
  <Slides>21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.VnAvant</vt:lpstr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27</cp:revision>
  <dcterms:created xsi:type="dcterms:W3CDTF">2021-09-26T06:35:25Z</dcterms:created>
  <dcterms:modified xsi:type="dcterms:W3CDTF">2025-09-22T06:34:03Z</dcterms:modified>
</cp:coreProperties>
</file>