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765" r:id="rId4"/>
    <p:sldMasterId id="2147483824" r:id="rId5"/>
  </p:sldMasterIdLst>
  <p:notesMasterIdLst>
    <p:notesMasterId r:id="rId23"/>
  </p:notesMasterIdLst>
  <p:sldIdLst>
    <p:sldId id="257" r:id="rId6"/>
    <p:sldId id="344" r:id="rId7"/>
    <p:sldId id="343" r:id="rId8"/>
    <p:sldId id="345" r:id="rId9"/>
    <p:sldId id="349" r:id="rId10"/>
    <p:sldId id="348" r:id="rId11"/>
    <p:sldId id="284" r:id="rId12"/>
    <p:sldId id="258" r:id="rId13"/>
    <p:sldId id="282" r:id="rId14"/>
    <p:sldId id="336" r:id="rId15"/>
    <p:sldId id="338" r:id="rId16"/>
    <p:sldId id="312" r:id="rId17"/>
    <p:sldId id="313" r:id="rId18"/>
    <p:sldId id="333" r:id="rId19"/>
    <p:sldId id="332" r:id="rId20"/>
    <p:sldId id="334" r:id="rId21"/>
    <p:sldId id="27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940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750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360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71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179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050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48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438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8808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49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130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486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162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888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219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262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25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2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96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44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067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2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57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086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74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4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67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2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214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7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742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3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8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195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860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454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701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52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88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55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863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70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72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91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447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682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78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965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505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16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9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82.xml"/><Relationship Id="rId47" Type="http://schemas.openxmlformats.org/officeDocument/2006/relationships/slideLayout" Target="../slideLayouts/slideLayout87.xml"/><Relationship Id="rId63" Type="http://schemas.openxmlformats.org/officeDocument/2006/relationships/slideLayout" Target="../slideLayouts/slideLayout103.xml"/><Relationship Id="rId68" Type="http://schemas.openxmlformats.org/officeDocument/2006/relationships/slideLayout" Target="../slideLayouts/slideLayout108.xml"/><Relationship Id="rId84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3" Type="http://schemas.openxmlformats.org/officeDocument/2006/relationships/slideLayout" Target="../slideLayouts/slideLayout93.xml"/><Relationship Id="rId58" Type="http://schemas.openxmlformats.org/officeDocument/2006/relationships/slideLayout" Target="../slideLayouts/slideLayout98.xml"/><Relationship Id="rId74" Type="http://schemas.openxmlformats.org/officeDocument/2006/relationships/slideLayout" Target="../slideLayouts/slideLayout114.xml"/><Relationship Id="rId79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Relationship Id="rId48" Type="http://schemas.openxmlformats.org/officeDocument/2006/relationships/slideLayout" Target="../slideLayouts/slideLayout88.xml"/><Relationship Id="rId56" Type="http://schemas.openxmlformats.org/officeDocument/2006/relationships/slideLayout" Target="../slideLayouts/slideLayout96.xml"/><Relationship Id="rId64" Type="http://schemas.openxmlformats.org/officeDocument/2006/relationships/slideLayout" Target="../slideLayouts/slideLayout104.xml"/><Relationship Id="rId69" Type="http://schemas.openxmlformats.org/officeDocument/2006/relationships/slideLayout" Target="../slideLayouts/slideLayout109.xml"/><Relationship Id="rId7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91.xml"/><Relationship Id="rId72" Type="http://schemas.openxmlformats.org/officeDocument/2006/relationships/slideLayout" Target="../slideLayouts/slideLayout112.xml"/><Relationship Id="rId80" Type="http://schemas.openxmlformats.org/officeDocument/2006/relationships/slideLayout" Target="../slideLayouts/slideLayout120.xml"/><Relationship Id="rId85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86.xml"/><Relationship Id="rId59" Type="http://schemas.openxmlformats.org/officeDocument/2006/relationships/slideLayout" Target="../slideLayouts/slideLayout99.xml"/><Relationship Id="rId67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81.xml"/><Relationship Id="rId54" Type="http://schemas.openxmlformats.org/officeDocument/2006/relationships/slideLayout" Target="../slideLayouts/slideLayout94.xml"/><Relationship Id="rId62" Type="http://schemas.openxmlformats.org/officeDocument/2006/relationships/slideLayout" Target="../slideLayouts/slideLayout102.xml"/><Relationship Id="rId70" Type="http://schemas.openxmlformats.org/officeDocument/2006/relationships/slideLayout" Target="../slideLayouts/slideLayout110.xml"/><Relationship Id="rId75" Type="http://schemas.openxmlformats.org/officeDocument/2006/relationships/slideLayout" Target="../slideLayouts/slideLayout115.xml"/><Relationship Id="rId83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49" Type="http://schemas.openxmlformats.org/officeDocument/2006/relationships/slideLayout" Target="../slideLayouts/slideLayout89.xml"/><Relationship Id="rId57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92.xml"/><Relationship Id="rId60" Type="http://schemas.openxmlformats.org/officeDocument/2006/relationships/slideLayout" Target="../slideLayouts/slideLayout100.xml"/><Relationship Id="rId65" Type="http://schemas.openxmlformats.org/officeDocument/2006/relationships/slideLayout" Target="../slideLayouts/slideLayout105.xml"/><Relationship Id="rId73" Type="http://schemas.openxmlformats.org/officeDocument/2006/relationships/slideLayout" Target="../slideLayouts/slideLayout113.xml"/><Relationship Id="rId78" Type="http://schemas.openxmlformats.org/officeDocument/2006/relationships/slideLayout" Target="../slideLayouts/slideLayout118.xml"/><Relationship Id="rId81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90.xml"/><Relationship Id="rId55" Type="http://schemas.openxmlformats.org/officeDocument/2006/relationships/slideLayout" Target="../slideLayouts/slideLayout95.xml"/><Relationship Id="rId7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47.xml"/><Relationship Id="rId7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66" Type="http://schemas.openxmlformats.org/officeDocument/2006/relationships/slideLayout" Target="../slideLayouts/slideLayout106.xml"/><Relationship Id="rId61" Type="http://schemas.openxmlformats.org/officeDocument/2006/relationships/slideLayout" Target="../slideLayouts/slideLayout101.xml"/><Relationship Id="rId82" Type="http://schemas.openxmlformats.org/officeDocument/2006/relationships/slideLayout" Target="../slideLayouts/slideLayout12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theme" Target="../theme/theme4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23" r:id="rId2"/>
    <p:sldLayoutId id="2147483916" r:id="rId3"/>
    <p:sldLayoutId id="2147483915" r:id="rId4"/>
    <p:sldLayoutId id="2147483901" r:id="rId5"/>
    <p:sldLayoutId id="2147483895" r:id="rId6"/>
    <p:sldLayoutId id="2147483859" r:id="rId7"/>
    <p:sldLayoutId id="2147483850" r:id="rId8"/>
    <p:sldLayoutId id="2147483849" r:id="rId9"/>
    <p:sldLayoutId id="2147483848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04" r:id="rId44"/>
    <p:sldLayoutId id="2147483903" r:id="rId45"/>
    <p:sldLayoutId id="2147483902" r:id="rId46"/>
    <p:sldLayoutId id="2147483898" r:id="rId47"/>
    <p:sldLayoutId id="2147483891" r:id="rId48"/>
    <p:sldLayoutId id="2147483888" r:id="rId49"/>
    <p:sldLayoutId id="2147483877" r:id="rId50"/>
    <p:sldLayoutId id="2147483872" r:id="rId51"/>
    <p:sldLayoutId id="2147483871" r:id="rId52"/>
    <p:sldLayoutId id="2147483870" r:id="rId53"/>
    <p:sldLayoutId id="2147483860" r:id="rId54"/>
    <p:sldLayoutId id="2147483854" r:id="rId55"/>
    <p:sldLayoutId id="2147483853" r:id="rId56"/>
    <p:sldLayoutId id="2147483852" r:id="rId57"/>
    <p:sldLayoutId id="2147483851" r:id="rId58"/>
    <p:sldLayoutId id="2147483838" r:id="rId59"/>
    <p:sldLayoutId id="2147483837" r:id="rId60"/>
    <p:sldLayoutId id="2147483836" r:id="rId61"/>
    <p:sldLayoutId id="2147483823" r:id="rId62"/>
    <p:sldLayoutId id="2147483819" r:id="rId63"/>
    <p:sldLayoutId id="2147483818" r:id="rId64"/>
    <p:sldLayoutId id="2147483817" r:id="rId65"/>
    <p:sldLayoutId id="2147483816" r:id="rId66"/>
    <p:sldLayoutId id="2147483815" r:id="rId67"/>
    <p:sldLayoutId id="2147483814" r:id="rId68"/>
    <p:sldLayoutId id="2147483813" r:id="rId69"/>
    <p:sldLayoutId id="2147483812" r:id="rId70"/>
    <p:sldLayoutId id="2147483811" r:id="rId71"/>
    <p:sldLayoutId id="2147483810" r:id="rId72"/>
    <p:sldLayoutId id="2147483757" r:id="rId73"/>
    <p:sldLayoutId id="2147483758" r:id="rId74"/>
    <p:sldLayoutId id="2147483759" r:id="rId75"/>
    <p:sldLayoutId id="2147483760" r:id="rId76"/>
    <p:sldLayoutId id="2147483914" r:id="rId77"/>
    <p:sldLayoutId id="2147483913" r:id="rId78"/>
    <p:sldLayoutId id="2147483912" r:id="rId79"/>
    <p:sldLayoutId id="2147483911" r:id="rId80"/>
    <p:sldLayoutId id="2147483910" r:id="rId81"/>
    <p:sldLayoutId id="2147483909" r:id="rId82"/>
    <p:sldLayoutId id="2147483908" r:id="rId83"/>
    <p:sldLayoutId id="2147483907" r:id="rId8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922" r:id="rId9"/>
    <p:sldLayoutId id="2147483919" r:id="rId10"/>
    <p:sldLayoutId id="2147483876" r:id="rId11"/>
    <p:sldLayoutId id="2147483869" r:id="rId12"/>
    <p:sldLayoutId id="2147483868" r:id="rId13"/>
    <p:sldLayoutId id="2147483867" r:id="rId14"/>
    <p:sldLayoutId id="2147483858" r:id="rId15"/>
    <p:sldLayoutId id="2147483847" r:id="rId16"/>
    <p:sldLayoutId id="2147483846" r:id="rId17"/>
    <p:sldLayoutId id="2147483845" r:id="rId18"/>
    <p:sldLayoutId id="2147483809" r:id="rId19"/>
    <p:sldLayoutId id="2147483808" r:id="rId20"/>
    <p:sldLayoutId id="2147483807" r:id="rId21"/>
    <p:sldLayoutId id="2147483806" r:id="rId22"/>
    <p:sldLayoutId id="2147483805" r:id="rId23"/>
    <p:sldLayoutId id="2147483804" r:id="rId24"/>
    <p:sldLayoutId id="2147483803" r:id="rId25"/>
    <p:sldLayoutId id="2147483802" r:id="rId26"/>
    <p:sldLayoutId id="2147483801" r:id="rId27"/>
    <p:sldLayoutId id="2147483800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  <p:sldLayoutId id="2147483794" r:id="rId49"/>
    <p:sldLayoutId id="2147483795" r:id="rId50"/>
    <p:sldLayoutId id="2147483796" r:id="rId51"/>
    <p:sldLayoutId id="2147483797" r:id="rId52"/>
    <p:sldLayoutId id="2147483798" r:id="rId53"/>
    <p:sldLayoutId id="2147483799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921" r:id="rId8"/>
    <p:sldLayoutId id="2147483920" r:id="rId9"/>
    <p:sldLayoutId id="2147483918" r:id="rId10"/>
    <p:sldLayoutId id="2147483917" r:id="rId11"/>
    <p:sldLayoutId id="2147483832" r:id="rId12"/>
    <p:sldLayoutId id="2147483833" r:id="rId13"/>
    <p:sldLayoutId id="2147483834" r:id="rId14"/>
    <p:sldLayoutId id="2147483835" r:id="rId15"/>
    <p:sldLayoutId id="214748392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 - l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35" t="13684" r="6299" b="10527"/>
          <a:stretch/>
        </p:blipFill>
        <p:spPr>
          <a:xfrm>
            <a:off x="1199456" y="0"/>
            <a:ext cx="10009112" cy="679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26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76" t="10101" r="8263" b="12201"/>
          <a:stretch/>
        </p:blipFill>
        <p:spPr>
          <a:xfrm>
            <a:off x="1282483" y="-6770"/>
            <a:ext cx="9926085" cy="686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5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63552" y="1967266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Ai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giỏi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Tiếng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Việt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62558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1: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bé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16168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2: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na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0" y="4160812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2" y="426549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3: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cả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hai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lễ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88804"/>
            <a:ext cx="896190" cy="7803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4: </a:t>
            </a:r>
            <a:r>
              <a:rPr lang="en-US" sz="4400" dirty="0" err="1">
                <a:latin typeface="UTM Avo" panose="02040603050506020204" pitchFamily="18" charset="0"/>
              </a:rPr>
              <a:t>Nhìn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hình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đoán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từ</a:t>
            </a:r>
            <a:r>
              <a:rPr lang="en-US" sz="44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1904" y="4553252"/>
            <a:ext cx="2201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lê</a:t>
            </a:r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 la</a:t>
            </a:r>
          </a:p>
        </p:txBody>
      </p:sp>
      <p:sp>
        <p:nvSpPr>
          <p:cNvPr id="2" name="Oval 1"/>
          <p:cNvSpPr/>
          <p:nvPr/>
        </p:nvSpPr>
        <p:spPr>
          <a:xfrm>
            <a:off x="2135560" y="1492667"/>
            <a:ext cx="7632848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2091" r="67639" b="24775"/>
          <a:stretch/>
        </p:blipFill>
        <p:spPr>
          <a:xfrm>
            <a:off x="5951984" y="2061704"/>
            <a:ext cx="2309308" cy="1799434"/>
          </a:xfrm>
          <a:prstGeom prst="rect">
            <a:avLst/>
          </a:prstGeom>
        </p:spPr>
      </p:pic>
      <p:pic>
        <p:nvPicPr>
          <p:cNvPr id="14" name="Picture 2" descr="Lý do nên ăn lê thường xuyên hơn - VnExpress Sức khỏ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56" y="2071282"/>
            <a:ext cx="2392855" cy="17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3"/>
          <a:stretch/>
        </p:blipFill>
        <p:spPr>
          <a:xfrm>
            <a:off x="4126517" y="1196381"/>
            <a:ext cx="3528562" cy="46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80" y="233475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528" y="908720"/>
            <a:ext cx="379738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endParaRPr lang="en-US" sz="88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5442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-1064" r="3872" b="1102"/>
          <a:stretch/>
        </p:blipFill>
        <p:spPr>
          <a:xfrm>
            <a:off x="47328" y="332657"/>
            <a:ext cx="6984776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 r="33481"/>
          <a:stretch/>
        </p:blipFill>
        <p:spPr>
          <a:xfrm>
            <a:off x="6997420" y="404664"/>
            <a:ext cx="5219260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284984"/>
            <a:ext cx="7839108" cy="3180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5" t="1757"/>
          <a:stretch/>
        </p:blipFill>
        <p:spPr>
          <a:xfrm>
            <a:off x="1343472" y="3429000"/>
            <a:ext cx="2589648" cy="2904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9" y="2420888"/>
            <a:ext cx="1219039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89" y="5582391"/>
            <a:ext cx="1219039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e-lồ ô- n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58006"/>
            <a:ext cx="576064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www.kiemlamangiang.gov.vn/quanly/images/anhdaidienloai/lodeoBlo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58006"/>
            <a:ext cx="4601026" cy="614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79376" y="4869160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L</a:t>
            </a:r>
            <a:r>
              <a:rPr lang="vi-V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ồ ô</a:t>
            </a:r>
            <a:r>
              <a:rPr lang="vi-VN" sz="2000" dirty="0">
                <a:solidFill>
                  <a:srgbClr val="202124"/>
                </a:solidFill>
                <a:latin typeface="arial" panose="020B0604020202020204" pitchFamily="34" charset="0"/>
              </a:rPr>
              <a:t> được dùng làm thực phẩm và dùng cho các công trình xây dựng tạm thời. Ngoài ra, lồ ô còn được dùng làm các vật dụng sinh hoạt, công cụ lao động sản xuất, nhạc cụ, cột, kèo, vách ngăn, sàn nhà, gùi,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02124"/>
                </a:solidFill>
                <a:latin typeface="arial" panose="020B0604020202020204" pitchFamily="34" charset="0"/>
              </a:rPr>
              <a:t>dụng cụ đựng hạt giống, cán dao...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104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-1064" r="3872" b="1102"/>
          <a:stretch/>
        </p:blipFill>
        <p:spPr>
          <a:xfrm>
            <a:off x="47328" y="332657"/>
            <a:ext cx="6984776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 r="33481"/>
          <a:stretch/>
        </p:blipFill>
        <p:spPr>
          <a:xfrm>
            <a:off x="6997420" y="404664"/>
            <a:ext cx="5219260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284984"/>
            <a:ext cx="7839108" cy="3180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5" t="1757"/>
          <a:stretch/>
        </p:blipFill>
        <p:spPr>
          <a:xfrm>
            <a:off x="1343472" y="3429000"/>
            <a:ext cx="2589648" cy="29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332656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lang="en-US" sz="7200" dirty="0">
                <a:latin typeface="UTM Avo" panose="02040603050506020204" pitchFamily="18" charset="0"/>
              </a:rPr>
              <a:t>           </a:t>
            </a:r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l</a:t>
            </a:r>
            <a:r>
              <a:rPr lang="en-US" sz="7200" dirty="0">
                <a:latin typeface="UTM Avo" panose="02040603050506020204" pitchFamily="18" charset="0"/>
              </a:rPr>
              <a:t>         </a:t>
            </a:r>
            <a:r>
              <a:rPr lang="en-US" sz="7200" dirty="0" err="1">
                <a:solidFill>
                  <a:srgbClr val="008000"/>
                </a:solidFill>
                <a:latin typeface="UTM Avo" panose="02040603050506020204" pitchFamily="18" charset="0"/>
              </a:rPr>
              <a:t>l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844824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UTM Avo" panose="02040603050506020204" pitchFamily="18" charset="0"/>
              </a:rPr>
              <a:t>la          </a:t>
            </a:r>
            <a:r>
              <a:rPr lang="en-US" sz="7200" dirty="0" err="1">
                <a:latin typeface="UTM Avo" panose="02040603050506020204" pitchFamily="18" charset="0"/>
              </a:rPr>
              <a:t>lá</a:t>
            </a:r>
            <a:r>
              <a:rPr lang="en-US" sz="7200" dirty="0">
                <a:latin typeface="UTM Avo" panose="02040603050506020204" pitchFamily="18" charset="0"/>
              </a:rPr>
              <a:t>       </a:t>
            </a:r>
            <a:r>
              <a:rPr lang="en-US" sz="7200" dirty="0" err="1">
                <a:latin typeface="UTM Avo" panose="02040603050506020204" pitchFamily="18" charset="0"/>
              </a:rPr>
              <a:t>lồ</a:t>
            </a:r>
            <a:r>
              <a:rPr lang="en-US" sz="7200" dirty="0">
                <a:latin typeface="UTM Avo" panose="02040603050506020204" pitchFamily="18" charset="0"/>
              </a:rPr>
              <a:t> 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3512" y="3353765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UTM Avo" panose="02040603050506020204" pitchFamily="18" charset="0"/>
              </a:rPr>
              <a:t>le </a:t>
            </a:r>
            <a:r>
              <a:rPr lang="en-US" sz="7200" dirty="0" err="1">
                <a:latin typeface="UTM Avo" panose="02040603050506020204" pitchFamily="18" charset="0"/>
              </a:rPr>
              <a:t>le</a:t>
            </a:r>
            <a:r>
              <a:rPr lang="en-US" sz="7200" dirty="0">
                <a:latin typeface="UTM Avo" panose="02040603050506020204" pitchFamily="18" charset="0"/>
              </a:rPr>
              <a:t>     </a:t>
            </a:r>
            <a:r>
              <a:rPr lang="en-US" sz="7200" dirty="0" err="1">
                <a:latin typeface="UTM Avo" panose="02040603050506020204" pitchFamily="18" charset="0"/>
              </a:rPr>
              <a:t>dế</a:t>
            </a:r>
            <a:r>
              <a:rPr lang="en-US" sz="7200" dirty="0">
                <a:latin typeface="UTM Avo" panose="02040603050506020204" pitchFamily="18" charset="0"/>
              </a:rPr>
              <a:t>      </a:t>
            </a:r>
            <a:r>
              <a:rPr lang="en-US" sz="7200" dirty="0" err="1">
                <a:latin typeface="UTM Avo" panose="02040603050506020204" pitchFamily="18" charset="0"/>
              </a:rPr>
              <a:t>dê</a:t>
            </a:r>
            <a:endParaRPr lang="en-US" sz="72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512" y="4862706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UTM Avo" panose="02040603050506020204" pitchFamily="18" charset="0"/>
              </a:rPr>
              <a:t>đê</a:t>
            </a:r>
            <a:r>
              <a:rPr lang="en-US" sz="7200" dirty="0">
                <a:latin typeface="UTM Avo" panose="02040603050506020204" pitchFamily="18" charset="0"/>
              </a:rPr>
              <a:t>        </a:t>
            </a:r>
            <a:r>
              <a:rPr lang="en-US" sz="7200" dirty="0" err="1">
                <a:latin typeface="UTM Avo" panose="02040603050506020204" pitchFamily="18" charset="0"/>
              </a:rPr>
              <a:t>lọ</a:t>
            </a:r>
            <a:r>
              <a:rPr lang="en-US" sz="7200" dirty="0">
                <a:latin typeface="UTM Avo" panose="02040603050506020204" pitchFamily="18" charset="0"/>
              </a:rPr>
              <a:t>       </a:t>
            </a:r>
            <a:r>
              <a:rPr lang="en-US" sz="7200" dirty="0" err="1">
                <a:latin typeface="UTM Avo" panose="02040603050506020204" pitchFamily="18" charset="0"/>
              </a:rPr>
              <a:t>lê</a:t>
            </a:r>
            <a:r>
              <a:rPr lang="en-US" sz="7200" dirty="0">
                <a:latin typeface="UTM Avo" panose="02040603050506020204" pitchFamily="18" charset="0"/>
              </a:rPr>
              <a:t> la</a:t>
            </a:r>
          </a:p>
        </p:txBody>
      </p:sp>
    </p:spTree>
    <p:extLst>
      <p:ext uri="{BB962C8B-B14F-4D97-AF65-F5344CB8AC3E}">
        <p14:creationId xmlns:p14="http://schemas.microsoft.com/office/powerpoint/2010/main" val="222445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9376" y="332656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201" t="31100" r="31100" b="21650"/>
          <a:stretch/>
        </p:blipFill>
        <p:spPr>
          <a:xfrm>
            <a:off x="1775520" y="1700808"/>
            <a:ext cx="8602556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5640" y="2060848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HƯỚNG DẪN VIẾT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67269208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180</Words>
  <Application>Microsoft Office PowerPoint</Application>
  <PresentationFormat>Widescreen</PresentationFormat>
  <Paragraphs>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3_Office Theme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79</cp:revision>
  <dcterms:created xsi:type="dcterms:W3CDTF">2020-08-24T04:04:33Z</dcterms:created>
  <dcterms:modified xsi:type="dcterms:W3CDTF">2025-09-28T09:20:59Z</dcterms:modified>
</cp:coreProperties>
</file>