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3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4" r:id="rId3"/>
    <p:sldMasterId id="2147483870" r:id="rId4"/>
  </p:sldMasterIdLst>
  <p:notesMasterIdLst>
    <p:notesMasterId r:id="rId27"/>
  </p:notesMasterIdLst>
  <p:sldIdLst>
    <p:sldId id="306" r:id="rId5"/>
    <p:sldId id="258" r:id="rId6"/>
    <p:sldId id="259" r:id="rId7"/>
    <p:sldId id="260" r:id="rId8"/>
    <p:sldId id="261" r:id="rId9"/>
    <p:sldId id="283" r:id="rId10"/>
    <p:sldId id="262" r:id="rId11"/>
    <p:sldId id="264" r:id="rId12"/>
    <p:sldId id="263" r:id="rId13"/>
    <p:sldId id="265" r:id="rId14"/>
    <p:sldId id="266" r:id="rId15"/>
    <p:sldId id="268" r:id="rId16"/>
    <p:sldId id="269" r:id="rId17"/>
    <p:sldId id="271" r:id="rId18"/>
    <p:sldId id="272" r:id="rId19"/>
    <p:sldId id="274" r:id="rId20"/>
    <p:sldId id="304" r:id="rId21"/>
    <p:sldId id="300" r:id="rId22"/>
    <p:sldId id="301" r:id="rId23"/>
    <p:sldId id="302" r:id="rId24"/>
    <p:sldId id="303" r:id="rId25"/>
    <p:sldId id="281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1B414-31D7-48BD-B73A-5D7C5D8F03CB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CF279-A158-4477-9F42-91C87ED9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74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6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82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09A4-4B4E-4706-B218-323C73F8A2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47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987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39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685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2946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1880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4848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8882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5283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8963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9131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2303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1952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072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127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2670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0597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9698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0318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753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1576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7919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0533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4512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651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0045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5995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5199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4894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3914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477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3983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897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9719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5064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16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5889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4204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8779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18512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9187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69257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3152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12766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5694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6471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040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5439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8076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4333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11902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90754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7086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30639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2995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121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41009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697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6"/>
            <a:ext cx="12192000" cy="908427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2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3093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52979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688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66378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745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14935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20180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58496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46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42239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714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ABC84-CD79-4F8A-8B2C-0631AD15B4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38355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942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82996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2405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87416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363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92968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7618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27416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55739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776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ABC84-CD79-4F8A-8B2C-0631AD15B4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672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5136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77780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9611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76073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9146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94999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13041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23407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92468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297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ABC84-CD79-4F8A-8B2C-0631AD15B4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4767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97144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90803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92260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8240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54665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85883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09855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58992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24791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777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ABC84-CD79-4F8A-8B2C-0631AD15B4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23363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62981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17857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6611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90070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51733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94979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96732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2036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54439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5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6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ABC84-CD79-4F8A-8B2C-0631AD15B4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1122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87877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93780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18410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38794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30494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03697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46345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2412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61301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169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ABC84-CD79-4F8A-8B2C-0631AD15B4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47266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2770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73245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41601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44547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82402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44135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12409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68470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09117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40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27333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57470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91152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32366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34972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75178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26144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9691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79932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96738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668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57785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87064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68717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60934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12249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76768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48672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05229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745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748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651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80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827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75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377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648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904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5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475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265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625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122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45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5843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127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510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9851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959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042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02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01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33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8362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8438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50D9-D237-4433-99FB-A444C1A586A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980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BDABC-F711-4597-8ABF-D3394326EC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6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177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7A6F7-9955-464D-82FD-B7D9443146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0999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A4E9E-1171-4EE8-90F0-24EE25EB2D4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0154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1507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26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0198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788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7218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48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4490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57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267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1504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4376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667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7885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3603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8022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2481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8016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101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899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099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1208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519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954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578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3441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1104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54639-9C0D-4FAF-95F6-C4F4176C74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0682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E6DB5-6B02-4C92-A039-03756B2BBDC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5850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2F941-B879-467C-A3C5-8166A920575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2299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262C-F0CB-4946-A9E2-D9A99654B6D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46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778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1414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7215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7573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5729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5843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274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2642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59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909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0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CAAE-D4AB-4F54-8E10-35DDCFB346EB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42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076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9531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2544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0282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0127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4572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485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8612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3053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6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73.xml"/><Relationship Id="rId5" Type="http://schemas.openxmlformats.org/officeDocument/2006/relationships/slideLayout" Target="../slideLayouts/slideLayout20.xml"/><Relationship Id="rId61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56" Type="http://schemas.openxmlformats.org/officeDocument/2006/relationships/slideLayout" Target="../slideLayouts/slideLayout71.xml"/><Relationship Id="rId64" Type="http://schemas.openxmlformats.org/officeDocument/2006/relationships/slideLayout" Target="../slideLayouts/slideLayout79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59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6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57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75.xml"/><Relationship Id="rId65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9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96.xml"/><Relationship Id="rId21" Type="http://schemas.openxmlformats.org/officeDocument/2006/relationships/slideLayout" Target="../slideLayouts/slideLayout100.xml"/><Relationship Id="rId42" Type="http://schemas.openxmlformats.org/officeDocument/2006/relationships/slideLayout" Target="../slideLayouts/slideLayout121.xml"/><Relationship Id="rId63" Type="http://schemas.openxmlformats.org/officeDocument/2006/relationships/slideLayout" Target="../slideLayouts/slideLayout142.xml"/><Relationship Id="rId84" Type="http://schemas.openxmlformats.org/officeDocument/2006/relationships/slideLayout" Target="../slideLayouts/slideLayout163.xml"/><Relationship Id="rId138" Type="http://schemas.openxmlformats.org/officeDocument/2006/relationships/slideLayout" Target="../slideLayouts/slideLayout217.xml"/><Relationship Id="rId107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111.xml"/><Relationship Id="rId37" Type="http://schemas.openxmlformats.org/officeDocument/2006/relationships/slideLayout" Target="../slideLayouts/slideLayout116.xml"/><Relationship Id="rId53" Type="http://schemas.openxmlformats.org/officeDocument/2006/relationships/slideLayout" Target="../slideLayouts/slideLayout132.xml"/><Relationship Id="rId58" Type="http://schemas.openxmlformats.org/officeDocument/2006/relationships/slideLayout" Target="../slideLayouts/slideLayout137.xml"/><Relationship Id="rId74" Type="http://schemas.openxmlformats.org/officeDocument/2006/relationships/slideLayout" Target="../slideLayouts/slideLayout153.xml"/><Relationship Id="rId79" Type="http://schemas.openxmlformats.org/officeDocument/2006/relationships/slideLayout" Target="../slideLayouts/slideLayout158.xml"/><Relationship Id="rId102" Type="http://schemas.openxmlformats.org/officeDocument/2006/relationships/slideLayout" Target="../slideLayouts/slideLayout181.xml"/><Relationship Id="rId123" Type="http://schemas.openxmlformats.org/officeDocument/2006/relationships/slideLayout" Target="../slideLayouts/slideLayout202.xml"/><Relationship Id="rId128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84.xml"/><Relationship Id="rId90" Type="http://schemas.openxmlformats.org/officeDocument/2006/relationships/slideLayout" Target="../slideLayouts/slideLayout169.xml"/><Relationship Id="rId95" Type="http://schemas.openxmlformats.org/officeDocument/2006/relationships/slideLayout" Target="../slideLayouts/slideLayout174.xml"/><Relationship Id="rId22" Type="http://schemas.openxmlformats.org/officeDocument/2006/relationships/slideLayout" Target="../slideLayouts/slideLayout101.xml"/><Relationship Id="rId27" Type="http://schemas.openxmlformats.org/officeDocument/2006/relationships/slideLayout" Target="../slideLayouts/slideLayout106.xml"/><Relationship Id="rId43" Type="http://schemas.openxmlformats.org/officeDocument/2006/relationships/slideLayout" Target="../slideLayouts/slideLayout122.xml"/><Relationship Id="rId48" Type="http://schemas.openxmlformats.org/officeDocument/2006/relationships/slideLayout" Target="../slideLayouts/slideLayout127.xml"/><Relationship Id="rId64" Type="http://schemas.openxmlformats.org/officeDocument/2006/relationships/slideLayout" Target="../slideLayouts/slideLayout143.xml"/><Relationship Id="rId69" Type="http://schemas.openxmlformats.org/officeDocument/2006/relationships/slideLayout" Target="../slideLayouts/slideLayout148.xml"/><Relationship Id="rId113" Type="http://schemas.openxmlformats.org/officeDocument/2006/relationships/slideLayout" Target="../slideLayouts/slideLayout192.xml"/><Relationship Id="rId118" Type="http://schemas.openxmlformats.org/officeDocument/2006/relationships/slideLayout" Target="../slideLayouts/slideLayout197.xml"/><Relationship Id="rId134" Type="http://schemas.openxmlformats.org/officeDocument/2006/relationships/slideLayout" Target="../slideLayouts/slideLayout213.xml"/><Relationship Id="rId139" Type="http://schemas.openxmlformats.org/officeDocument/2006/relationships/slideLayout" Target="../slideLayouts/slideLayout218.xml"/><Relationship Id="rId80" Type="http://schemas.openxmlformats.org/officeDocument/2006/relationships/slideLayout" Target="../slideLayouts/slideLayout159.xml"/><Relationship Id="rId85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12.xml"/><Relationship Id="rId38" Type="http://schemas.openxmlformats.org/officeDocument/2006/relationships/slideLayout" Target="../slideLayouts/slideLayout117.xml"/><Relationship Id="rId59" Type="http://schemas.openxmlformats.org/officeDocument/2006/relationships/slideLayout" Target="../slideLayouts/slideLayout138.xml"/><Relationship Id="rId103" Type="http://schemas.openxmlformats.org/officeDocument/2006/relationships/slideLayout" Target="../slideLayouts/slideLayout182.xml"/><Relationship Id="rId108" Type="http://schemas.openxmlformats.org/officeDocument/2006/relationships/slideLayout" Target="../slideLayouts/slideLayout187.xml"/><Relationship Id="rId124" Type="http://schemas.openxmlformats.org/officeDocument/2006/relationships/slideLayout" Target="../slideLayouts/slideLayout203.xml"/><Relationship Id="rId129" Type="http://schemas.openxmlformats.org/officeDocument/2006/relationships/slideLayout" Target="../slideLayouts/slideLayout208.xml"/><Relationship Id="rId54" Type="http://schemas.openxmlformats.org/officeDocument/2006/relationships/slideLayout" Target="../slideLayouts/slideLayout133.xml"/><Relationship Id="rId70" Type="http://schemas.openxmlformats.org/officeDocument/2006/relationships/slideLayout" Target="../slideLayouts/slideLayout149.xml"/><Relationship Id="rId75" Type="http://schemas.openxmlformats.org/officeDocument/2006/relationships/slideLayout" Target="../slideLayouts/slideLayout154.xml"/><Relationship Id="rId91" Type="http://schemas.openxmlformats.org/officeDocument/2006/relationships/slideLayout" Target="../slideLayouts/slideLayout170.xml"/><Relationship Id="rId96" Type="http://schemas.openxmlformats.org/officeDocument/2006/relationships/slideLayout" Target="../slideLayouts/slideLayout175.xml"/><Relationship Id="rId140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102.xml"/><Relationship Id="rId28" Type="http://schemas.openxmlformats.org/officeDocument/2006/relationships/slideLayout" Target="../slideLayouts/slideLayout107.xml"/><Relationship Id="rId49" Type="http://schemas.openxmlformats.org/officeDocument/2006/relationships/slideLayout" Target="../slideLayouts/slideLayout128.xml"/><Relationship Id="rId114" Type="http://schemas.openxmlformats.org/officeDocument/2006/relationships/slideLayout" Target="../slideLayouts/slideLayout193.xml"/><Relationship Id="rId119" Type="http://schemas.openxmlformats.org/officeDocument/2006/relationships/slideLayout" Target="../slideLayouts/slideLayout198.xml"/><Relationship Id="rId44" Type="http://schemas.openxmlformats.org/officeDocument/2006/relationships/slideLayout" Target="../slideLayouts/slideLayout123.xml"/><Relationship Id="rId60" Type="http://schemas.openxmlformats.org/officeDocument/2006/relationships/slideLayout" Target="../slideLayouts/slideLayout139.xml"/><Relationship Id="rId65" Type="http://schemas.openxmlformats.org/officeDocument/2006/relationships/slideLayout" Target="../slideLayouts/slideLayout144.xml"/><Relationship Id="rId81" Type="http://schemas.openxmlformats.org/officeDocument/2006/relationships/slideLayout" Target="../slideLayouts/slideLayout160.xml"/><Relationship Id="rId86" Type="http://schemas.openxmlformats.org/officeDocument/2006/relationships/slideLayout" Target="../slideLayouts/slideLayout165.xml"/><Relationship Id="rId130" Type="http://schemas.openxmlformats.org/officeDocument/2006/relationships/slideLayout" Target="../slideLayouts/slideLayout209.xml"/><Relationship Id="rId135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9" Type="http://schemas.openxmlformats.org/officeDocument/2006/relationships/slideLayout" Target="../slideLayouts/slideLayout118.xml"/><Relationship Id="rId109" Type="http://schemas.openxmlformats.org/officeDocument/2006/relationships/slideLayout" Target="../slideLayouts/slideLayout188.xml"/><Relationship Id="rId34" Type="http://schemas.openxmlformats.org/officeDocument/2006/relationships/slideLayout" Target="../slideLayouts/slideLayout113.xml"/><Relationship Id="rId50" Type="http://schemas.openxmlformats.org/officeDocument/2006/relationships/slideLayout" Target="../slideLayouts/slideLayout129.xml"/><Relationship Id="rId55" Type="http://schemas.openxmlformats.org/officeDocument/2006/relationships/slideLayout" Target="../slideLayouts/slideLayout134.xml"/><Relationship Id="rId76" Type="http://schemas.openxmlformats.org/officeDocument/2006/relationships/slideLayout" Target="../slideLayouts/slideLayout155.xml"/><Relationship Id="rId97" Type="http://schemas.openxmlformats.org/officeDocument/2006/relationships/slideLayout" Target="../slideLayouts/slideLayout176.xml"/><Relationship Id="rId104" Type="http://schemas.openxmlformats.org/officeDocument/2006/relationships/slideLayout" Target="../slideLayouts/slideLayout183.xml"/><Relationship Id="rId120" Type="http://schemas.openxmlformats.org/officeDocument/2006/relationships/slideLayout" Target="../slideLayouts/slideLayout199.xml"/><Relationship Id="rId125" Type="http://schemas.openxmlformats.org/officeDocument/2006/relationships/slideLayout" Target="../slideLayouts/slideLayout204.xml"/><Relationship Id="rId141" Type="http://schemas.openxmlformats.org/officeDocument/2006/relationships/theme" Target="../theme/theme3.xml"/><Relationship Id="rId7" Type="http://schemas.openxmlformats.org/officeDocument/2006/relationships/slideLayout" Target="../slideLayouts/slideLayout86.xml"/><Relationship Id="rId71" Type="http://schemas.openxmlformats.org/officeDocument/2006/relationships/slideLayout" Target="../slideLayouts/slideLayout150.xml"/><Relationship Id="rId9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03.xml"/><Relationship Id="rId40" Type="http://schemas.openxmlformats.org/officeDocument/2006/relationships/slideLayout" Target="../slideLayouts/slideLayout119.xml"/><Relationship Id="rId45" Type="http://schemas.openxmlformats.org/officeDocument/2006/relationships/slideLayout" Target="../slideLayouts/slideLayout124.xml"/><Relationship Id="rId66" Type="http://schemas.openxmlformats.org/officeDocument/2006/relationships/slideLayout" Target="../slideLayouts/slideLayout145.xml"/><Relationship Id="rId87" Type="http://schemas.openxmlformats.org/officeDocument/2006/relationships/slideLayout" Target="../slideLayouts/slideLayout166.xml"/><Relationship Id="rId110" Type="http://schemas.openxmlformats.org/officeDocument/2006/relationships/slideLayout" Target="../slideLayouts/slideLayout189.xml"/><Relationship Id="rId115" Type="http://schemas.openxmlformats.org/officeDocument/2006/relationships/slideLayout" Target="../slideLayouts/slideLayout194.xml"/><Relationship Id="rId131" Type="http://schemas.openxmlformats.org/officeDocument/2006/relationships/slideLayout" Target="../slideLayouts/slideLayout210.xml"/><Relationship Id="rId136" Type="http://schemas.openxmlformats.org/officeDocument/2006/relationships/slideLayout" Target="../slideLayouts/slideLayout215.xml"/><Relationship Id="rId61" Type="http://schemas.openxmlformats.org/officeDocument/2006/relationships/slideLayout" Target="../slideLayouts/slideLayout140.xml"/><Relationship Id="rId82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109.xml"/><Relationship Id="rId35" Type="http://schemas.openxmlformats.org/officeDocument/2006/relationships/slideLayout" Target="../slideLayouts/slideLayout114.xml"/><Relationship Id="rId56" Type="http://schemas.openxmlformats.org/officeDocument/2006/relationships/slideLayout" Target="../slideLayouts/slideLayout135.xml"/><Relationship Id="rId77" Type="http://schemas.openxmlformats.org/officeDocument/2006/relationships/slideLayout" Target="../slideLayouts/slideLayout156.xml"/><Relationship Id="rId100" Type="http://schemas.openxmlformats.org/officeDocument/2006/relationships/slideLayout" Target="../slideLayouts/slideLayout179.xml"/><Relationship Id="rId105" Type="http://schemas.openxmlformats.org/officeDocument/2006/relationships/slideLayout" Target="../slideLayouts/slideLayout184.xml"/><Relationship Id="rId126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87.xml"/><Relationship Id="rId51" Type="http://schemas.openxmlformats.org/officeDocument/2006/relationships/slideLayout" Target="../slideLayouts/slideLayout130.xml"/><Relationship Id="rId72" Type="http://schemas.openxmlformats.org/officeDocument/2006/relationships/slideLayout" Target="../slideLayouts/slideLayout151.xml"/><Relationship Id="rId93" Type="http://schemas.openxmlformats.org/officeDocument/2006/relationships/slideLayout" Target="../slideLayouts/slideLayout172.xml"/><Relationship Id="rId98" Type="http://schemas.openxmlformats.org/officeDocument/2006/relationships/slideLayout" Target="../slideLayouts/slideLayout177.xml"/><Relationship Id="rId121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104.xml"/><Relationship Id="rId46" Type="http://schemas.openxmlformats.org/officeDocument/2006/relationships/slideLayout" Target="../slideLayouts/slideLayout125.xml"/><Relationship Id="rId67" Type="http://schemas.openxmlformats.org/officeDocument/2006/relationships/slideLayout" Target="../slideLayouts/slideLayout146.xml"/><Relationship Id="rId116" Type="http://schemas.openxmlformats.org/officeDocument/2006/relationships/slideLayout" Target="../slideLayouts/slideLayout195.xml"/><Relationship Id="rId137" Type="http://schemas.openxmlformats.org/officeDocument/2006/relationships/slideLayout" Target="../slideLayouts/slideLayout216.xml"/><Relationship Id="rId20" Type="http://schemas.openxmlformats.org/officeDocument/2006/relationships/slideLayout" Target="../slideLayouts/slideLayout99.xml"/><Relationship Id="rId41" Type="http://schemas.openxmlformats.org/officeDocument/2006/relationships/slideLayout" Target="../slideLayouts/slideLayout120.xml"/><Relationship Id="rId62" Type="http://schemas.openxmlformats.org/officeDocument/2006/relationships/slideLayout" Target="../slideLayouts/slideLayout141.xml"/><Relationship Id="rId83" Type="http://schemas.openxmlformats.org/officeDocument/2006/relationships/slideLayout" Target="../slideLayouts/slideLayout162.xml"/><Relationship Id="rId88" Type="http://schemas.openxmlformats.org/officeDocument/2006/relationships/slideLayout" Target="../slideLayouts/slideLayout167.xml"/><Relationship Id="rId111" Type="http://schemas.openxmlformats.org/officeDocument/2006/relationships/slideLayout" Target="../slideLayouts/slideLayout190.xml"/><Relationship Id="rId132" Type="http://schemas.openxmlformats.org/officeDocument/2006/relationships/slideLayout" Target="../slideLayouts/slideLayout211.xml"/><Relationship Id="rId15" Type="http://schemas.openxmlformats.org/officeDocument/2006/relationships/slideLayout" Target="../slideLayouts/slideLayout94.xml"/><Relationship Id="rId36" Type="http://schemas.openxmlformats.org/officeDocument/2006/relationships/slideLayout" Target="../slideLayouts/slideLayout115.xml"/><Relationship Id="rId57" Type="http://schemas.openxmlformats.org/officeDocument/2006/relationships/slideLayout" Target="../slideLayouts/slideLayout136.xml"/><Relationship Id="rId106" Type="http://schemas.openxmlformats.org/officeDocument/2006/relationships/slideLayout" Target="../slideLayouts/slideLayout185.xml"/><Relationship Id="rId127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89.xml"/><Relationship Id="rId31" Type="http://schemas.openxmlformats.org/officeDocument/2006/relationships/slideLayout" Target="../slideLayouts/slideLayout110.xml"/><Relationship Id="rId52" Type="http://schemas.openxmlformats.org/officeDocument/2006/relationships/slideLayout" Target="../slideLayouts/slideLayout131.xml"/><Relationship Id="rId73" Type="http://schemas.openxmlformats.org/officeDocument/2006/relationships/slideLayout" Target="../slideLayouts/slideLayout152.xml"/><Relationship Id="rId78" Type="http://schemas.openxmlformats.org/officeDocument/2006/relationships/slideLayout" Target="../slideLayouts/slideLayout157.xml"/><Relationship Id="rId94" Type="http://schemas.openxmlformats.org/officeDocument/2006/relationships/slideLayout" Target="../slideLayouts/slideLayout173.xml"/><Relationship Id="rId99" Type="http://schemas.openxmlformats.org/officeDocument/2006/relationships/slideLayout" Target="../slideLayouts/slideLayout178.xml"/><Relationship Id="rId101" Type="http://schemas.openxmlformats.org/officeDocument/2006/relationships/slideLayout" Target="../slideLayouts/slideLayout180.xml"/><Relationship Id="rId122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105.xml"/><Relationship Id="rId47" Type="http://schemas.openxmlformats.org/officeDocument/2006/relationships/slideLayout" Target="../slideLayouts/slideLayout126.xml"/><Relationship Id="rId68" Type="http://schemas.openxmlformats.org/officeDocument/2006/relationships/slideLayout" Target="../slideLayouts/slideLayout147.xml"/><Relationship Id="rId89" Type="http://schemas.openxmlformats.org/officeDocument/2006/relationships/slideLayout" Target="../slideLayouts/slideLayout168.xml"/><Relationship Id="rId112" Type="http://schemas.openxmlformats.org/officeDocument/2006/relationships/slideLayout" Target="../slideLayouts/slideLayout191.xml"/><Relationship Id="rId133" Type="http://schemas.openxmlformats.org/officeDocument/2006/relationships/slideLayout" Target="../slideLayouts/slideLayout212.xml"/><Relationship Id="rId16" Type="http://schemas.openxmlformats.org/officeDocument/2006/relationships/slideLayout" Target="../slideLayouts/slideLayout9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18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17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21.xml"/><Relationship Id="rId16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29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5CAAE-D4AB-4F54-8E10-35DDCFB346EB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3D642-EBF8-4EE9-A93C-CC0DE651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3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942" r:id="rId3"/>
    <p:sldLayoutId id="2147483929" r:id="rId4"/>
    <p:sldLayoutId id="2147483916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9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7CA22-7B4E-411B-8058-F1CACA9C7B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41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943" r:id="rId2"/>
    <p:sldLayoutId id="2147483930" r:id="rId3"/>
    <p:sldLayoutId id="2147483917" r:id="rId4"/>
    <p:sldLayoutId id="2147483901" r:id="rId5"/>
    <p:sldLayoutId id="2147483889" r:id="rId6"/>
    <p:sldLayoutId id="2147483662" r:id="rId7"/>
    <p:sldLayoutId id="2147483944" r:id="rId8"/>
    <p:sldLayoutId id="2147483932" r:id="rId9"/>
    <p:sldLayoutId id="2147483931" r:id="rId10"/>
    <p:sldLayoutId id="2147483918" r:id="rId11"/>
    <p:sldLayoutId id="2147483902" r:id="rId12"/>
    <p:sldLayoutId id="2147483890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946" r:id="rId38"/>
    <p:sldLayoutId id="2147483945" r:id="rId39"/>
    <p:sldLayoutId id="2147483935" r:id="rId40"/>
    <p:sldLayoutId id="2147483934" r:id="rId41"/>
    <p:sldLayoutId id="2147483933" r:id="rId42"/>
    <p:sldLayoutId id="2147483920" r:id="rId43"/>
    <p:sldLayoutId id="2147483919" r:id="rId44"/>
    <p:sldLayoutId id="2147483904" r:id="rId45"/>
    <p:sldLayoutId id="2147483903" r:id="rId46"/>
    <p:sldLayoutId id="2147483891" r:id="rId47"/>
    <p:sldLayoutId id="2147483687" r:id="rId48"/>
    <p:sldLayoutId id="2147483688" r:id="rId49"/>
    <p:sldLayoutId id="2147483689" r:id="rId50"/>
    <p:sldLayoutId id="2147483690" r:id="rId51"/>
    <p:sldLayoutId id="2147483691" r:id="rId52"/>
    <p:sldLayoutId id="2147483692" r:id="rId53"/>
    <p:sldLayoutId id="2147483693" r:id="rId54"/>
    <p:sldLayoutId id="2147483694" r:id="rId55"/>
    <p:sldLayoutId id="2147483695" r:id="rId56"/>
    <p:sldLayoutId id="2147483696" r:id="rId57"/>
    <p:sldLayoutId id="2147483697" r:id="rId58"/>
    <p:sldLayoutId id="2147483698" r:id="rId59"/>
    <p:sldLayoutId id="2147483699" r:id="rId60"/>
    <p:sldLayoutId id="2147483700" r:id="rId61"/>
    <p:sldLayoutId id="2147483701" r:id="rId62"/>
    <p:sldLayoutId id="2147483702" r:id="rId63"/>
    <p:sldLayoutId id="2147483703" r:id="rId6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48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953" r:id="rId2"/>
    <p:sldLayoutId id="2147483952" r:id="rId3"/>
    <p:sldLayoutId id="2147483951" r:id="rId4"/>
    <p:sldLayoutId id="2147483949" r:id="rId5"/>
    <p:sldLayoutId id="2147483948" r:id="rId6"/>
    <p:sldLayoutId id="2147483941" r:id="rId7"/>
    <p:sldLayoutId id="2147483940" r:id="rId8"/>
    <p:sldLayoutId id="2147483939" r:id="rId9"/>
    <p:sldLayoutId id="2147483937" r:id="rId10"/>
    <p:sldLayoutId id="2147483928" r:id="rId11"/>
    <p:sldLayoutId id="2147483927" r:id="rId12"/>
    <p:sldLayoutId id="2147483926" r:id="rId13"/>
    <p:sldLayoutId id="2147483925" r:id="rId14"/>
    <p:sldLayoutId id="2147483924" r:id="rId15"/>
    <p:sldLayoutId id="2147483922" r:id="rId16"/>
    <p:sldLayoutId id="2147483915" r:id="rId17"/>
    <p:sldLayoutId id="2147483914" r:id="rId18"/>
    <p:sldLayoutId id="2147483913" r:id="rId19"/>
    <p:sldLayoutId id="2147483912" r:id="rId20"/>
    <p:sldLayoutId id="2147483911" r:id="rId21"/>
    <p:sldLayoutId id="2147483910" r:id="rId22"/>
    <p:sldLayoutId id="2147483909" r:id="rId23"/>
    <p:sldLayoutId id="2147483908" r:id="rId24"/>
    <p:sldLayoutId id="2147483907" r:id="rId25"/>
    <p:sldLayoutId id="2147483900" r:id="rId26"/>
    <p:sldLayoutId id="2147483899" r:id="rId27"/>
    <p:sldLayoutId id="2147483898" r:id="rId28"/>
    <p:sldLayoutId id="2147483897" r:id="rId29"/>
    <p:sldLayoutId id="2147483896" r:id="rId30"/>
    <p:sldLayoutId id="2147483895" r:id="rId31"/>
    <p:sldLayoutId id="2147483894" r:id="rId32"/>
    <p:sldLayoutId id="2147483893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  <p:sldLayoutId id="2147483725" r:id="rId53"/>
    <p:sldLayoutId id="2147483726" r:id="rId54"/>
    <p:sldLayoutId id="2147483727" r:id="rId55"/>
    <p:sldLayoutId id="2147483728" r:id="rId56"/>
    <p:sldLayoutId id="2147483729" r:id="rId57"/>
    <p:sldLayoutId id="2147483730" r:id="rId58"/>
    <p:sldLayoutId id="2147483731" r:id="rId59"/>
    <p:sldLayoutId id="2147483732" r:id="rId60"/>
    <p:sldLayoutId id="2147483733" r:id="rId61"/>
    <p:sldLayoutId id="2147483734" r:id="rId62"/>
    <p:sldLayoutId id="2147483735" r:id="rId63"/>
    <p:sldLayoutId id="2147483736" r:id="rId64"/>
    <p:sldLayoutId id="2147483737" r:id="rId65"/>
    <p:sldLayoutId id="2147483738" r:id="rId66"/>
    <p:sldLayoutId id="2147483739" r:id="rId67"/>
    <p:sldLayoutId id="2147483740" r:id="rId68"/>
    <p:sldLayoutId id="2147483741" r:id="rId69"/>
    <p:sldLayoutId id="2147483742" r:id="rId70"/>
    <p:sldLayoutId id="2147483743" r:id="rId71"/>
    <p:sldLayoutId id="2147483744" r:id="rId72"/>
    <p:sldLayoutId id="2147483745" r:id="rId73"/>
    <p:sldLayoutId id="2147483746" r:id="rId74"/>
    <p:sldLayoutId id="2147483747" r:id="rId75"/>
    <p:sldLayoutId id="2147483748" r:id="rId76"/>
    <p:sldLayoutId id="2147483749" r:id="rId77"/>
    <p:sldLayoutId id="2147483750" r:id="rId78"/>
    <p:sldLayoutId id="2147483751" r:id="rId79"/>
    <p:sldLayoutId id="2147483752" r:id="rId80"/>
    <p:sldLayoutId id="2147483753" r:id="rId81"/>
    <p:sldLayoutId id="2147483754" r:id="rId82"/>
    <p:sldLayoutId id="2147483755" r:id="rId83"/>
    <p:sldLayoutId id="2147483756" r:id="rId84"/>
    <p:sldLayoutId id="2147483757" r:id="rId85"/>
    <p:sldLayoutId id="2147483758" r:id="rId86"/>
    <p:sldLayoutId id="2147483759" r:id="rId87"/>
    <p:sldLayoutId id="2147483760" r:id="rId88"/>
    <p:sldLayoutId id="2147483761" r:id="rId89"/>
    <p:sldLayoutId id="2147483762" r:id="rId90"/>
    <p:sldLayoutId id="2147483763" r:id="rId91"/>
    <p:sldLayoutId id="2147483954" r:id="rId92"/>
    <p:sldLayoutId id="2147483950" r:id="rId93"/>
    <p:sldLayoutId id="2147483947" r:id="rId94"/>
    <p:sldLayoutId id="2147483938" r:id="rId95"/>
    <p:sldLayoutId id="2147483936" r:id="rId96"/>
    <p:sldLayoutId id="2147483923" r:id="rId97"/>
    <p:sldLayoutId id="2147483921" r:id="rId98"/>
    <p:sldLayoutId id="2147483906" r:id="rId99"/>
    <p:sldLayoutId id="2147483905" r:id="rId100"/>
    <p:sldLayoutId id="2147483892" r:id="rId101"/>
    <p:sldLayoutId id="2147483764" r:id="rId102"/>
    <p:sldLayoutId id="2147483765" r:id="rId103"/>
    <p:sldLayoutId id="2147483766" r:id="rId104"/>
    <p:sldLayoutId id="2147483767" r:id="rId105"/>
    <p:sldLayoutId id="2147483768" r:id="rId106"/>
    <p:sldLayoutId id="2147483769" r:id="rId107"/>
    <p:sldLayoutId id="2147483770" r:id="rId108"/>
    <p:sldLayoutId id="2147483771" r:id="rId109"/>
    <p:sldLayoutId id="2147483772" r:id="rId110"/>
    <p:sldLayoutId id="2147483773" r:id="rId111"/>
    <p:sldLayoutId id="2147483774" r:id="rId112"/>
    <p:sldLayoutId id="2147483775" r:id="rId113"/>
    <p:sldLayoutId id="2147483776" r:id="rId114"/>
    <p:sldLayoutId id="2147483777" r:id="rId115"/>
    <p:sldLayoutId id="2147483778" r:id="rId116"/>
    <p:sldLayoutId id="2147483779" r:id="rId117"/>
    <p:sldLayoutId id="2147483780" r:id="rId118"/>
    <p:sldLayoutId id="2147483781" r:id="rId119"/>
    <p:sldLayoutId id="2147483782" r:id="rId120"/>
    <p:sldLayoutId id="2147483783" r:id="rId121"/>
    <p:sldLayoutId id="2147483784" r:id="rId122"/>
    <p:sldLayoutId id="2147483785" r:id="rId123"/>
    <p:sldLayoutId id="2147483786" r:id="rId124"/>
    <p:sldLayoutId id="2147483787" r:id="rId125"/>
    <p:sldLayoutId id="2147483788" r:id="rId126"/>
    <p:sldLayoutId id="2147483789" r:id="rId127"/>
    <p:sldLayoutId id="2147483790" r:id="rId128"/>
    <p:sldLayoutId id="2147483791" r:id="rId129"/>
    <p:sldLayoutId id="2147483792" r:id="rId130"/>
    <p:sldLayoutId id="2147483793" r:id="rId131"/>
    <p:sldLayoutId id="2147483794" r:id="rId132"/>
    <p:sldLayoutId id="2147483795" r:id="rId133"/>
    <p:sldLayoutId id="2147483796" r:id="rId134"/>
    <p:sldLayoutId id="2147483797" r:id="rId135"/>
    <p:sldLayoutId id="2147483798" r:id="rId136"/>
    <p:sldLayoutId id="2147483799" r:id="rId137"/>
    <p:sldLayoutId id="2147483800" r:id="rId138"/>
    <p:sldLayoutId id="2147483801" r:id="rId139"/>
    <p:sldLayoutId id="2147483802" r:id="rId1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42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  <p:sldLayoutId id="2147483888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0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image" Target="../media/image22.jpeg"/><Relationship Id="rId12" Type="http://schemas.openxmlformats.org/officeDocument/2006/relationships/slide" Target="slide2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slide" Target="slide20.xml"/><Relationship Id="rId5" Type="http://schemas.openxmlformats.org/officeDocument/2006/relationships/slideLayout" Target="../slideLayouts/slideLayout170.xml"/><Relationship Id="rId10" Type="http://schemas.openxmlformats.org/officeDocument/2006/relationships/slide" Target="slide19.xml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11" Type="http://schemas.openxmlformats.org/officeDocument/2006/relationships/slide" Target="slide18.xml"/><Relationship Id="rId5" Type="http://schemas.microsoft.com/office/2007/relationships/hdphoto" Target="../media/hdphoto4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11" Type="http://schemas.openxmlformats.org/officeDocument/2006/relationships/slide" Target="slide18.xml"/><Relationship Id="rId5" Type="http://schemas.microsoft.com/office/2007/relationships/hdphoto" Target="../media/hdphoto4.wdp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11" Type="http://schemas.openxmlformats.org/officeDocument/2006/relationships/slide" Target="slide18.xml"/><Relationship Id="rId5" Type="http://schemas.microsoft.com/office/2007/relationships/hdphoto" Target="../media/hdphoto4.wdp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3124200" y="2824390"/>
            <a:ext cx="5862661" cy="1193480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152400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7" y="4953007"/>
            <a:ext cx="7079809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78" y="4165377"/>
            <a:ext cx="1978563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2447541" y="3077126"/>
            <a:ext cx="7315200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ê - l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1)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643952" y="-18953"/>
            <a:ext cx="9024048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7902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20183" y="0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07135" y="294022"/>
            <a:ext cx="7133281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16600" b="1" dirty="0">
                <a:solidFill>
                  <a:srgbClr val="0070C0"/>
                </a:solidFill>
                <a:latin typeface="UTM Avo" panose="02040603050506020204" pitchFamily="18" charset="0"/>
              </a:rPr>
              <a:t>l</a:t>
            </a: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ê          </a:t>
            </a: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2949" y="2648712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38764" y="2951698"/>
            <a:ext cx="104150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</a:t>
            </a:r>
            <a:r>
              <a:rPr lang="en-US" sz="1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</a:t>
            </a:r>
            <a:r>
              <a:rPr lang="en-US" sz="1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</a:t>
            </a: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0496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0" y="-13216"/>
            <a:ext cx="12192000" cy="6871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9932" y="3272297"/>
            <a:ext cx="7306236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16600" b="1" dirty="0">
                <a:solidFill>
                  <a:srgbClr val="0070C0"/>
                </a:solidFill>
                <a:latin typeface="UTM Avo" panose="02040603050506020204" pitchFamily="18" charset="0"/>
              </a:rPr>
              <a:t>l</a:t>
            </a: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</a:t>
            </a:r>
            <a:r>
              <a:rPr lang="en-US" sz="166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  </a:t>
            </a: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1203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-100584" y="-57244"/>
            <a:ext cx="12192000" cy="6871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2415" y="2818043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8141" y="3136755"/>
            <a:ext cx="104150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</a:t>
            </a:r>
            <a:r>
              <a:rPr lang="en-US" sz="199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</a:t>
            </a:r>
            <a:r>
              <a:rPr lang="en-US" sz="1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</a:t>
            </a: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951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3644" y="-976861"/>
            <a:ext cx="5698487" cy="8471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63280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" y="-48078"/>
            <a:ext cx="12180626" cy="69060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04664"/>
            <a:ext cx="8187458" cy="57928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476938" y="2170150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7928" y="3140968"/>
            <a:ext cx="4032448" cy="74845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1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510974"/>
      </p:ext>
    </p:extLst>
  </p:cSld>
  <p:clrMapOvr>
    <a:masterClrMapping/>
  </p:clrMapOvr>
  <p:transition advClick="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3" t="16140" r="26234" b="20106"/>
          <a:stretch/>
        </p:blipFill>
        <p:spPr>
          <a:xfrm>
            <a:off x="1498991" y="905668"/>
            <a:ext cx="8399417" cy="5493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978" y="66560"/>
            <a:ext cx="11779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iếng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07488" y="769872"/>
            <a:ext cx="1166429" cy="65964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398717" y="769872"/>
            <a:ext cx="1491249" cy="65964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khế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368823" y="2508677"/>
            <a:ext cx="1421097" cy="748329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lửa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1476" y="4458792"/>
            <a:ext cx="1487515" cy="775059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lúa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979817" y="5460625"/>
            <a:ext cx="1976845" cy="720840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9666514" y="5340437"/>
            <a:ext cx="1459348" cy="775059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l</a:t>
            </a:r>
            <a:r>
              <a:rPr lang="en-US" sz="3600" b="1" noProof="0" dirty="0" err="1">
                <a:solidFill>
                  <a:srgbClr val="0000CC"/>
                </a:solidFill>
                <a:latin typeface="UTM Avo" panose="02040603050506020204" pitchFamily="18" charset="0"/>
              </a:rPr>
              <a:t>ặn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246120" y="2368296"/>
            <a:ext cx="1029789" cy="101063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266944" y="2368296"/>
            <a:ext cx="1033272" cy="101063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34215" y="4122369"/>
            <a:ext cx="513146" cy="55021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975104" y="4052702"/>
            <a:ext cx="4948210" cy="7844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32" idx="7"/>
          </p:cNvCxnSpPr>
          <p:nvPr/>
        </p:nvCxnSpPr>
        <p:spPr>
          <a:xfrm flipV="1">
            <a:off x="8194648" y="2843784"/>
            <a:ext cx="729896" cy="542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32" idx="4"/>
          </p:cNvCxnSpPr>
          <p:nvPr/>
        </p:nvCxnSpPr>
        <p:spPr>
          <a:xfrm>
            <a:off x="7590207" y="4226671"/>
            <a:ext cx="739977" cy="10071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3806761" y="3257006"/>
            <a:ext cx="1740600" cy="948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UTM Avo" panose="02040603050506020204" pitchFamily="18" charset="0"/>
              </a:rPr>
              <a:t>ê</a:t>
            </a:r>
          </a:p>
        </p:txBody>
      </p:sp>
      <p:sp>
        <p:nvSpPr>
          <p:cNvPr id="32" name="Oval 31"/>
          <p:cNvSpPr/>
          <p:nvPr/>
        </p:nvSpPr>
        <p:spPr>
          <a:xfrm>
            <a:off x="6735399" y="3241614"/>
            <a:ext cx="1709616" cy="98505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UTM Avo" panose="020406030505060202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72437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3" descr="fbb63f59c772f80c241f5a32592359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0"/>
            <a:ext cx="12091987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7246" y="816563"/>
            <a:ext cx="6202339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374048403"/>
      </p:ext>
    </p:extLst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" y="0"/>
            <a:ext cx="12182001" cy="6858000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304800" y="188943"/>
            <a:ext cx="6324600" cy="6364257"/>
            <a:chOff x="2819400" y="340518"/>
            <a:chExt cx="6324600" cy="6364257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5981700" y="370503"/>
              <a:ext cx="0" cy="632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819400" y="3532803"/>
              <a:ext cx="632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5581811" y="3167172"/>
              <a:ext cx="3537603" cy="3537603"/>
              <a:chOff x="5581811" y="3167172"/>
              <a:chExt cx="3537603" cy="3537603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5" name="Isosceles Triangle 114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116" name="Isosceles Triangle 115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17" name="Isosceles Triangle 116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118" name="Isosceles Triangle 117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0" name="Isosceles Triangle 109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111" name="Isosceles Triangle 110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sp>
              <p:nvSpPr>
                <p:cNvPr id="112" name="Isosceles Triangle 111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113" name="Isosceles Triangle 112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sp>
              <p:nvSpPr>
                <p:cNvPr id="114" name="Isosceles Triangle 113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 rot="5669460">
              <a:off x="2882526" y="3104871"/>
              <a:ext cx="3537603" cy="3537603"/>
              <a:chOff x="5581811" y="3167172"/>
              <a:chExt cx="3537603" cy="3537603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03" name="Isosceles Triangle 102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29</a:t>
                  </a:r>
                </a:p>
              </p:txBody>
            </p:sp>
            <p:sp>
              <p:nvSpPr>
                <p:cNvPr id="104" name="Isosceles Triangle 103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</a:p>
              </p:txBody>
            </p:sp>
            <p:sp>
              <p:nvSpPr>
                <p:cNvPr id="105" name="Isosceles Triangle 104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33</a:t>
                  </a:r>
                </a:p>
              </p:txBody>
            </p:sp>
            <p:sp>
              <p:nvSpPr>
                <p:cNvPr id="106" name="Isosceles Triangle 105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31</a:t>
                  </a:r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8" name="Isosceles Triangle 97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34</a:t>
                  </a:r>
                </a:p>
              </p:txBody>
            </p:sp>
            <p:sp>
              <p:nvSpPr>
                <p:cNvPr id="99" name="Isosceles Triangle 98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</p:txBody>
            </p:sp>
            <p:sp>
              <p:nvSpPr>
                <p:cNvPr id="100" name="Isosceles Triangle 99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38</a:t>
                  </a:r>
                </a:p>
              </p:txBody>
            </p:sp>
            <p:sp>
              <p:nvSpPr>
                <p:cNvPr id="101" name="Isosceles Triangle 100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</a:p>
              </p:txBody>
            </p:sp>
            <p:sp>
              <p:nvSpPr>
                <p:cNvPr id="102" name="Isosceles Triangle 101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37</a:t>
                  </a:r>
                </a:p>
              </p:txBody>
            </p:sp>
          </p:grpSp>
        </p:grpSp>
        <p:grpSp>
          <p:nvGrpSpPr>
            <p:cNvPr id="71" name="Group 70"/>
            <p:cNvGrpSpPr/>
            <p:nvPr/>
          </p:nvGrpSpPr>
          <p:grpSpPr>
            <a:xfrm rot="11297695">
              <a:off x="3159918" y="340518"/>
              <a:ext cx="3537603" cy="3537603"/>
              <a:chOff x="5581811" y="3167172"/>
              <a:chExt cx="3537603" cy="3537603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1" name="Isosceles Triangle 90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</a:p>
              </p:txBody>
            </p:sp>
            <p:sp>
              <p:nvSpPr>
                <p:cNvPr id="92" name="Isosceles Triangle 9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93" name="Isosceles Triangle 9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23</a:t>
                  </a:r>
                </a:p>
              </p:txBody>
            </p:sp>
            <p:sp>
              <p:nvSpPr>
                <p:cNvPr id="94" name="Isosceles Triangle 93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</a:p>
              </p:txBody>
            </p:sp>
            <p:sp>
              <p:nvSpPr>
                <p:cNvPr id="95" name="Isosceles Triangle 94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86" name="Isosceles Triangle 8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</a:p>
              </p:txBody>
            </p:sp>
            <p:sp>
              <p:nvSpPr>
                <p:cNvPr id="87" name="Isosceles Triangle 86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sp>
              <p:nvSpPr>
                <p:cNvPr id="88" name="Isosceles Triangle 87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28</a:t>
                  </a:r>
                </a:p>
              </p:txBody>
            </p:sp>
            <p:sp>
              <p:nvSpPr>
                <p:cNvPr id="89" name="Isosceles Triangle 88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</a:p>
              </p:txBody>
            </p:sp>
            <p:sp>
              <p:nvSpPr>
                <p:cNvPr id="90" name="Isosceles Triangle 89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 rot="15946694">
              <a:off x="5515181" y="466560"/>
              <a:ext cx="3453153" cy="3536531"/>
              <a:chOff x="7629071" y="1055368"/>
              <a:chExt cx="3371166" cy="3537603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7848642" y="1055368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79" name="Isosceles Triangle 78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</a:p>
              </p:txBody>
            </p:sp>
            <p:sp>
              <p:nvSpPr>
                <p:cNvPr id="80" name="Isosceles Triangle 79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  <p:sp>
              <p:nvSpPr>
                <p:cNvPr id="81" name="Isosceles Triangle 80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sp>
              <p:nvSpPr>
                <p:cNvPr id="82" name="Isosceles Triangle 81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</a:p>
              </p:txBody>
            </p:sp>
            <p:sp>
              <p:nvSpPr>
                <p:cNvPr id="83" name="Isosceles Triangle 82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</a:p>
              </p:txBody>
            </p:sp>
          </p:grpSp>
          <p:sp>
            <p:nvSpPr>
              <p:cNvPr id="76" name="Isosceles Triangle 75"/>
              <p:cNvSpPr/>
              <p:nvPr/>
            </p:nvSpPr>
            <p:spPr>
              <a:xfrm rot="18493975">
                <a:off x="8931421" y="860533"/>
                <a:ext cx="557600" cy="3162300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</a:p>
            </p:txBody>
          </p:sp>
          <p:sp>
            <p:nvSpPr>
              <p:cNvPr id="77" name="Isosceles Triangle 76"/>
              <p:cNvSpPr/>
              <p:nvPr/>
            </p:nvSpPr>
            <p:spPr>
              <a:xfrm rot="17900843">
                <a:off x="9101651" y="677881"/>
                <a:ext cx="481658" cy="31623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sp>
            <p:nvSpPr>
              <p:cNvPr id="78" name="Isosceles Triangle 77"/>
              <p:cNvSpPr/>
              <p:nvPr/>
            </p:nvSpPr>
            <p:spPr>
              <a:xfrm rot="17325571">
                <a:off x="9140790" y="449009"/>
                <a:ext cx="556593" cy="3162300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</p:grpSp>
        <p:sp>
          <p:nvSpPr>
            <p:cNvPr id="73" name="Oval 72"/>
            <p:cNvSpPr/>
            <p:nvPr/>
          </p:nvSpPr>
          <p:spPr>
            <a:xfrm>
              <a:off x="2936950" y="434239"/>
              <a:ext cx="6089499" cy="6257095"/>
            </a:xfrm>
            <a:prstGeom prst="ellipse">
              <a:avLst/>
            </a:prstGeom>
            <a:noFill/>
            <a:ln w="203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398262" y="1989240"/>
              <a:ext cx="3206704" cy="32067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1" name="Picture 1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90" y="2590913"/>
            <a:ext cx="2379215" cy="178441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405946" y="864980"/>
            <a:ext cx="3781276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KỲ DIỆU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01" y="677307"/>
            <a:ext cx="495300" cy="4381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395" y="1792764"/>
            <a:ext cx="495300" cy="43815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59" y="3104120"/>
            <a:ext cx="495300" cy="4381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39" y="4138110"/>
            <a:ext cx="495300" cy="43815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88" y="5091962"/>
            <a:ext cx="495300" cy="4381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34" y="6065642"/>
            <a:ext cx="495300" cy="438150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09" y="5942440"/>
            <a:ext cx="495300" cy="43815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735" y="6069295"/>
            <a:ext cx="495300" cy="43815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667" y="5256590"/>
            <a:ext cx="495300" cy="438150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170" y="6362536"/>
            <a:ext cx="495300" cy="438150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215" y="3918076"/>
            <a:ext cx="495300" cy="43815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629" y="4219260"/>
            <a:ext cx="495300" cy="438150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49" y="3249937"/>
            <a:ext cx="495300" cy="43815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20" y="2230578"/>
            <a:ext cx="495300" cy="438150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085" y="2218081"/>
            <a:ext cx="495300" cy="438150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318" y="981230"/>
            <a:ext cx="495300" cy="438150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385" y="615831"/>
            <a:ext cx="495300" cy="438150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84" y="113776"/>
            <a:ext cx="495300" cy="43815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79" y="81726"/>
            <a:ext cx="495300" cy="438150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18" y="52465"/>
            <a:ext cx="495300" cy="43815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57" y="3373359"/>
            <a:ext cx="495300" cy="438150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14" y="4151603"/>
            <a:ext cx="495300" cy="438150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88" y="266439"/>
            <a:ext cx="495300" cy="43815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8" y="258665"/>
            <a:ext cx="495300" cy="43815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31" y="336756"/>
            <a:ext cx="495300" cy="438150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5" y="1670487"/>
            <a:ext cx="495300" cy="43815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5" y="4439743"/>
            <a:ext cx="495300" cy="438150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5" y="5380256"/>
            <a:ext cx="495300" cy="43815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8" y="6323471"/>
            <a:ext cx="495300" cy="43815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15" y="6322625"/>
            <a:ext cx="495300" cy="43815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66" y="6525014"/>
            <a:ext cx="495300" cy="43815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58" y="6292465"/>
            <a:ext cx="495300" cy="43815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010" y="6410103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2407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8" grpId="0"/>
      <p:bldP spid="5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grpSp>
        <p:nvGrpSpPr>
          <p:cNvPr id="175" name="Group 174"/>
          <p:cNvGrpSpPr/>
          <p:nvPr/>
        </p:nvGrpSpPr>
        <p:grpSpPr>
          <a:xfrm>
            <a:off x="2819400" y="340518"/>
            <a:ext cx="6324600" cy="6364257"/>
            <a:chOff x="2819400" y="340518"/>
            <a:chExt cx="6324600" cy="636425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981700" y="370503"/>
              <a:ext cx="0" cy="632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819400" y="3532803"/>
              <a:ext cx="632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121"/>
            <p:cNvGrpSpPr/>
            <p:nvPr/>
          </p:nvGrpSpPr>
          <p:grpSpPr>
            <a:xfrm>
              <a:off x="5581811" y="3167172"/>
              <a:ext cx="3537603" cy="3537603"/>
              <a:chOff x="5581811" y="3167172"/>
              <a:chExt cx="3537603" cy="3537603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36" name="Isosceles Triangle 3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102" name="Isosceles Triangle 10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03" name="Isosceles Triangle 10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106" name="Isosceles Triangle 105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  <p:grpSp>
            <p:nvGrpSpPr>
              <p:cNvPr id="116" name="Group 115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7" name="Isosceles Triangle 116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118" name="Isosceles Triangle 117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120" name="Isosceles Triangle 119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sp>
              <p:nvSpPr>
                <p:cNvPr id="121" name="Isosceles Triangle 120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</p:grpSp>
        </p:grpSp>
        <p:grpSp>
          <p:nvGrpSpPr>
            <p:cNvPr id="123" name="Group 122"/>
            <p:cNvGrpSpPr/>
            <p:nvPr/>
          </p:nvGrpSpPr>
          <p:grpSpPr>
            <a:xfrm rot="5669460">
              <a:off x="2882526" y="3104871"/>
              <a:ext cx="3537603" cy="3537603"/>
              <a:chOff x="5581811" y="3167172"/>
              <a:chExt cx="3537603" cy="3537603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31" name="Isosceles Triangle 130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29</a:t>
                  </a:r>
                </a:p>
              </p:txBody>
            </p:sp>
            <p:sp>
              <p:nvSpPr>
                <p:cNvPr id="132" name="Isosceles Triangle 13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</a:p>
              </p:txBody>
            </p:sp>
            <p:sp>
              <p:nvSpPr>
                <p:cNvPr id="133" name="Isosceles Triangle 13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33</a:t>
                  </a:r>
                </a:p>
              </p:txBody>
            </p:sp>
            <p:sp>
              <p:nvSpPr>
                <p:cNvPr id="134" name="Isosceles Triangle 133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31</a:t>
                  </a:r>
                </a:p>
              </p:txBody>
            </p:sp>
            <p:sp>
              <p:nvSpPr>
                <p:cNvPr id="135" name="Isosceles Triangle 134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26" name="Isosceles Triangle 12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34</a:t>
                  </a:r>
                </a:p>
              </p:txBody>
            </p:sp>
            <p:sp>
              <p:nvSpPr>
                <p:cNvPr id="127" name="Isosceles Triangle 126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</a:p>
              </p:txBody>
            </p:sp>
            <p:sp>
              <p:nvSpPr>
                <p:cNvPr id="128" name="Isosceles Triangle 127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38</a:t>
                  </a:r>
                </a:p>
              </p:txBody>
            </p:sp>
            <p:sp>
              <p:nvSpPr>
                <p:cNvPr id="129" name="Isosceles Triangle 128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</a:p>
              </p:txBody>
            </p:sp>
            <p:sp>
              <p:nvSpPr>
                <p:cNvPr id="130" name="Isosceles Triangle 129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37</a:t>
                  </a: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 rot="11297695">
              <a:off x="3159918" y="340518"/>
              <a:ext cx="3537603" cy="3537603"/>
              <a:chOff x="5581811" y="3167172"/>
              <a:chExt cx="3537603" cy="3537603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44" name="Isosceles Triangle 143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</a:p>
              </p:txBody>
            </p:sp>
            <p:sp>
              <p:nvSpPr>
                <p:cNvPr id="145" name="Isosceles Triangle 144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146" name="Isosceles Triangle 145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23</a:t>
                  </a:r>
                </a:p>
              </p:txBody>
            </p:sp>
            <p:sp>
              <p:nvSpPr>
                <p:cNvPr id="147" name="Isosceles Triangle 146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</a:p>
              </p:txBody>
            </p:sp>
            <p:sp>
              <p:nvSpPr>
                <p:cNvPr id="148" name="Isosceles Triangle 147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39" name="Isosceles Triangle 138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</a:p>
              </p:txBody>
            </p:sp>
            <p:sp>
              <p:nvSpPr>
                <p:cNvPr id="140" name="Isosceles Triangle 139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</a:p>
              </p:txBody>
            </p:sp>
            <p:sp>
              <p:nvSpPr>
                <p:cNvPr id="141" name="Isosceles Triangle 140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28</a:t>
                  </a:r>
                </a:p>
              </p:txBody>
            </p:sp>
            <p:sp>
              <p:nvSpPr>
                <p:cNvPr id="142" name="Isosceles Triangle 141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</a:p>
              </p:txBody>
            </p:sp>
            <p:sp>
              <p:nvSpPr>
                <p:cNvPr id="143" name="Isosceles Triangle 142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</a:p>
              </p:txBody>
            </p:sp>
          </p:grpSp>
        </p:grpSp>
        <p:grpSp>
          <p:nvGrpSpPr>
            <p:cNvPr id="162" name="Group 161"/>
            <p:cNvGrpSpPr/>
            <p:nvPr/>
          </p:nvGrpSpPr>
          <p:grpSpPr>
            <a:xfrm rot="15946694">
              <a:off x="5515181" y="466560"/>
              <a:ext cx="3453153" cy="3536531"/>
              <a:chOff x="7629071" y="1055368"/>
              <a:chExt cx="3371166" cy="3537603"/>
            </a:xfrm>
          </p:grpSpPr>
          <p:grpSp>
            <p:nvGrpSpPr>
              <p:cNvPr id="150" name="Group 149"/>
              <p:cNvGrpSpPr/>
              <p:nvPr/>
            </p:nvGrpSpPr>
            <p:grpSpPr>
              <a:xfrm>
                <a:off x="7848642" y="1055368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57" name="Isosceles Triangle 156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</a:p>
              </p:txBody>
            </p:sp>
            <p:sp>
              <p:nvSpPr>
                <p:cNvPr id="158" name="Isosceles Triangle 157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  <p:sp>
              <p:nvSpPr>
                <p:cNvPr id="159" name="Isosceles Triangle 158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sp>
              <p:nvSpPr>
                <p:cNvPr id="160" name="Isosceles Triangle 159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</a:p>
              </p:txBody>
            </p:sp>
            <p:sp>
              <p:nvSpPr>
                <p:cNvPr id="161" name="Isosceles Triangle 160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</a:p>
              </p:txBody>
            </p:sp>
          </p:grpSp>
          <p:sp>
            <p:nvSpPr>
              <p:cNvPr id="152" name="Isosceles Triangle 151"/>
              <p:cNvSpPr/>
              <p:nvPr/>
            </p:nvSpPr>
            <p:spPr>
              <a:xfrm rot="18493975">
                <a:off x="8931421" y="860533"/>
                <a:ext cx="557600" cy="3162300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</a:p>
            </p:txBody>
          </p:sp>
          <p:sp>
            <p:nvSpPr>
              <p:cNvPr id="153" name="Isosceles Triangle 152"/>
              <p:cNvSpPr/>
              <p:nvPr/>
            </p:nvSpPr>
            <p:spPr>
              <a:xfrm rot="17900843">
                <a:off x="9101651" y="677881"/>
                <a:ext cx="481658" cy="31623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sp>
            <p:nvSpPr>
              <p:cNvPr id="155" name="Isosceles Triangle 154"/>
              <p:cNvSpPr/>
              <p:nvPr/>
            </p:nvSpPr>
            <p:spPr>
              <a:xfrm rot="17325571">
                <a:off x="9140790" y="449009"/>
                <a:ext cx="556593" cy="3162300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</p:grpSp>
        <p:sp>
          <p:nvSpPr>
            <p:cNvPr id="163" name="Oval 162"/>
            <p:cNvSpPr/>
            <p:nvPr/>
          </p:nvSpPr>
          <p:spPr>
            <a:xfrm>
              <a:off x="2936950" y="434239"/>
              <a:ext cx="6089499" cy="6257095"/>
            </a:xfrm>
            <a:prstGeom prst="ellipse">
              <a:avLst/>
            </a:prstGeom>
            <a:noFill/>
            <a:ln w="203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398262" y="1989240"/>
              <a:ext cx="3206704" cy="32067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6" name="Teardrop 165">
            <a:hlinkClick r:id="rId8" action="ppaction://hlinksldjump"/>
          </p:cNvPr>
          <p:cNvSpPr/>
          <p:nvPr/>
        </p:nvSpPr>
        <p:spPr>
          <a:xfrm rot="15507628">
            <a:off x="8632974" y="4890367"/>
            <a:ext cx="770111" cy="791309"/>
          </a:xfrm>
          <a:prstGeom prst="teardrop">
            <a:avLst>
              <a:gd name="adj" fmla="val 128684"/>
            </a:avLst>
          </a:prstGeom>
          <a:solidFill>
            <a:srgbClr val="C00000"/>
          </a:solidFill>
          <a:ln w="76200">
            <a:solidFill>
              <a:srgbClr val="FFC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5044" y="3354732"/>
            <a:ext cx="609600" cy="609600"/>
          </a:xfrm>
          <a:prstGeom prst="rect">
            <a:avLst/>
          </a:prstGeom>
        </p:spPr>
      </p:pic>
      <p:sp>
        <p:nvSpPr>
          <p:cNvPr id="4" name="Rounded Rectangle 3">
            <a:hlinkClick r:id="rId10" action="ppaction://hlinksldjump"/>
          </p:cNvPr>
          <p:cNvSpPr/>
          <p:nvPr/>
        </p:nvSpPr>
        <p:spPr>
          <a:xfrm>
            <a:off x="1572870" y="2256294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Rounded Rectangle 70">
            <a:hlinkClick r:id="rId11" action="ppaction://hlinksldjump"/>
          </p:cNvPr>
          <p:cNvSpPr/>
          <p:nvPr/>
        </p:nvSpPr>
        <p:spPr>
          <a:xfrm>
            <a:off x="1586433" y="3392990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Rounded Rectangle 71">
            <a:hlinkClick r:id="rId12" action="ppaction://hlinksldjump"/>
          </p:cNvPr>
          <p:cNvSpPr/>
          <p:nvPr/>
        </p:nvSpPr>
        <p:spPr>
          <a:xfrm>
            <a:off x="1586433" y="4494462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" name="Nhạc các vòng quay của Chiếc nón kì diệu (2001-2006, 2010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85" y="2714371"/>
            <a:ext cx="2379215" cy="178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2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71" grpId="0" animBg="1"/>
      <p:bldP spid="7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2769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236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62" y="6316768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-50687"/>
            <a:ext cx="10526728" cy="435175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            </a:t>
            </a:r>
            <a:r>
              <a:rPr lang="en-US" sz="8800" b="1" dirty="0" err="1">
                <a:solidFill>
                  <a:srgbClr val="0070C0"/>
                </a:solidFill>
                <a:latin typeface="Arial" panose="020B0604020202020204" pitchFamily="34" charset="0"/>
              </a:rPr>
              <a:t>lộ</a:t>
            </a:r>
            <a:r>
              <a:rPr lang="en-US" sz="8800" b="1" dirty="0">
                <a:solidFill>
                  <a:srgbClr val="0070C0"/>
                </a:solidFill>
                <a:latin typeface="Arial" panose="020B0604020202020204" pitchFamily="34" charset="0"/>
              </a:rPr>
              <a:t>          </a:t>
            </a:r>
            <a:r>
              <a:rPr lang="en-US" sz="8800" b="1" dirty="0" err="1">
                <a:solidFill>
                  <a:srgbClr val="0070C0"/>
                </a:solidFill>
                <a:latin typeface="Arial" panose="020B0604020202020204" pitchFamily="34" charset="0"/>
              </a:rPr>
              <a:t>dế</a:t>
            </a:r>
            <a:endParaRPr lang="en-US" sz="88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82782" y="5289590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503640" y="574015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334368" y="3074970"/>
            <a:ext cx="885137" cy="708059"/>
          </a:xfrm>
          <a:prstGeom prst="rect">
            <a:avLst/>
          </a:prstGeom>
        </p:spPr>
      </p:pic>
      <p:sp>
        <p:nvSpPr>
          <p:cNvPr id="17" name="Cloud 16">
            <a:hlinkClick r:id="rId11" action="ppaction://hlinksldjump"/>
          </p:cNvPr>
          <p:cNvSpPr/>
          <p:nvPr/>
        </p:nvSpPr>
        <p:spPr>
          <a:xfrm>
            <a:off x="4837412" y="56769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75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2" y="0"/>
            <a:ext cx="122222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5640" y="1982450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60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353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99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29" y="62527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533400"/>
            <a:ext cx="10526728" cy="369981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á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cọ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731386" y="549994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650016" y="614303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877" y="3331221"/>
            <a:ext cx="804536" cy="643628"/>
          </a:xfrm>
          <a:prstGeom prst="rect">
            <a:avLst/>
          </a:prstGeom>
        </p:spPr>
      </p:pic>
      <p:sp>
        <p:nvSpPr>
          <p:cNvPr id="18" name="Cloud 17">
            <a:hlinkClick r:id="rId11" action="ppaction://hlinksldjump"/>
          </p:cNvPr>
          <p:cNvSpPr/>
          <p:nvPr/>
        </p:nvSpPr>
        <p:spPr>
          <a:xfrm>
            <a:off x="4837412" y="565181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46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353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99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429" y="62527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52400"/>
            <a:ext cx="10526728" cy="387815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3: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43626" y="5698957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395060" y="619908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21" y="2922962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1" action="ppaction://hlinksldjump"/>
          </p:cNvPr>
          <p:cNvSpPr/>
          <p:nvPr/>
        </p:nvSpPr>
        <p:spPr>
          <a:xfrm>
            <a:off x="4508965" y="5321112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0243" y="1478843"/>
            <a:ext cx="600047" cy="91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24777" y="1425826"/>
            <a:ext cx="4289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7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Avo" panose="02040603050506020204" pitchFamily="18" charset="0"/>
              </a:rPr>
              <a:t>có</a:t>
            </a:r>
            <a:r>
              <a:rPr lang="en-US" sz="7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Avo" panose="02040603050506020204" pitchFamily="18" charset="0"/>
              </a:rPr>
              <a:t>lê</a:t>
            </a:r>
            <a:r>
              <a:rPr lang="en-US" sz="7200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679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32528" y="1110590"/>
            <a:ext cx="384271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387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5410" y="565779"/>
            <a:ext cx="96199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d    e    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1669" y="2778562"/>
            <a:ext cx="1102096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ờ </a:t>
            </a:r>
            <a:r>
              <a:rPr lang="en-US" sz="96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đỏ</a:t>
            </a:r>
            <a:r>
              <a:rPr lang="en-US" sz="9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   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cố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đô</a:t>
            </a:r>
            <a:endParaRPr 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cổ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đỗ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đỏ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66301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22988" y="1762543"/>
            <a:ext cx="8346230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10: ê - l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07368" y="476672"/>
            <a:ext cx="86409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636505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590800"/>
            <a:ext cx="6821099" cy="3352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91766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/>
          <p:cNvSpPr/>
          <p:nvPr/>
        </p:nvSpPr>
        <p:spPr>
          <a:xfrm>
            <a:off x="2838380" y="330444"/>
            <a:ext cx="6305620" cy="3752158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072"/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Chạy Lê Tay Trong Tay Chạy Lê Phiên Bản Q Hoạt Hình, Trong, Nhâ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500" b="73333" l="625" r="99271">
                        <a14:foregroundMark x1="11979" y1="39167" x2="13333" y2="41979"/>
                        <a14:foregroundMark x1="11146" y1="42917" x2="3438" y2="50833"/>
                        <a14:foregroundMark x1="36563" y1="56771" x2="42708" y2="58542"/>
                        <a14:foregroundMark x1="84896" y1="54375" x2="78438" y2="71563"/>
                        <a14:foregroundMark x1="75208" y1="69167" x2="73438" y2="69792"/>
                        <a14:foregroundMark x1="51146" y1="66250" x2="45833" y2="69167"/>
                        <a14:foregroundMark x1="61875" y1="65833" x2="63438" y2="68958"/>
                        <a14:foregroundMark x1="15729" y1="65000" x2="8750" y2="69167"/>
                        <a14:foregroundMark x1="30104" y1="65208" x2="31458" y2="69583"/>
                        <a14:foregroundMark x1="8021" y1="47292" x2="12917" y2="52604"/>
                        <a14:foregroundMark x1="7813" y1="48646" x2="12292" y2="52188"/>
                        <a14:foregroundMark x1="66354" y1="59271" x2="71875" y2="61458"/>
                        <a14:foregroundMark x1="45104" y1="58958" x2="49792" y2="56771"/>
                        <a14:foregroundMark x1="92188" y1="62083" x2="96354" y2="62708"/>
                        <a14:foregroundMark x1="78229" y1="67396" x2="73854" y2="70000"/>
                        <a14:foregroundMark x1="88229" y1="68229" x2="91250" y2="6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21" b="26533"/>
          <a:stretch/>
        </p:blipFill>
        <p:spPr bwMode="auto">
          <a:xfrm>
            <a:off x="5853961" y="3816675"/>
            <a:ext cx="5833101" cy="26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28" b="86982" l="4734" r="62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2" y="1707648"/>
            <a:ext cx="5387219" cy="4495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7751" y="509080"/>
            <a:ext cx="5022760" cy="2942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Cùng họ hàng với táo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Da vàng quả lại dài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Ăn vào liền hết khát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Đoán thật đúng mới tài.</a:t>
            </a:r>
          </a:p>
        </p:txBody>
      </p:sp>
    </p:spTree>
    <p:extLst>
      <p:ext uri="{BB962C8B-B14F-4D97-AF65-F5344CB8AC3E}">
        <p14:creationId xmlns:p14="http://schemas.microsoft.com/office/powerpoint/2010/main" val="396352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320173" y="3689227"/>
            <a:ext cx="1108169" cy="190820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132675" y="3983853"/>
            <a:ext cx="3143960" cy="1080120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92487" y="1248955"/>
            <a:ext cx="3024336" cy="2376264"/>
            <a:chOff x="767408" y="1052736"/>
            <a:chExt cx="3024336" cy="2376264"/>
          </a:xfrm>
        </p:grpSpPr>
        <p:sp>
          <p:nvSpPr>
            <p:cNvPr id="11" name="Rectangle 10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lê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911424" y="227687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l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>
                  <a:solidFill>
                    <a:srgbClr val="F40CC2"/>
                  </a:solidFill>
                  <a:latin typeface="UTM Avo" panose="02040603050506020204" pitchFamily="18" charset="0"/>
                </a:rPr>
                <a:t>ê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484518" y="4169970"/>
            <a:ext cx="2509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ờ - ê -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lê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0411" y="3954026"/>
            <a:ext cx="1527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ê</a:t>
            </a:r>
          </a:p>
        </p:txBody>
      </p:sp>
      <p:pic>
        <p:nvPicPr>
          <p:cNvPr id="17" name="Picture 2" descr="Ngừa nhiều bệnh nhờ quả lê - Báo Quảng Ngãi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7" y="351071"/>
            <a:ext cx="4584735" cy="34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11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 animBg="1"/>
      <p:bldP spid="16" grpId="0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77167" y="723898"/>
            <a:ext cx="274574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700" dirty="0">
                <a:solidFill>
                  <a:srgbClr val="0070C0"/>
                </a:solidFill>
                <a:latin typeface="UTM Avo" panose="02040603050506020204" pitchFamily="18" charset="0"/>
              </a:rPr>
              <a:t>l</a:t>
            </a: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8602" y="723899"/>
            <a:ext cx="208823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kumimoji="0" lang="en-US" sz="287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" t="12731" r="59524" b="12603"/>
          <a:stretch/>
        </p:blipFill>
        <p:spPr>
          <a:xfrm>
            <a:off x="8385047" y="1554480"/>
            <a:ext cx="1695559" cy="28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96039" y="1743795"/>
            <a:ext cx="27457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noProof="0" dirty="0">
                <a:solidFill>
                  <a:srgbClr val="0070C0"/>
                </a:solidFill>
                <a:latin typeface="UTM Avo" panose="02040603050506020204" pitchFamily="18" charset="0"/>
              </a:rPr>
              <a:t>ê</a:t>
            </a: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65118" y="1489879"/>
            <a:ext cx="208823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" t="12984" r="56266" b="12858"/>
          <a:stretch/>
        </p:blipFill>
        <p:spPr>
          <a:xfrm>
            <a:off x="8421188" y="1552206"/>
            <a:ext cx="1950720" cy="25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6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412768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254</Words>
  <Application>Microsoft Office PowerPoint</Application>
  <PresentationFormat>Widescreen</PresentationFormat>
  <Paragraphs>149</Paragraphs>
  <Slides>22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HP001 4 hàng</vt:lpstr>
      <vt:lpstr>Tahoma</vt:lpstr>
      <vt:lpstr>Times New Roman</vt:lpstr>
      <vt:lpstr>UTM Avo</vt:lpstr>
      <vt:lpstr>Office Theme</vt:lpstr>
      <vt:lpstr>Default Design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SingPC</cp:lastModifiedBy>
  <cp:revision>22</cp:revision>
  <dcterms:created xsi:type="dcterms:W3CDTF">2021-09-23T13:41:13Z</dcterms:created>
  <dcterms:modified xsi:type="dcterms:W3CDTF">2025-09-28T09:24:49Z</dcterms:modified>
</cp:coreProperties>
</file>