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3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4" r:id="rId3"/>
    <p:sldMasterId id="2147483870" r:id="rId4"/>
  </p:sldMasterIdLst>
  <p:notesMasterIdLst>
    <p:notesMasterId r:id="rId29"/>
  </p:notesMasterIdLst>
  <p:sldIdLst>
    <p:sldId id="306" r:id="rId5"/>
    <p:sldId id="258" r:id="rId6"/>
    <p:sldId id="259" r:id="rId7"/>
    <p:sldId id="260" r:id="rId8"/>
    <p:sldId id="261" r:id="rId9"/>
    <p:sldId id="283" r:id="rId10"/>
    <p:sldId id="262" r:id="rId11"/>
    <p:sldId id="264" r:id="rId12"/>
    <p:sldId id="263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4" r:id="rId21"/>
    <p:sldId id="284" r:id="rId22"/>
    <p:sldId id="304" r:id="rId23"/>
    <p:sldId id="300" r:id="rId24"/>
    <p:sldId id="301" r:id="rId25"/>
    <p:sldId id="302" r:id="rId26"/>
    <p:sldId id="303" r:id="rId27"/>
    <p:sldId id="28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B414-31D7-48BD-B73A-5D7C5D8F03C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F279-A158-4477-9F42-91C87ED9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7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6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8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47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98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3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685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946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880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84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8882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283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963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131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2303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952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7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27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2670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97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969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18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753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576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919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0533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451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51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004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5995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199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894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914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477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983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897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9719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5064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16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588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420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779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851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9187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925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152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276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694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471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40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543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076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333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1190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075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086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063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995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121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4100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97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09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5297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688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6637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74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1493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018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849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46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223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1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835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942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299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2405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8741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6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296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1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2741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573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76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67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136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778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611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607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9146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499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304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3407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246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97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767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97144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080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226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24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5466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588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0985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5899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479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777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336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6298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785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6611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007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173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497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673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203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443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5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6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122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8787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378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841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879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049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3697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6345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41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130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169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726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277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73245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4160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44547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8240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44135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240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847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0911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27333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57470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91152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32366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497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7517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614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69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79932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738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68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5778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87064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6871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60934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224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676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4867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522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745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748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651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8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27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5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37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4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04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75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26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625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22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45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84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2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510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85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59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04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02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0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33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36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43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980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17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99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15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150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6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019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88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721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48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4490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7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26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50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437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66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88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60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02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248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01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10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9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09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120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519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95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78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44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110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068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85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29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414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721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573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572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843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274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2642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9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09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4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7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53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2544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8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127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4572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48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612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053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6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73.xml"/><Relationship Id="rId5" Type="http://schemas.openxmlformats.org/officeDocument/2006/relationships/slideLayout" Target="../slideLayouts/slideLayout20.xml"/><Relationship Id="rId61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71.xml"/><Relationship Id="rId64" Type="http://schemas.openxmlformats.org/officeDocument/2006/relationships/slideLayout" Target="../slideLayouts/slideLayout79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6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75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42.xml"/><Relationship Id="rId84" Type="http://schemas.openxmlformats.org/officeDocument/2006/relationships/slideLayout" Target="../slideLayouts/slideLayout163.xml"/><Relationship Id="rId138" Type="http://schemas.openxmlformats.org/officeDocument/2006/relationships/slideLayout" Target="../slideLayouts/slideLayout217.xml"/><Relationship Id="rId107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32.xml"/><Relationship Id="rId58" Type="http://schemas.openxmlformats.org/officeDocument/2006/relationships/slideLayout" Target="../slideLayouts/slideLayout137.xml"/><Relationship Id="rId74" Type="http://schemas.openxmlformats.org/officeDocument/2006/relationships/slideLayout" Target="../slideLayouts/slideLayout153.xml"/><Relationship Id="rId79" Type="http://schemas.openxmlformats.org/officeDocument/2006/relationships/slideLayout" Target="../slideLayouts/slideLayout158.xml"/><Relationship Id="rId102" Type="http://schemas.openxmlformats.org/officeDocument/2006/relationships/slideLayout" Target="../slideLayouts/slideLayout181.xml"/><Relationship Id="rId123" Type="http://schemas.openxmlformats.org/officeDocument/2006/relationships/slideLayout" Target="../slideLayouts/slideLayout202.xml"/><Relationship Id="rId128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84.xml"/><Relationship Id="rId90" Type="http://schemas.openxmlformats.org/officeDocument/2006/relationships/slideLayout" Target="../slideLayouts/slideLayout169.xml"/><Relationship Id="rId95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22.xml"/><Relationship Id="rId48" Type="http://schemas.openxmlformats.org/officeDocument/2006/relationships/slideLayout" Target="../slideLayouts/slideLayout127.xml"/><Relationship Id="rId64" Type="http://schemas.openxmlformats.org/officeDocument/2006/relationships/slideLayout" Target="../slideLayouts/slideLayout143.xml"/><Relationship Id="rId69" Type="http://schemas.openxmlformats.org/officeDocument/2006/relationships/slideLayout" Target="../slideLayouts/slideLayout148.xml"/><Relationship Id="rId113" Type="http://schemas.openxmlformats.org/officeDocument/2006/relationships/slideLayout" Target="../slideLayouts/slideLayout192.xml"/><Relationship Id="rId118" Type="http://schemas.openxmlformats.org/officeDocument/2006/relationships/slideLayout" Target="../slideLayouts/slideLayout197.xml"/><Relationship Id="rId134" Type="http://schemas.openxmlformats.org/officeDocument/2006/relationships/slideLayout" Target="../slideLayouts/slideLayout213.xml"/><Relationship Id="rId139" Type="http://schemas.openxmlformats.org/officeDocument/2006/relationships/slideLayout" Target="../slideLayouts/slideLayout218.xml"/><Relationship Id="rId80" Type="http://schemas.openxmlformats.org/officeDocument/2006/relationships/slideLayout" Target="../slideLayouts/slideLayout159.xml"/><Relationship Id="rId85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8.xml"/><Relationship Id="rId103" Type="http://schemas.openxmlformats.org/officeDocument/2006/relationships/slideLayout" Target="../slideLayouts/slideLayout182.xml"/><Relationship Id="rId108" Type="http://schemas.openxmlformats.org/officeDocument/2006/relationships/slideLayout" Target="../slideLayouts/slideLayout187.xml"/><Relationship Id="rId124" Type="http://schemas.openxmlformats.org/officeDocument/2006/relationships/slideLayout" Target="../slideLayouts/slideLayout203.xml"/><Relationship Id="rId129" Type="http://schemas.openxmlformats.org/officeDocument/2006/relationships/slideLayout" Target="../slideLayouts/slideLayout208.xml"/><Relationship Id="rId54" Type="http://schemas.openxmlformats.org/officeDocument/2006/relationships/slideLayout" Target="../slideLayouts/slideLayout133.xml"/><Relationship Id="rId70" Type="http://schemas.openxmlformats.org/officeDocument/2006/relationships/slideLayout" Target="../slideLayouts/slideLayout149.xml"/><Relationship Id="rId75" Type="http://schemas.openxmlformats.org/officeDocument/2006/relationships/slideLayout" Target="../slideLayouts/slideLayout154.xml"/><Relationship Id="rId91" Type="http://schemas.openxmlformats.org/officeDocument/2006/relationships/slideLayout" Target="../slideLayouts/slideLayout170.xml"/><Relationship Id="rId96" Type="http://schemas.openxmlformats.org/officeDocument/2006/relationships/slideLayout" Target="../slideLayouts/slideLayout175.xml"/><Relationship Id="rId14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8.xml"/><Relationship Id="rId114" Type="http://schemas.openxmlformats.org/officeDocument/2006/relationships/slideLayout" Target="../slideLayouts/slideLayout193.xml"/><Relationship Id="rId119" Type="http://schemas.openxmlformats.org/officeDocument/2006/relationships/slideLayout" Target="../slideLayouts/slideLayout198.xml"/><Relationship Id="rId44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9.xml"/><Relationship Id="rId65" Type="http://schemas.openxmlformats.org/officeDocument/2006/relationships/slideLayout" Target="../slideLayouts/slideLayout144.xml"/><Relationship Id="rId81" Type="http://schemas.openxmlformats.org/officeDocument/2006/relationships/slideLayout" Target="../slideLayouts/slideLayout160.xml"/><Relationship Id="rId86" Type="http://schemas.openxmlformats.org/officeDocument/2006/relationships/slideLayout" Target="../slideLayouts/slideLayout165.xml"/><Relationship Id="rId130" Type="http://schemas.openxmlformats.org/officeDocument/2006/relationships/slideLayout" Target="../slideLayouts/slideLayout209.xml"/><Relationship Id="rId135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8.xml"/><Relationship Id="rId109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29.xml"/><Relationship Id="rId55" Type="http://schemas.openxmlformats.org/officeDocument/2006/relationships/slideLayout" Target="../slideLayouts/slideLayout134.xml"/><Relationship Id="rId76" Type="http://schemas.openxmlformats.org/officeDocument/2006/relationships/slideLayout" Target="../slideLayouts/slideLayout155.xml"/><Relationship Id="rId97" Type="http://schemas.openxmlformats.org/officeDocument/2006/relationships/slideLayout" Target="../slideLayouts/slideLayout176.xml"/><Relationship Id="rId104" Type="http://schemas.openxmlformats.org/officeDocument/2006/relationships/slideLayout" Target="../slideLayouts/slideLayout183.xml"/><Relationship Id="rId120" Type="http://schemas.openxmlformats.org/officeDocument/2006/relationships/slideLayout" Target="../slideLayouts/slideLayout199.xml"/><Relationship Id="rId125" Type="http://schemas.openxmlformats.org/officeDocument/2006/relationships/slideLayout" Target="../slideLayouts/slideLayout204.xml"/><Relationship Id="rId141" Type="http://schemas.openxmlformats.org/officeDocument/2006/relationships/theme" Target="../theme/theme3.xml"/><Relationship Id="rId7" Type="http://schemas.openxmlformats.org/officeDocument/2006/relationships/slideLayout" Target="../slideLayouts/slideLayout86.xml"/><Relationship Id="rId71" Type="http://schemas.openxmlformats.org/officeDocument/2006/relationships/slideLayout" Target="../slideLayouts/slideLayout150.xml"/><Relationship Id="rId9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19.xml"/><Relationship Id="rId45" Type="http://schemas.openxmlformats.org/officeDocument/2006/relationships/slideLayout" Target="../slideLayouts/slideLayout124.xml"/><Relationship Id="rId66" Type="http://schemas.openxmlformats.org/officeDocument/2006/relationships/slideLayout" Target="../slideLayouts/slideLayout145.xml"/><Relationship Id="rId87" Type="http://schemas.openxmlformats.org/officeDocument/2006/relationships/slideLayout" Target="../slideLayouts/slideLayout166.xml"/><Relationship Id="rId110" Type="http://schemas.openxmlformats.org/officeDocument/2006/relationships/slideLayout" Target="../slideLayouts/slideLayout189.xml"/><Relationship Id="rId115" Type="http://schemas.openxmlformats.org/officeDocument/2006/relationships/slideLayout" Target="../slideLayouts/slideLayout194.xml"/><Relationship Id="rId131" Type="http://schemas.openxmlformats.org/officeDocument/2006/relationships/slideLayout" Target="../slideLayouts/slideLayout210.xml"/><Relationship Id="rId136" Type="http://schemas.openxmlformats.org/officeDocument/2006/relationships/slideLayout" Target="../slideLayouts/slideLayout215.xml"/><Relationship Id="rId61" Type="http://schemas.openxmlformats.org/officeDocument/2006/relationships/slideLayout" Target="../slideLayouts/slideLayout140.xml"/><Relationship Id="rId82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35.xml"/><Relationship Id="rId77" Type="http://schemas.openxmlformats.org/officeDocument/2006/relationships/slideLayout" Target="../slideLayouts/slideLayout156.xml"/><Relationship Id="rId100" Type="http://schemas.openxmlformats.org/officeDocument/2006/relationships/slideLayout" Target="../slideLayouts/slideLayout179.xml"/><Relationship Id="rId105" Type="http://schemas.openxmlformats.org/officeDocument/2006/relationships/slideLayout" Target="../slideLayouts/slideLayout184.xml"/><Relationship Id="rId126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87.xml"/><Relationship Id="rId51" Type="http://schemas.openxmlformats.org/officeDocument/2006/relationships/slideLayout" Target="../slideLayouts/slideLayout130.xml"/><Relationship Id="rId72" Type="http://schemas.openxmlformats.org/officeDocument/2006/relationships/slideLayout" Target="../slideLayouts/slideLayout151.xml"/><Relationship Id="rId93" Type="http://schemas.openxmlformats.org/officeDocument/2006/relationships/slideLayout" Target="../slideLayouts/slideLayout172.xml"/><Relationship Id="rId98" Type="http://schemas.openxmlformats.org/officeDocument/2006/relationships/slideLayout" Target="../slideLayouts/slideLayout177.xml"/><Relationship Id="rId121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25.xml"/><Relationship Id="rId67" Type="http://schemas.openxmlformats.org/officeDocument/2006/relationships/slideLayout" Target="../slideLayouts/slideLayout146.xml"/><Relationship Id="rId116" Type="http://schemas.openxmlformats.org/officeDocument/2006/relationships/slideLayout" Target="../slideLayouts/slideLayout195.xml"/><Relationship Id="rId137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99.xml"/><Relationship Id="rId41" Type="http://schemas.openxmlformats.org/officeDocument/2006/relationships/slideLayout" Target="../slideLayouts/slideLayout120.xml"/><Relationship Id="rId62" Type="http://schemas.openxmlformats.org/officeDocument/2006/relationships/slideLayout" Target="../slideLayouts/slideLayout141.xml"/><Relationship Id="rId83" Type="http://schemas.openxmlformats.org/officeDocument/2006/relationships/slideLayout" Target="../slideLayouts/slideLayout162.xml"/><Relationship Id="rId88" Type="http://schemas.openxmlformats.org/officeDocument/2006/relationships/slideLayout" Target="../slideLayouts/slideLayout167.xml"/><Relationship Id="rId111" Type="http://schemas.openxmlformats.org/officeDocument/2006/relationships/slideLayout" Target="../slideLayouts/slideLayout190.xml"/><Relationship Id="rId132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36.xml"/><Relationship Id="rId106" Type="http://schemas.openxmlformats.org/officeDocument/2006/relationships/slideLayout" Target="../slideLayouts/slideLayout185.xml"/><Relationship Id="rId127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31.xml"/><Relationship Id="rId73" Type="http://schemas.openxmlformats.org/officeDocument/2006/relationships/slideLayout" Target="../slideLayouts/slideLayout152.xml"/><Relationship Id="rId78" Type="http://schemas.openxmlformats.org/officeDocument/2006/relationships/slideLayout" Target="../slideLayouts/slideLayout157.xml"/><Relationship Id="rId94" Type="http://schemas.openxmlformats.org/officeDocument/2006/relationships/slideLayout" Target="../slideLayouts/slideLayout173.xml"/><Relationship Id="rId99" Type="http://schemas.openxmlformats.org/officeDocument/2006/relationships/slideLayout" Target="../slideLayouts/slideLayout178.xml"/><Relationship Id="rId101" Type="http://schemas.openxmlformats.org/officeDocument/2006/relationships/slideLayout" Target="../slideLayouts/slideLayout180.xml"/><Relationship Id="rId122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26.xml"/><Relationship Id="rId68" Type="http://schemas.openxmlformats.org/officeDocument/2006/relationships/slideLayout" Target="../slideLayouts/slideLayout147.xml"/><Relationship Id="rId89" Type="http://schemas.openxmlformats.org/officeDocument/2006/relationships/slideLayout" Target="../slideLayouts/slideLayout168.xml"/><Relationship Id="rId112" Type="http://schemas.openxmlformats.org/officeDocument/2006/relationships/slideLayout" Target="../slideLayouts/slideLayout191.xml"/><Relationship Id="rId133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CAAE-D4AB-4F54-8E10-35DDCFB346E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3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942" r:id="rId3"/>
    <p:sldLayoutId id="2147483929" r:id="rId4"/>
    <p:sldLayoutId id="2147483916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9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1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943" r:id="rId2"/>
    <p:sldLayoutId id="2147483930" r:id="rId3"/>
    <p:sldLayoutId id="2147483917" r:id="rId4"/>
    <p:sldLayoutId id="2147483901" r:id="rId5"/>
    <p:sldLayoutId id="2147483889" r:id="rId6"/>
    <p:sldLayoutId id="2147483662" r:id="rId7"/>
    <p:sldLayoutId id="2147483944" r:id="rId8"/>
    <p:sldLayoutId id="2147483932" r:id="rId9"/>
    <p:sldLayoutId id="2147483931" r:id="rId10"/>
    <p:sldLayoutId id="2147483918" r:id="rId11"/>
    <p:sldLayoutId id="2147483902" r:id="rId12"/>
    <p:sldLayoutId id="2147483890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946" r:id="rId38"/>
    <p:sldLayoutId id="2147483945" r:id="rId39"/>
    <p:sldLayoutId id="2147483935" r:id="rId40"/>
    <p:sldLayoutId id="2147483934" r:id="rId41"/>
    <p:sldLayoutId id="2147483933" r:id="rId42"/>
    <p:sldLayoutId id="2147483920" r:id="rId43"/>
    <p:sldLayoutId id="2147483919" r:id="rId44"/>
    <p:sldLayoutId id="2147483904" r:id="rId45"/>
    <p:sldLayoutId id="2147483903" r:id="rId46"/>
    <p:sldLayoutId id="2147483891" r:id="rId47"/>
    <p:sldLayoutId id="2147483687" r:id="rId48"/>
    <p:sldLayoutId id="2147483688" r:id="rId49"/>
    <p:sldLayoutId id="2147483689" r:id="rId50"/>
    <p:sldLayoutId id="2147483690" r:id="rId51"/>
    <p:sldLayoutId id="2147483691" r:id="rId52"/>
    <p:sldLayoutId id="2147483692" r:id="rId53"/>
    <p:sldLayoutId id="2147483693" r:id="rId54"/>
    <p:sldLayoutId id="2147483694" r:id="rId55"/>
    <p:sldLayoutId id="2147483695" r:id="rId56"/>
    <p:sldLayoutId id="2147483696" r:id="rId57"/>
    <p:sldLayoutId id="2147483697" r:id="rId58"/>
    <p:sldLayoutId id="2147483698" r:id="rId59"/>
    <p:sldLayoutId id="2147483699" r:id="rId60"/>
    <p:sldLayoutId id="2147483700" r:id="rId61"/>
    <p:sldLayoutId id="2147483701" r:id="rId62"/>
    <p:sldLayoutId id="2147483702" r:id="rId63"/>
    <p:sldLayoutId id="2147483703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8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953" r:id="rId2"/>
    <p:sldLayoutId id="2147483952" r:id="rId3"/>
    <p:sldLayoutId id="2147483951" r:id="rId4"/>
    <p:sldLayoutId id="2147483949" r:id="rId5"/>
    <p:sldLayoutId id="2147483948" r:id="rId6"/>
    <p:sldLayoutId id="2147483941" r:id="rId7"/>
    <p:sldLayoutId id="2147483940" r:id="rId8"/>
    <p:sldLayoutId id="2147483939" r:id="rId9"/>
    <p:sldLayoutId id="2147483937" r:id="rId10"/>
    <p:sldLayoutId id="2147483928" r:id="rId11"/>
    <p:sldLayoutId id="2147483927" r:id="rId12"/>
    <p:sldLayoutId id="2147483926" r:id="rId13"/>
    <p:sldLayoutId id="2147483925" r:id="rId14"/>
    <p:sldLayoutId id="2147483924" r:id="rId15"/>
    <p:sldLayoutId id="2147483922" r:id="rId16"/>
    <p:sldLayoutId id="2147483915" r:id="rId17"/>
    <p:sldLayoutId id="2147483914" r:id="rId18"/>
    <p:sldLayoutId id="2147483913" r:id="rId19"/>
    <p:sldLayoutId id="2147483912" r:id="rId20"/>
    <p:sldLayoutId id="2147483911" r:id="rId21"/>
    <p:sldLayoutId id="2147483910" r:id="rId22"/>
    <p:sldLayoutId id="2147483909" r:id="rId23"/>
    <p:sldLayoutId id="2147483908" r:id="rId24"/>
    <p:sldLayoutId id="2147483907" r:id="rId25"/>
    <p:sldLayoutId id="2147483900" r:id="rId26"/>
    <p:sldLayoutId id="2147483899" r:id="rId27"/>
    <p:sldLayoutId id="2147483898" r:id="rId28"/>
    <p:sldLayoutId id="2147483897" r:id="rId29"/>
    <p:sldLayoutId id="2147483896" r:id="rId30"/>
    <p:sldLayoutId id="2147483895" r:id="rId31"/>
    <p:sldLayoutId id="2147483894" r:id="rId32"/>
    <p:sldLayoutId id="2147483893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  <p:sldLayoutId id="2147483743" r:id="rId71"/>
    <p:sldLayoutId id="2147483744" r:id="rId72"/>
    <p:sldLayoutId id="2147483745" r:id="rId73"/>
    <p:sldLayoutId id="2147483746" r:id="rId74"/>
    <p:sldLayoutId id="2147483747" r:id="rId75"/>
    <p:sldLayoutId id="2147483748" r:id="rId76"/>
    <p:sldLayoutId id="2147483749" r:id="rId77"/>
    <p:sldLayoutId id="2147483750" r:id="rId78"/>
    <p:sldLayoutId id="2147483751" r:id="rId79"/>
    <p:sldLayoutId id="2147483752" r:id="rId80"/>
    <p:sldLayoutId id="2147483753" r:id="rId81"/>
    <p:sldLayoutId id="2147483754" r:id="rId82"/>
    <p:sldLayoutId id="2147483755" r:id="rId83"/>
    <p:sldLayoutId id="2147483756" r:id="rId84"/>
    <p:sldLayoutId id="2147483757" r:id="rId85"/>
    <p:sldLayoutId id="2147483758" r:id="rId86"/>
    <p:sldLayoutId id="2147483759" r:id="rId87"/>
    <p:sldLayoutId id="2147483760" r:id="rId88"/>
    <p:sldLayoutId id="2147483761" r:id="rId89"/>
    <p:sldLayoutId id="2147483762" r:id="rId90"/>
    <p:sldLayoutId id="2147483763" r:id="rId91"/>
    <p:sldLayoutId id="2147483954" r:id="rId92"/>
    <p:sldLayoutId id="2147483950" r:id="rId93"/>
    <p:sldLayoutId id="2147483947" r:id="rId94"/>
    <p:sldLayoutId id="2147483938" r:id="rId95"/>
    <p:sldLayoutId id="2147483936" r:id="rId96"/>
    <p:sldLayoutId id="2147483923" r:id="rId97"/>
    <p:sldLayoutId id="2147483921" r:id="rId98"/>
    <p:sldLayoutId id="2147483906" r:id="rId99"/>
    <p:sldLayoutId id="2147483905" r:id="rId100"/>
    <p:sldLayoutId id="2147483892" r:id="rId101"/>
    <p:sldLayoutId id="2147483764" r:id="rId102"/>
    <p:sldLayoutId id="2147483765" r:id="rId103"/>
    <p:sldLayoutId id="2147483766" r:id="rId104"/>
    <p:sldLayoutId id="2147483767" r:id="rId105"/>
    <p:sldLayoutId id="2147483768" r:id="rId106"/>
    <p:sldLayoutId id="2147483769" r:id="rId107"/>
    <p:sldLayoutId id="2147483770" r:id="rId108"/>
    <p:sldLayoutId id="2147483771" r:id="rId109"/>
    <p:sldLayoutId id="2147483772" r:id="rId110"/>
    <p:sldLayoutId id="2147483773" r:id="rId111"/>
    <p:sldLayoutId id="2147483774" r:id="rId112"/>
    <p:sldLayoutId id="2147483775" r:id="rId113"/>
    <p:sldLayoutId id="2147483776" r:id="rId114"/>
    <p:sldLayoutId id="2147483777" r:id="rId115"/>
    <p:sldLayoutId id="2147483778" r:id="rId116"/>
    <p:sldLayoutId id="2147483779" r:id="rId117"/>
    <p:sldLayoutId id="2147483780" r:id="rId118"/>
    <p:sldLayoutId id="2147483781" r:id="rId119"/>
    <p:sldLayoutId id="2147483782" r:id="rId120"/>
    <p:sldLayoutId id="2147483783" r:id="rId121"/>
    <p:sldLayoutId id="2147483784" r:id="rId122"/>
    <p:sldLayoutId id="2147483785" r:id="rId123"/>
    <p:sldLayoutId id="2147483786" r:id="rId124"/>
    <p:sldLayoutId id="2147483787" r:id="rId125"/>
    <p:sldLayoutId id="2147483788" r:id="rId126"/>
    <p:sldLayoutId id="2147483789" r:id="rId127"/>
    <p:sldLayoutId id="2147483790" r:id="rId128"/>
    <p:sldLayoutId id="2147483791" r:id="rId129"/>
    <p:sldLayoutId id="2147483792" r:id="rId130"/>
    <p:sldLayoutId id="2147483793" r:id="rId131"/>
    <p:sldLayoutId id="2147483794" r:id="rId132"/>
    <p:sldLayoutId id="2147483795" r:id="rId133"/>
    <p:sldLayoutId id="2147483796" r:id="rId134"/>
    <p:sldLayoutId id="2147483797" r:id="rId135"/>
    <p:sldLayoutId id="2147483798" r:id="rId136"/>
    <p:sldLayoutId id="2147483799" r:id="rId137"/>
    <p:sldLayoutId id="2147483800" r:id="rId138"/>
    <p:sldLayoutId id="2147483801" r:id="rId139"/>
    <p:sldLayoutId id="2147483802" r:id="rId1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2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22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23.jpeg"/><Relationship Id="rId12" Type="http://schemas.openxmlformats.org/officeDocument/2006/relationships/slide" Target="slide2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22.xml"/><Relationship Id="rId5" Type="http://schemas.openxmlformats.org/officeDocument/2006/relationships/slideLayout" Target="../slideLayouts/slideLayout170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11" Type="http://schemas.openxmlformats.org/officeDocument/2006/relationships/slide" Target="slide20.xml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11" Type="http://schemas.openxmlformats.org/officeDocument/2006/relationships/slide" Target="slide20.xml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11" Type="http://schemas.openxmlformats.org/officeDocument/2006/relationships/slide" Target="slide20.xml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24200" y="2824390"/>
            <a:ext cx="586266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 - l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7135" y="294022"/>
            <a:ext cx="7133281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ê     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8764" y="2951698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1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49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9932" y="3272297"/>
            <a:ext cx="7306236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lang="en-US" sz="166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20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2415" y="2818043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141" y="3136755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199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95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328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54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10974"/>
      </p:ext>
    </p:extLst>
  </p:cSld>
  <p:clrMapOvr>
    <a:masterClrMapping/>
  </p:clrMapOvr>
  <p:transition advClick="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1498991" y="905668"/>
            <a:ext cx="8399417" cy="5493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978" y="66560"/>
            <a:ext cx="11779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7488" y="769872"/>
            <a:ext cx="1166429" cy="65964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98717" y="769872"/>
            <a:ext cx="1491249" cy="65964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368823" y="2508677"/>
            <a:ext cx="1421097" cy="748329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lửa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476" y="4458792"/>
            <a:ext cx="1487515" cy="775059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79817" y="5460625"/>
            <a:ext cx="1976845" cy="7208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666514" y="5340437"/>
            <a:ext cx="1459348" cy="775059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l</a:t>
            </a:r>
            <a:r>
              <a:rPr lang="en-US" sz="3600" b="1" noProof="0" dirty="0" err="1">
                <a:solidFill>
                  <a:srgbClr val="0000CC"/>
                </a:solidFill>
                <a:latin typeface="UTM Avo" panose="02040603050506020204" pitchFamily="18" charset="0"/>
              </a:rPr>
              <a:t>ặn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46120" y="2368296"/>
            <a:ext cx="1029789" cy="101063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266944" y="2368296"/>
            <a:ext cx="1033272" cy="101063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34215" y="4122369"/>
            <a:ext cx="513146" cy="55021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75104" y="4052702"/>
            <a:ext cx="4948210" cy="7844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2" idx="7"/>
          </p:cNvCxnSpPr>
          <p:nvPr/>
        </p:nvCxnSpPr>
        <p:spPr>
          <a:xfrm flipV="1">
            <a:off x="8194648" y="2843784"/>
            <a:ext cx="729896" cy="542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32" idx="4"/>
          </p:cNvCxnSpPr>
          <p:nvPr/>
        </p:nvCxnSpPr>
        <p:spPr>
          <a:xfrm>
            <a:off x="7590207" y="4226671"/>
            <a:ext cx="739977" cy="10071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806761" y="3257006"/>
            <a:ext cx="1740600" cy="948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UTM Avo" panose="02040603050506020204" pitchFamily="18" charset="0"/>
              </a:rPr>
              <a:t>ê</a:t>
            </a:r>
          </a:p>
        </p:txBody>
      </p:sp>
      <p:sp>
        <p:nvSpPr>
          <p:cNvPr id="32" name="Oval 31"/>
          <p:cNvSpPr/>
          <p:nvPr/>
        </p:nvSpPr>
        <p:spPr>
          <a:xfrm>
            <a:off x="6735399" y="3241614"/>
            <a:ext cx="1709616" cy="98505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UTM Avo" panose="020406030505060202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2437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74048403"/>
      </p:ext>
    </p:extLst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7135" y="294022"/>
            <a:ext cx="7133281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ê     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8764" y="2951698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1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057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60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1572870" y="2256294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1586433" y="3392990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1586433" y="4494462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1" grpId="0" animBg="1"/>
      <p:bldP spid="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-50687"/>
            <a:ext cx="10526728" cy="435175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            </a:t>
            </a:r>
            <a:r>
              <a:rPr lang="en-US" sz="8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lộ</a:t>
            </a:r>
            <a:r>
              <a:rPr lang="en-US" sz="8800" b="1" dirty="0">
                <a:solidFill>
                  <a:srgbClr val="0070C0"/>
                </a:solidFill>
                <a:latin typeface="Arial" panose="020B0604020202020204" pitchFamily="34" charset="0"/>
              </a:rPr>
              <a:t>          </a:t>
            </a:r>
            <a:r>
              <a:rPr lang="en-US" sz="8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dế</a:t>
            </a:r>
            <a:endParaRPr lang="en-US" sz="88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34368" y="3074970"/>
            <a:ext cx="885137" cy="708059"/>
          </a:xfrm>
          <a:prstGeom prst="rect">
            <a:avLst/>
          </a:prstGeom>
        </p:spPr>
      </p:pic>
      <p:sp>
        <p:nvSpPr>
          <p:cNvPr id="17" name="Cloud 16">
            <a:hlinkClick r:id="rId11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75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533400"/>
            <a:ext cx="10526728" cy="369981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á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cọ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77" y="3331221"/>
            <a:ext cx="804536" cy="643628"/>
          </a:xfrm>
          <a:prstGeom prst="rect">
            <a:avLst/>
          </a:prstGeom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837412" y="565181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87815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3: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43626" y="5698957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2922962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508965" y="532111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243" y="1478843"/>
            <a:ext cx="600047" cy="91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24777" y="1425826"/>
            <a:ext cx="4289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7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7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Avo" panose="02040603050506020204" pitchFamily="18" charset="0"/>
              </a:rPr>
              <a:t>lê</a:t>
            </a:r>
            <a:r>
              <a:rPr lang="en-US" sz="72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79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38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5410" y="565779"/>
            <a:ext cx="96199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d    e    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669" y="2778562"/>
            <a:ext cx="110209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ờ </a:t>
            </a:r>
            <a:r>
              <a:rPr lang="en-US" sz="9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đỏ</a:t>
            </a:r>
            <a:r>
              <a:rPr lang="en-US" sz="9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cố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đô</a:t>
            </a:r>
            <a:endParaRPr 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cổ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đỗ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630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3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10: ê - 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63650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9176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838380" y="330444"/>
            <a:ext cx="6305620" cy="3752158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072"/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Chạy Lê Tay Trong Tay Chạy Lê Phiên Bản Q Hoạt Hình, Trong, Nhâ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0" b="73333" l="625" r="99271">
                        <a14:foregroundMark x1="11979" y1="39167" x2="13333" y2="41979"/>
                        <a14:foregroundMark x1="11146" y1="42917" x2="3438" y2="50833"/>
                        <a14:foregroundMark x1="36563" y1="56771" x2="42708" y2="58542"/>
                        <a14:foregroundMark x1="84896" y1="54375" x2="78438" y2="71563"/>
                        <a14:foregroundMark x1="75208" y1="69167" x2="73438" y2="69792"/>
                        <a14:foregroundMark x1="51146" y1="66250" x2="45833" y2="69167"/>
                        <a14:foregroundMark x1="61875" y1="65833" x2="63438" y2="68958"/>
                        <a14:foregroundMark x1="15729" y1="65000" x2="8750" y2="69167"/>
                        <a14:foregroundMark x1="30104" y1="65208" x2="31458" y2="69583"/>
                        <a14:foregroundMark x1="8021" y1="47292" x2="12917" y2="52604"/>
                        <a14:foregroundMark x1="7813" y1="48646" x2="12292" y2="52188"/>
                        <a14:foregroundMark x1="66354" y1="59271" x2="71875" y2="61458"/>
                        <a14:foregroundMark x1="45104" y1="58958" x2="49792" y2="56771"/>
                        <a14:foregroundMark x1="92188" y1="62083" x2="96354" y2="62708"/>
                        <a14:foregroundMark x1="78229" y1="67396" x2="73854" y2="70000"/>
                        <a14:foregroundMark x1="88229" y1="68229" x2="91250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1" b="26533"/>
          <a:stretch/>
        </p:blipFill>
        <p:spPr bwMode="auto">
          <a:xfrm>
            <a:off x="5853961" y="3816675"/>
            <a:ext cx="5833101" cy="26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" y="1707648"/>
            <a:ext cx="5387219" cy="4495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7751" y="509080"/>
            <a:ext cx="5022760" cy="294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Cùng họ hàng với táo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Da vàng quả lại dài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Ăn vào liền hết khát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Đoán thật đúng mới tài.</a:t>
            </a:r>
          </a:p>
        </p:txBody>
      </p:sp>
    </p:spTree>
    <p:extLst>
      <p:ext uri="{BB962C8B-B14F-4D97-AF65-F5344CB8AC3E}">
        <p14:creationId xmlns:p14="http://schemas.microsoft.com/office/powerpoint/2010/main" val="396352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20173" y="3689227"/>
            <a:ext cx="1108169" cy="190820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2675" y="3983853"/>
            <a:ext cx="3143960" cy="108012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92487" y="1248955"/>
            <a:ext cx="3024336" cy="2376264"/>
            <a:chOff x="767408" y="1052736"/>
            <a:chExt cx="3024336" cy="2376264"/>
          </a:xfrm>
        </p:grpSpPr>
        <p:sp>
          <p:nvSpPr>
            <p:cNvPr id="11" name="Rectangle 10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l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484518" y="4169970"/>
            <a:ext cx="2509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ờ - ê -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0411" y="3954026"/>
            <a:ext cx="1527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ê</a:t>
            </a:r>
          </a:p>
        </p:txBody>
      </p:sp>
      <p:pic>
        <p:nvPicPr>
          <p:cNvPr id="17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7" y="351071"/>
            <a:ext cx="4584735" cy="3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6" grpId="0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7167" y="723898"/>
            <a:ext cx="27457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700" dirty="0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8602" y="723899"/>
            <a:ext cx="208823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0" lang="en-US" sz="28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12731" r="59524" b="12603"/>
          <a:stretch/>
        </p:blipFill>
        <p:spPr>
          <a:xfrm>
            <a:off x="8385047" y="1554480"/>
            <a:ext cx="1695559" cy="2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6039" y="1743795"/>
            <a:ext cx="27457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noProof="0" dirty="0">
                <a:solidFill>
                  <a:srgbClr val="0070C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5118" y="1489879"/>
            <a:ext cx="208823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12984" r="56266" b="12858"/>
          <a:stretch/>
        </p:blipFill>
        <p:spPr>
          <a:xfrm>
            <a:off x="8421188" y="1552206"/>
            <a:ext cx="1950720" cy="25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6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12768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261</Words>
  <Application>Microsoft Office PowerPoint</Application>
  <PresentationFormat>Widescreen</PresentationFormat>
  <Paragraphs>153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HP001 4 hàng</vt:lpstr>
      <vt:lpstr>Tahoma</vt:lpstr>
      <vt:lpstr>Times New Roman</vt:lpstr>
      <vt:lpstr>UTM Avo</vt:lpstr>
      <vt:lpstr>Office Theme</vt:lpstr>
      <vt:lpstr>Default Design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21</cp:revision>
  <dcterms:created xsi:type="dcterms:W3CDTF">2021-09-23T13:41:13Z</dcterms:created>
  <dcterms:modified xsi:type="dcterms:W3CDTF">2025-09-22T06:31:25Z</dcterms:modified>
</cp:coreProperties>
</file>