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3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4" r:id="rId2"/>
    <p:sldMasterId id="2147483749" r:id="rId3"/>
    <p:sldMasterId id="2147483765" r:id="rId4"/>
    <p:sldMasterId id="2147483824" r:id="rId5"/>
  </p:sldMasterIdLst>
  <p:notesMasterIdLst>
    <p:notesMasterId r:id="rId21"/>
  </p:notesMasterIdLst>
  <p:sldIdLst>
    <p:sldId id="257" r:id="rId6"/>
    <p:sldId id="258" r:id="rId7"/>
    <p:sldId id="282" r:id="rId8"/>
    <p:sldId id="336" r:id="rId9"/>
    <p:sldId id="338" r:id="rId10"/>
    <p:sldId id="284" r:id="rId11"/>
    <p:sldId id="342" r:id="rId12"/>
    <p:sldId id="286" r:id="rId13"/>
    <p:sldId id="341" r:id="rId14"/>
    <p:sldId id="312" r:id="rId15"/>
    <p:sldId id="313" r:id="rId16"/>
    <p:sldId id="333" r:id="rId17"/>
    <p:sldId id="332" r:id="rId18"/>
    <p:sldId id="334" r:id="rId19"/>
    <p:sldId id="27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40CC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07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161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67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02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029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390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444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041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8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8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946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540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171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964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23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305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7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9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7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5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0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3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0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7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B706-4D1B-4AA9-94A1-E2506367E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3915E-AFE2-403A-A78E-C9B3543E2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98FB1-0EAE-4844-9B96-96B3EA46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5057-C06C-4F21-8811-48282554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EC24-D17F-48B5-A22B-5EB5BB09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3940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2750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3360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32F6-B551-45D7-B8AA-312D475B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EDF78-EF5C-415E-939D-72B3361D9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AEC9-4C5C-4944-ACFB-4C23C927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D28E5-2729-4BD9-9530-797512A8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D42E2-D4A8-4A76-B257-D7894416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571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3464-8CCE-4C91-91FB-4235C58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5D429-9187-4878-A3D4-1CC92B486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81842-1CC2-4BA4-8D60-9758B3627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60E16-4B4E-4B16-94B2-07336AC3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628B9-537F-4574-9BF7-EC8A3F23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361E7-D607-487B-81AA-1728712B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74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8F8B-29CA-40D9-9F44-3848624C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FECA5-14B1-4B0C-830C-90F80C5C0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543B9-DC78-4E72-A7F7-5D0146E16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3DD5D-6763-4917-B0BD-233D51BCF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2BA7A-CD51-46B7-9459-715CBD113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B10D5-FF64-4A8B-8B8C-6D976BAA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697B8-EC5E-4EF8-848D-45D200CC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56323-576C-4121-A889-ECB9E7C9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1179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FC85-5779-46E3-A9E7-BF45237B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BC6C4-B483-4791-97F1-E143BC97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F358D-B534-431E-9389-6412018C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73233-BE91-4E09-94E6-9A7E027C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2050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1248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2749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6130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486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162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889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8888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02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219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5262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525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2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9196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744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0067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212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057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808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874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7844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7467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5329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62143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127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77426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1337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4458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319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6860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9454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701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5452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888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155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38637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37048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72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659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74470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36823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0783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4568-7C5F-43C5-A95B-E8BA37EE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86ED-F6AB-4090-A885-10214ABF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710E5-13BF-49D0-BDCC-55F0B1BD5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4260C-0473-48C2-A5C2-5B1F9923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565DB-1B45-4C90-9B56-0C7CAA7E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73748-AA65-4499-A431-8A585D18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9654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019F-2EBA-4339-B8BA-AD600A91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18868-A28E-4160-AF5F-18D21F29C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D4FB2-23C3-47DA-87EF-67B22C4F8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3D418-C1B6-4A0F-A42B-2FBE87B2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85A6B-3601-4E9E-AF60-A548D6A5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4A7BF-A93D-4B52-ADAD-FCEF101E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75054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508D-94ED-4237-A9F5-87688BCD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A0056-EEFA-4455-AD56-07D3CCE44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C777E-64E0-4802-ABC3-0B5507E6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D76C-041E-4361-98B8-27D7ABA2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FAABD-34FF-419F-947A-93991F07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83162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41973-35ED-427E-BFE3-C0E5DC36B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31D5C-E966-42DC-88FD-B05505CE6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CE69-62CE-415F-9AD2-7A5056F4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4C66A-E418-40CA-B99E-13061FC2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2823-9B74-49ED-A974-65AC97B3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153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76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02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ABC84-CD79-4F8A-8B2C-0631AD15B4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3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90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17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11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3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52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1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77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A50D9-D237-4433-99FB-A444C1A586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81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DABC-F711-4597-8ABF-D3394326EC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1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7A6F7-9955-464D-82FD-B7D9443146B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4E9E-1171-4EE8-90F0-24EE25EB2D4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2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29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4639-9C0D-4FAF-95F6-C4F4176C743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84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E6DB5-6B02-4C92-A039-03756B2BBDC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07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F941-B879-467C-A3C5-8166A920575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7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9262C-F0CB-4946-A9E2-D9A99654B6D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8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8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36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31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7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194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72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68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15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2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78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84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34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29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564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6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74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116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3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686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1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09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85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984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73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34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030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324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91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585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642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1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46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94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239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341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08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266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950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68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68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277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41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273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5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987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384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018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328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534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0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00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473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1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09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050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539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32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564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83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2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60.xml"/><Relationship Id="rId42" Type="http://schemas.openxmlformats.org/officeDocument/2006/relationships/slideLayout" Target="../slideLayouts/slideLayout81.xml"/><Relationship Id="rId47" Type="http://schemas.openxmlformats.org/officeDocument/2006/relationships/slideLayout" Target="../slideLayouts/slideLayout86.xml"/><Relationship Id="rId63" Type="http://schemas.openxmlformats.org/officeDocument/2006/relationships/slideLayout" Target="../slideLayouts/slideLayout102.xml"/><Relationship Id="rId68" Type="http://schemas.openxmlformats.org/officeDocument/2006/relationships/slideLayout" Target="../slideLayouts/slideLayout107.xml"/><Relationship Id="rId84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53" Type="http://schemas.openxmlformats.org/officeDocument/2006/relationships/slideLayout" Target="../slideLayouts/slideLayout92.xml"/><Relationship Id="rId58" Type="http://schemas.openxmlformats.org/officeDocument/2006/relationships/slideLayout" Target="../slideLayouts/slideLayout97.xml"/><Relationship Id="rId74" Type="http://schemas.openxmlformats.org/officeDocument/2006/relationships/slideLayout" Target="../slideLayouts/slideLayout113.xml"/><Relationship Id="rId79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slideLayout" Target="../slideLayouts/slideLayout82.xml"/><Relationship Id="rId48" Type="http://schemas.openxmlformats.org/officeDocument/2006/relationships/slideLayout" Target="../slideLayouts/slideLayout87.xml"/><Relationship Id="rId56" Type="http://schemas.openxmlformats.org/officeDocument/2006/relationships/slideLayout" Target="../slideLayouts/slideLayout95.xml"/><Relationship Id="rId64" Type="http://schemas.openxmlformats.org/officeDocument/2006/relationships/slideLayout" Target="../slideLayouts/slideLayout103.xml"/><Relationship Id="rId69" Type="http://schemas.openxmlformats.org/officeDocument/2006/relationships/slideLayout" Target="../slideLayouts/slideLayout108.xml"/><Relationship Id="rId77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47.xml"/><Relationship Id="rId51" Type="http://schemas.openxmlformats.org/officeDocument/2006/relationships/slideLayout" Target="../slideLayouts/slideLayout90.xml"/><Relationship Id="rId72" Type="http://schemas.openxmlformats.org/officeDocument/2006/relationships/slideLayout" Target="../slideLayouts/slideLayout111.xml"/><Relationship Id="rId80" Type="http://schemas.openxmlformats.org/officeDocument/2006/relationships/slideLayout" Target="../slideLayouts/slideLayout119.xml"/><Relationship Id="rId85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46" Type="http://schemas.openxmlformats.org/officeDocument/2006/relationships/slideLayout" Target="../slideLayouts/slideLayout85.xml"/><Relationship Id="rId59" Type="http://schemas.openxmlformats.org/officeDocument/2006/relationships/slideLayout" Target="../slideLayouts/slideLayout98.xml"/><Relationship Id="rId67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59.xml"/><Relationship Id="rId41" Type="http://schemas.openxmlformats.org/officeDocument/2006/relationships/slideLayout" Target="../slideLayouts/slideLayout80.xml"/><Relationship Id="rId54" Type="http://schemas.openxmlformats.org/officeDocument/2006/relationships/slideLayout" Target="../slideLayouts/slideLayout93.xml"/><Relationship Id="rId62" Type="http://schemas.openxmlformats.org/officeDocument/2006/relationships/slideLayout" Target="../slideLayouts/slideLayout101.xml"/><Relationship Id="rId70" Type="http://schemas.openxmlformats.org/officeDocument/2006/relationships/slideLayout" Target="../slideLayouts/slideLayout109.xml"/><Relationship Id="rId75" Type="http://schemas.openxmlformats.org/officeDocument/2006/relationships/slideLayout" Target="../slideLayouts/slideLayout114.xml"/><Relationship Id="rId83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49" Type="http://schemas.openxmlformats.org/officeDocument/2006/relationships/slideLayout" Target="../slideLayouts/slideLayout88.xml"/><Relationship Id="rId57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70.xml"/><Relationship Id="rId44" Type="http://schemas.openxmlformats.org/officeDocument/2006/relationships/slideLayout" Target="../slideLayouts/slideLayout83.xml"/><Relationship Id="rId52" Type="http://schemas.openxmlformats.org/officeDocument/2006/relationships/slideLayout" Target="../slideLayouts/slideLayout91.xml"/><Relationship Id="rId60" Type="http://schemas.openxmlformats.org/officeDocument/2006/relationships/slideLayout" Target="../slideLayouts/slideLayout99.xml"/><Relationship Id="rId65" Type="http://schemas.openxmlformats.org/officeDocument/2006/relationships/slideLayout" Target="../slideLayouts/slideLayout104.xml"/><Relationship Id="rId73" Type="http://schemas.openxmlformats.org/officeDocument/2006/relationships/slideLayout" Target="../slideLayouts/slideLayout112.xml"/><Relationship Id="rId78" Type="http://schemas.openxmlformats.org/officeDocument/2006/relationships/slideLayout" Target="../slideLayouts/slideLayout117.xml"/><Relationship Id="rId81" Type="http://schemas.openxmlformats.org/officeDocument/2006/relationships/slideLayout" Target="../slideLayouts/slideLayout120.xml"/><Relationship Id="rId86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9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73.xml"/><Relationship Id="rId50" Type="http://schemas.openxmlformats.org/officeDocument/2006/relationships/slideLayout" Target="../slideLayouts/slideLayout89.xml"/><Relationship Id="rId55" Type="http://schemas.openxmlformats.org/officeDocument/2006/relationships/slideLayout" Target="../slideLayouts/slideLayout94.xml"/><Relationship Id="rId76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46.xml"/><Relationship Id="rId71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63.xml"/><Relationship Id="rId40" Type="http://schemas.openxmlformats.org/officeDocument/2006/relationships/slideLayout" Target="../slideLayouts/slideLayout79.xml"/><Relationship Id="rId45" Type="http://schemas.openxmlformats.org/officeDocument/2006/relationships/slideLayout" Target="../slideLayouts/slideLayout84.xml"/><Relationship Id="rId66" Type="http://schemas.openxmlformats.org/officeDocument/2006/relationships/slideLayout" Target="../slideLayouts/slideLayout105.xml"/><Relationship Id="rId61" Type="http://schemas.openxmlformats.org/officeDocument/2006/relationships/slideLayout" Target="../slideLayouts/slideLayout100.xml"/><Relationship Id="rId82" Type="http://schemas.openxmlformats.org/officeDocument/2006/relationships/slideLayout" Target="../slideLayouts/slideLayout12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theme" Target="../theme/theme4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916" r:id="rId2"/>
    <p:sldLayoutId id="2147483915" r:id="rId3"/>
    <p:sldLayoutId id="2147483901" r:id="rId4"/>
    <p:sldLayoutId id="2147483895" r:id="rId5"/>
    <p:sldLayoutId id="2147483859" r:id="rId6"/>
    <p:sldLayoutId id="2147483850" r:id="rId7"/>
    <p:sldLayoutId id="2147483849" r:id="rId8"/>
    <p:sldLayoutId id="2147483848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5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897" r:id="rId3"/>
    <p:sldLayoutId id="2147483896" r:id="rId4"/>
    <p:sldLayoutId id="2147483890" r:id="rId5"/>
    <p:sldLayoutId id="2147483889" r:id="rId6"/>
    <p:sldLayoutId id="2147483887" r:id="rId7"/>
    <p:sldLayoutId id="2147483886" r:id="rId8"/>
    <p:sldLayoutId id="2147483879" r:id="rId9"/>
    <p:sldLayoutId id="2147483878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900" r:id="rId2"/>
    <p:sldLayoutId id="2147483893" r:id="rId3"/>
    <p:sldLayoutId id="2147483885" r:id="rId4"/>
    <p:sldLayoutId id="2147483884" r:id="rId5"/>
    <p:sldLayoutId id="2147483883" r:id="rId6"/>
    <p:sldLayoutId id="2147483875" r:id="rId7"/>
    <p:sldLayoutId id="2147483874" r:id="rId8"/>
    <p:sldLayoutId id="2147483866" r:id="rId9"/>
    <p:sldLayoutId id="2147483865" r:id="rId10"/>
    <p:sldLayoutId id="2147483864" r:id="rId11"/>
    <p:sldLayoutId id="2147483863" r:id="rId12"/>
    <p:sldLayoutId id="2147483862" r:id="rId13"/>
    <p:sldLayoutId id="2147483857" r:id="rId14"/>
    <p:sldLayoutId id="2147483856" r:id="rId15"/>
    <p:sldLayoutId id="2147483843" r:id="rId16"/>
    <p:sldLayoutId id="2147483842" r:id="rId17"/>
    <p:sldLayoutId id="2147483841" r:id="rId18"/>
    <p:sldLayoutId id="2147483840" r:id="rId19"/>
    <p:sldLayoutId id="2147483822" r:id="rId20"/>
    <p:sldLayoutId id="2147483821" r:id="rId21"/>
    <p:sldLayoutId id="2147483763" r:id="rId22"/>
    <p:sldLayoutId id="2147483762" r:id="rId23"/>
    <p:sldLayoutId id="2147483751" r:id="rId24"/>
    <p:sldLayoutId id="2147483906" r:id="rId25"/>
    <p:sldLayoutId id="2147483905" r:id="rId26"/>
    <p:sldLayoutId id="2147483899" r:id="rId27"/>
    <p:sldLayoutId id="2147483894" r:id="rId28"/>
    <p:sldLayoutId id="2147483892" r:id="rId29"/>
    <p:sldLayoutId id="2147483882" r:id="rId30"/>
    <p:sldLayoutId id="2147483881" r:id="rId31"/>
    <p:sldLayoutId id="2147483880" r:id="rId32"/>
    <p:sldLayoutId id="2147483873" r:id="rId33"/>
    <p:sldLayoutId id="2147483861" r:id="rId34"/>
    <p:sldLayoutId id="2147483855" r:id="rId35"/>
    <p:sldLayoutId id="2147483844" r:id="rId36"/>
    <p:sldLayoutId id="2147483839" r:id="rId37"/>
    <p:sldLayoutId id="2147483820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904" r:id="rId44"/>
    <p:sldLayoutId id="2147483903" r:id="rId45"/>
    <p:sldLayoutId id="2147483902" r:id="rId46"/>
    <p:sldLayoutId id="2147483898" r:id="rId47"/>
    <p:sldLayoutId id="2147483891" r:id="rId48"/>
    <p:sldLayoutId id="2147483888" r:id="rId49"/>
    <p:sldLayoutId id="2147483877" r:id="rId50"/>
    <p:sldLayoutId id="2147483872" r:id="rId51"/>
    <p:sldLayoutId id="2147483871" r:id="rId52"/>
    <p:sldLayoutId id="2147483870" r:id="rId53"/>
    <p:sldLayoutId id="2147483860" r:id="rId54"/>
    <p:sldLayoutId id="2147483854" r:id="rId55"/>
    <p:sldLayoutId id="2147483853" r:id="rId56"/>
    <p:sldLayoutId id="2147483852" r:id="rId57"/>
    <p:sldLayoutId id="2147483851" r:id="rId58"/>
    <p:sldLayoutId id="2147483838" r:id="rId59"/>
    <p:sldLayoutId id="2147483837" r:id="rId60"/>
    <p:sldLayoutId id="2147483836" r:id="rId61"/>
    <p:sldLayoutId id="2147483823" r:id="rId62"/>
    <p:sldLayoutId id="2147483819" r:id="rId63"/>
    <p:sldLayoutId id="2147483818" r:id="rId64"/>
    <p:sldLayoutId id="2147483817" r:id="rId65"/>
    <p:sldLayoutId id="2147483816" r:id="rId66"/>
    <p:sldLayoutId id="2147483815" r:id="rId67"/>
    <p:sldLayoutId id="2147483814" r:id="rId68"/>
    <p:sldLayoutId id="2147483813" r:id="rId69"/>
    <p:sldLayoutId id="2147483812" r:id="rId70"/>
    <p:sldLayoutId id="2147483811" r:id="rId71"/>
    <p:sldLayoutId id="2147483810" r:id="rId72"/>
    <p:sldLayoutId id="2147483757" r:id="rId73"/>
    <p:sldLayoutId id="2147483758" r:id="rId74"/>
    <p:sldLayoutId id="2147483759" r:id="rId75"/>
    <p:sldLayoutId id="2147483760" r:id="rId76"/>
    <p:sldLayoutId id="2147483764" r:id="rId77"/>
    <p:sldLayoutId id="2147483914" r:id="rId78"/>
    <p:sldLayoutId id="2147483913" r:id="rId79"/>
    <p:sldLayoutId id="2147483912" r:id="rId80"/>
    <p:sldLayoutId id="2147483911" r:id="rId81"/>
    <p:sldLayoutId id="2147483910" r:id="rId82"/>
    <p:sldLayoutId id="2147483909" r:id="rId83"/>
    <p:sldLayoutId id="2147483908" r:id="rId84"/>
    <p:sldLayoutId id="2147483907" r:id="rId8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1F404-7856-4A6A-9CC4-8CD1712B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43FEC-0016-4930-9830-8D7FCCD3A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071F-6160-4919-87EA-E6EE04A20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D4B78-A55A-420A-A9F6-9B5EA69DD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B874-04F0-42F9-9140-F03AE0BB3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4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876" r:id="rId9"/>
    <p:sldLayoutId id="2147483869" r:id="rId10"/>
    <p:sldLayoutId id="2147483868" r:id="rId11"/>
    <p:sldLayoutId id="2147483867" r:id="rId12"/>
    <p:sldLayoutId id="2147483858" r:id="rId13"/>
    <p:sldLayoutId id="2147483847" r:id="rId14"/>
    <p:sldLayoutId id="2147483846" r:id="rId15"/>
    <p:sldLayoutId id="2147483845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90" r:id="rId43"/>
    <p:sldLayoutId id="2147483791" r:id="rId44"/>
    <p:sldLayoutId id="2147483792" r:id="rId45"/>
    <p:sldLayoutId id="2147483793" r:id="rId46"/>
    <p:sldLayoutId id="2147483794" r:id="rId47"/>
    <p:sldLayoutId id="2147483795" r:id="rId48"/>
    <p:sldLayoutId id="2147483796" r:id="rId49"/>
    <p:sldLayoutId id="2147483797" r:id="rId50"/>
    <p:sldLayoutId id="2147483798" r:id="rId51"/>
    <p:sldLayoutId id="2147483799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9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 - ô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314AF4-43D0-41C9-A354-3C49E5CB0BB5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BÀI HỌC </a:t>
            </a: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C668E6E5-93DF-4B67-8ABC-4B03930DF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14127"/>
          <a:stretch/>
        </p:blipFill>
        <p:spPr>
          <a:xfrm>
            <a:off x="0" y="-92530"/>
            <a:ext cx="12192000" cy="7043059"/>
          </a:xfrm>
          <a:prstGeom prst="rect">
            <a:avLst/>
          </a:prstGeom>
        </p:spPr>
      </p:pic>
      <p:sp>
        <p:nvSpPr>
          <p:cNvPr id="6" name="Google Shape;289;p27">
            <a:extLst>
              <a:ext uri="{FF2B5EF4-FFF2-40B4-BE49-F238E27FC236}">
                <a16:creationId xmlns:a16="http://schemas.microsoft.com/office/drawing/2014/main" id="{593D1F75-F746-4592-BEF5-C05A5BE3CBDC}"/>
              </a:ext>
            </a:extLst>
          </p:cNvPr>
          <p:cNvSpPr txBox="1">
            <a:spLocks/>
          </p:cNvSpPr>
          <p:nvPr/>
        </p:nvSpPr>
        <p:spPr>
          <a:xfrm>
            <a:off x="2063552" y="1967266"/>
            <a:ext cx="7392004" cy="37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Ai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giỏi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Tiếng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Việt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?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162558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F40CC2"/>
                </a:solidFill>
                <a:latin typeface="UTM Avo" panose="02040603050506020204" pitchFamily="18" charset="0"/>
              </a:rPr>
              <a:t> 1: </a:t>
            </a:r>
            <a:r>
              <a:rPr lang="en-US" sz="4400" dirty="0" err="1">
                <a:latin typeface="UTM Avo" panose="02040603050506020204" pitchFamily="18" charset="0"/>
              </a:rPr>
              <a:t>Thẻ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màu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tiếng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chứa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âm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vừa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học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32258" y="2708920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bí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0016" y="2717409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bố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81" y="4114910"/>
            <a:ext cx="896190" cy="780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161686"/>
            <a:ext cx="742708" cy="7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F40CC2"/>
                </a:solidFill>
                <a:latin typeface="UTM Avo" panose="02040603050506020204" pitchFamily="18" charset="0"/>
              </a:rPr>
              <a:t> 2: </a:t>
            </a:r>
            <a:r>
              <a:rPr lang="en-US" sz="4400" dirty="0" err="1">
                <a:latin typeface="UTM Avo" panose="02040603050506020204" pitchFamily="18" charset="0"/>
              </a:rPr>
              <a:t>Thẻ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màu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tiếng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chứa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âm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vừa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học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32258" y="2708920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0016" y="2717409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10" y="4160812"/>
            <a:ext cx="896190" cy="780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42" y="4265496"/>
            <a:ext cx="742708" cy="7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F40CC2"/>
                </a:solidFill>
                <a:latin typeface="UTM Avo" panose="02040603050506020204" pitchFamily="18" charset="0"/>
              </a:rPr>
              <a:t> 3: </a:t>
            </a:r>
            <a:r>
              <a:rPr lang="en-US" sz="4400" dirty="0" err="1">
                <a:latin typeface="UTM Avo" panose="02040603050506020204" pitchFamily="18" charset="0"/>
              </a:rPr>
              <a:t>Thẻ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màu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tiếng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chứa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âm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vừa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học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32258" y="2708920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tô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0016" y="2717409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4088804"/>
            <a:ext cx="896190" cy="7803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81" y="4114910"/>
            <a:ext cx="89619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F40CC2"/>
                </a:solidFill>
                <a:latin typeface="UTM Avo" panose="02040603050506020204" pitchFamily="18" charset="0"/>
              </a:rPr>
              <a:t> 4: </a:t>
            </a:r>
            <a:r>
              <a:rPr lang="en-US" sz="4400" dirty="0" err="1">
                <a:latin typeface="UTM Avo" panose="02040603050506020204" pitchFamily="18" charset="0"/>
              </a:rPr>
              <a:t>Hãy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đọc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các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âm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tiếng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sau</a:t>
            </a:r>
            <a:r>
              <a:rPr lang="en-US" sz="44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1604" y="1052736"/>
            <a:ext cx="9109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8000"/>
                </a:solidFill>
                <a:latin typeface="UTM Avo" panose="02040603050506020204" pitchFamily="18" charset="0"/>
              </a:rPr>
              <a:t>c     a      o     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1604" y="2167846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cô</a:t>
            </a:r>
            <a:r>
              <a:rPr lang="en-US" sz="6600" b="1" dirty="0">
                <a:solidFill>
                  <a:srgbClr val="7030A0"/>
                </a:solidFill>
                <a:latin typeface="UTM Avo" panose="02040603050506020204" pitchFamily="18" charset="0"/>
              </a:rPr>
              <a:t>    </a:t>
            </a:r>
            <a:r>
              <a:rPr lang="en-US" sz="6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cồ</a:t>
            </a:r>
            <a:r>
              <a:rPr lang="en-US" sz="6600" b="1" dirty="0">
                <a:solidFill>
                  <a:srgbClr val="7030A0"/>
                </a:solidFill>
                <a:latin typeface="UTM Avo" panose="02040603050506020204" pitchFamily="18" charset="0"/>
              </a:rPr>
              <a:t>      </a:t>
            </a:r>
            <a:r>
              <a:rPr lang="en-US" sz="6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cố</a:t>
            </a:r>
            <a:endParaRPr lang="en-US" sz="66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8428" y="3319974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00CC"/>
                </a:solidFill>
                <a:latin typeface="UTM Avo" panose="02040603050506020204" pitchFamily="18" charset="0"/>
              </a:rPr>
              <a:t>ca    </a:t>
            </a:r>
            <a:r>
              <a:rPr lang="en-US" sz="6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cà</a:t>
            </a:r>
            <a:r>
              <a:rPr lang="en-US" sz="6600" b="1" dirty="0">
                <a:solidFill>
                  <a:srgbClr val="0000CC"/>
                </a:solidFill>
                <a:latin typeface="UTM Avo" panose="02040603050506020204" pitchFamily="18" charset="0"/>
              </a:rPr>
              <a:t>      </a:t>
            </a:r>
            <a:r>
              <a:rPr lang="en-US" sz="6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cá</a:t>
            </a:r>
            <a:endParaRPr lang="en-US" sz="66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6552" y="4472102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UTM Avo" panose="02040603050506020204" pitchFamily="18" charset="0"/>
              </a:rPr>
              <a:t>co    </a:t>
            </a:r>
            <a:r>
              <a:rPr lang="en-US" sz="6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cò</a:t>
            </a:r>
            <a:r>
              <a:rPr lang="en-US" sz="6600" b="1" dirty="0">
                <a:solidFill>
                  <a:srgbClr val="C00000"/>
                </a:solidFill>
                <a:latin typeface="UTM Avo" panose="02040603050506020204" pitchFamily="18" charset="0"/>
              </a:rPr>
              <a:t>      </a:t>
            </a:r>
            <a:r>
              <a:rPr lang="en-US" sz="6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endParaRPr lang="en-US" sz="6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9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41780" y="233475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Dặn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dò</a:t>
            </a:r>
            <a:endParaRPr lang="en-US" altLang="zh-CN" sz="88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8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9376" y="332656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UTM Avo" panose="02040603050506020204" pitchFamily="18" charset="0"/>
              </a:rPr>
              <a:t>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382" t="27951" r="15153" b="26899"/>
          <a:stretch/>
        </p:blipFill>
        <p:spPr>
          <a:xfrm>
            <a:off x="911424" y="2132856"/>
            <a:ext cx="10536612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8093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5640" y="2060848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</a:rPr>
              <a:t>HƯỚNG DẪN VIẾT</a:t>
            </a:r>
          </a:p>
        </p:txBody>
      </p:sp>
    </p:spTree>
    <p:extLst>
      <p:ext uri="{BB962C8B-B14F-4D97-AF65-F5344CB8AC3E}">
        <p14:creationId xmlns:p14="http://schemas.microsoft.com/office/powerpoint/2010/main" val="268743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00" t="15288" r="8867" b="12201"/>
          <a:stretch/>
        </p:blipFill>
        <p:spPr>
          <a:xfrm>
            <a:off x="767408" y="-99392"/>
            <a:ext cx="10657184" cy="692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126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202" t="9450" r="11200" b="6551"/>
          <a:stretch/>
        </p:blipFill>
        <p:spPr>
          <a:xfrm rot="16200000">
            <a:off x="2739009" y="-1611560"/>
            <a:ext cx="6858000" cy="1008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95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5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563" t="30050" r="14563" b="9051"/>
          <a:stretch/>
        </p:blipFill>
        <p:spPr>
          <a:xfrm>
            <a:off x="263352" y="620688"/>
            <a:ext cx="11769583" cy="568863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43472" y="4149080"/>
            <a:ext cx="1152128" cy="1152128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536160" y="4725144"/>
            <a:ext cx="1152128" cy="1152128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4332" y="816563"/>
            <a:ext cx="504817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Đọc</a:t>
            </a:r>
            <a:r>
              <a:rPr lang="en-US" sz="8800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800" b="1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lại</a:t>
            </a:r>
            <a:r>
              <a:rPr lang="en-US" sz="8800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800" b="1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endParaRPr lang="en-US" sz="8800" b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920140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5680" y="1268760"/>
            <a:ext cx="57606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  o           ô</a:t>
            </a:r>
          </a:p>
          <a:p>
            <a:r>
              <a:rPr lang="en-US" sz="8000" b="1" dirty="0">
                <a:latin typeface="UTM Avo" panose="02040603050506020204" pitchFamily="18" charset="0"/>
              </a:rPr>
              <a:t>c</a:t>
            </a:r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o         </a:t>
            </a:r>
            <a:r>
              <a:rPr lang="en-US" sz="8000" b="1" dirty="0" err="1">
                <a:latin typeface="UTM Avo" panose="02040603050506020204" pitchFamily="18" charset="0"/>
              </a:rPr>
              <a:t>c</a:t>
            </a:r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2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466933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117</Words>
  <Application>Microsoft Office PowerPoint</Application>
  <PresentationFormat>Widescreen</PresentationFormat>
  <Paragraphs>28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Fredoka One</vt:lpstr>
      <vt:lpstr>HP001 4 hàng</vt:lpstr>
      <vt:lpstr>Times New Roman</vt:lpstr>
      <vt:lpstr>UTM Avo</vt:lpstr>
      <vt:lpstr>3_Office Theme</vt:lpstr>
      <vt:lpstr>Default Design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SingPC</cp:lastModifiedBy>
  <cp:revision>67</cp:revision>
  <dcterms:created xsi:type="dcterms:W3CDTF">2020-08-24T04:04:33Z</dcterms:created>
  <dcterms:modified xsi:type="dcterms:W3CDTF">2025-09-22T06:27:42Z</dcterms:modified>
</cp:coreProperties>
</file>