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4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60" r:id="rId4"/>
    <p:sldMasterId id="2147483813" r:id="rId5"/>
  </p:sldMasterIdLst>
  <p:notesMasterIdLst>
    <p:notesMasterId r:id="rId34"/>
  </p:notesMasterIdLst>
  <p:sldIdLst>
    <p:sldId id="302" r:id="rId6"/>
    <p:sldId id="258" r:id="rId7"/>
    <p:sldId id="259" r:id="rId8"/>
    <p:sldId id="260" r:id="rId9"/>
    <p:sldId id="261" r:id="rId10"/>
    <p:sldId id="262" r:id="rId11"/>
    <p:sldId id="288" r:id="rId12"/>
    <p:sldId id="263" r:id="rId13"/>
    <p:sldId id="287" r:id="rId14"/>
    <p:sldId id="300" r:id="rId15"/>
    <p:sldId id="290" r:id="rId16"/>
    <p:sldId id="264" r:id="rId17"/>
    <p:sldId id="298" r:id="rId18"/>
    <p:sldId id="293" r:id="rId19"/>
    <p:sldId id="299" r:id="rId20"/>
    <p:sldId id="265" r:id="rId21"/>
    <p:sldId id="267" r:id="rId22"/>
    <p:sldId id="268" r:id="rId23"/>
    <p:sldId id="269" r:id="rId24"/>
    <p:sldId id="284" r:id="rId25"/>
    <p:sldId id="270" r:id="rId26"/>
    <p:sldId id="297" r:id="rId27"/>
    <p:sldId id="272" r:id="rId28"/>
    <p:sldId id="273" r:id="rId29"/>
    <p:sldId id="274" r:id="rId30"/>
    <p:sldId id="275" r:id="rId31"/>
    <p:sldId id="276" r:id="rId32"/>
    <p:sldId id="27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2DABE-D9F4-45ED-9407-88C47710422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3EBAD-5514-4D20-9B64-62E9833DA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2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819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8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97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495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011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247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3352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1574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5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564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9263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576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951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7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043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507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711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8008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103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4588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126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985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074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454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33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6"/>
            <a:ext cx="12192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655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594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4436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7826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315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9604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0483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923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6937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061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99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10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9336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1582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013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985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974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5455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377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08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6243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6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3793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B706-4D1B-4AA9-94A1-E2506367E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D3915E-AFE2-403A-A78E-C9B3543E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98FB1-0EAE-4844-9B96-96B3EA46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65057-C06C-4F21-8811-48282554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3EC24-D17F-48B5-A22B-5EB5BB09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5281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DE4C-ED28-467B-92CB-7EBCBCD6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E117-D61C-4C99-954A-8EAEE6B1C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E5327-C2B2-408E-B2FB-EC42AAAE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FF5F1-5422-492A-8330-6749EBA8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42F25-4B59-49B4-9E90-1D0E009D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918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DE4C-ED28-467B-92CB-7EBCBCD6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E117-D61C-4C99-954A-8EAEE6B1C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E5327-C2B2-408E-B2FB-EC42AAAE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FF5F1-5422-492A-8330-6749EBA8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42F25-4B59-49B4-9E90-1D0E009D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849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32F6-B551-45D7-B8AA-312D475B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EDF78-EF5C-415E-939D-72B3361D9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3AEC9-4C5C-4944-ACFB-4C23C927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D28E5-2729-4BD9-9530-797512A8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42E2-D4A8-4A76-B257-D7894416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459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3464-8CCE-4C91-91FB-4235C586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5D429-9187-4878-A3D4-1CC92B486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81842-1CC2-4BA4-8D60-9758B3627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60E16-4B4E-4B16-94B2-07336AC3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628B9-537F-4574-9BF7-EC8A3F23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361E7-D607-487B-81AA-1728712B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714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8F8B-29CA-40D9-9F44-3848624C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FECA5-14B1-4B0C-830C-90F80C5C0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543B9-DC78-4E72-A7F7-5D0146E16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D3DD5D-6763-4917-B0BD-233D51BCF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2BA7A-CD51-46B7-9459-715CBD113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9B10D5-FF64-4A8B-8B8C-6D976BAA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697B8-EC5E-4EF8-848D-45D200CC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56323-576C-4121-A889-ECB9E7C9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335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FC85-5779-46E3-A9E7-BF45237B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BC6C4-B483-4791-97F1-E143BC97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F358D-B534-431E-9389-6412018C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73233-BE91-4E09-94E6-9A7E027C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695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717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2468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16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505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019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3357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940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54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941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9600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747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927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88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884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5648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581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1900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4570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1743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258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8401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398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073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510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085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43892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879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1836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566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622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731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5332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6039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1591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927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13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1371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785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9726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616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686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839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563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0358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926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6500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039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498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575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96914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5907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447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68127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56597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226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941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4568-7C5F-43C5-A95B-E8BA37EE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086ED-F6AB-4090-A885-10214ABF6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710E5-13BF-49D0-BDCC-55F0B1BD5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4260C-0473-48C2-A5C2-5B1F9923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565DB-1B45-4C90-9B56-0C7CAA7E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73748-AA65-4499-A431-8A585D18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6852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019F-2EBA-4339-B8BA-AD600A91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18868-A28E-4160-AF5F-18D21F29C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D4FB2-23C3-47DA-87EF-67B22C4F8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3D418-C1B6-4A0F-A42B-2FBE87B2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85A6B-3601-4E9E-AF60-A548D6A58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4A7BF-A93D-4B52-ADAD-FCEF101E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9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66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485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508D-94ED-4237-A9F5-87688BCD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A0056-EEFA-4455-AD56-07D3CCE44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777E-64E0-4802-ABC3-0B5507E6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D76C-041E-4361-98B8-27D7ABA2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FAABD-34FF-419F-947A-93991F07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046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241973-35ED-427E-BFE3-C0E5DC36B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31D5C-E966-42DC-88FD-B05505CE6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5CE69-62CE-415F-9AD2-7A5056F4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4C66A-E418-40CA-B99E-13061FC2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22823-9B74-49ED-A974-65AC97B3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99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18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1884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0643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5940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432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869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506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58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0292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6771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806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76215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7579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3908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8705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49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38979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82156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9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56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86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64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765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210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878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77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9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586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27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50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50D9-D237-4433-99FB-A444C1A586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52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BDABC-F711-4597-8ABF-D3394326E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783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A6F7-9955-464D-82FD-B7D9443146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3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4E9E-1171-4EE8-90F0-24EE25EB2D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253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805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268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032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877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1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562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53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28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4639-9C0D-4FAF-95F6-C4F4176C74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04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E6DB5-6B02-4C92-A039-03756B2BBD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50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941-B879-467C-A3C5-8166A92057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7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262C-F0CB-4946-A9E2-D9A99654B6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93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8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582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91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598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923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53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29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8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328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58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9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9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7204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19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634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946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93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5086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35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540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3911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758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24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044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2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94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083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055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3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9404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3244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38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59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83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360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471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2083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6697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296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028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5736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3660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01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35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4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341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83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050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24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1425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4609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691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009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544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607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74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90.xml"/><Relationship Id="rId47" Type="http://schemas.openxmlformats.org/officeDocument/2006/relationships/slideLayout" Target="../slideLayouts/slideLayout95.xml"/><Relationship Id="rId63" Type="http://schemas.openxmlformats.org/officeDocument/2006/relationships/slideLayout" Target="../slideLayouts/slideLayout111.xml"/><Relationship Id="rId68" Type="http://schemas.openxmlformats.org/officeDocument/2006/relationships/slideLayout" Target="../slideLayouts/slideLayout116.xml"/><Relationship Id="rId84" Type="http://schemas.openxmlformats.org/officeDocument/2006/relationships/slideLayout" Target="../slideLayouts/slideLayout132.xml"/><Relationship Id="rId89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101.xml"/><Relationship Id="rId58" Type="http://schemas.openxmlformats.org/officeDocument/2006/relationships/slideLayout" Target="../slideLayouts/slideLayout106.xml"/><Relationship Id="rId74" Type="http://schemas.openxmlformats.org/officeDocument/2006/relationships/slideLayout" Target="../slideLayouts/slideLayout122.xml"/><Relationship Id="rId79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53.xml"/><Relationship Id="rId90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slideLayout" Target="../slideLayouts/slideLayout91.xml"/><Relationship Id="rId48" Type="http://schemas.openxmlformats.org/officeDocument/2006/relationships/slideLayout" Target="../slideLayouts/slideLayout96.xml"/><Relationship Id="rId56" Type="http://schemas.openxmlformats.org/officeDocument/2006/relationships/slideLayout" Target="../slideLayouts/slideLayout104.xml"/><Relationship Id="rId64" Type="http://schemas.openxmlformats.org/officeDocument/2006/relationships/slideLayout" Target="../slideLayouts/slideLayout112.xml"/><Relationship Id="rId69" Type="http://schemas.openxmlformats.org/officeDocument/2006/relationships/slideLayout" Target="../slideLayouts/slideLayout117.xml"/><Relationship Id="rId7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56.xml"/><Relationship Id="rId51" Type="http://schemas.openxmlformats.org/officeDocument/2006/relationships/slideLayout" Target="../slideLayouts/slideLayout99.xml"/><Relationship Id="rId72" Type="http://schemas.openxmlformats.org/officeDocument/2006/relationships/slideLayout" Target="../slideLayouts/slideLayout120.xml"/><Relationship Id="rId80" Type="http://schemas.openxmlformats.org/officeDocument/2006/relationships/slideLayout" Target="../slideLayouts/slideLayout128.xml"/><Relationship Id="rId85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46" Type="http://schemas.openxmlformats.org/officeDocument/2006/relationships/slideLayout" Target="../slideLayouts/slideLayout94.xml"/><Relationship Id="rId59" Type="http://schemas.openxmlformats.org/officeDocument/2006/relationships/slideLayout" Target="../slideLayouts/slideLayout107.xml"/><Relationship Id="rId67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9.xml"/><Relationship Id="rId54" Type="http://schemas.openxmlformats.org/officeDocument/2006/relationships/slideLayout" Target="../slideLayouts/slideLayout102.xml"/><Relationship Id="rId62" Type="http://schemas.openxmlformats.org/officeDocument/2006/relationships/slideLayout" Target="../slideLayouts/slideLayout110.xml"/><Relationship Id="rId70" Type="http://schemas.openxmlformats.org/officeDocument/2006/relationships/slideLayout" Target="../slideLayouts/slideLayout118.xml"/><Relationship Id="rId75" Type="http://schemas.openxmlformats.org/officeDocument/2006/relationships/slideLayout" Target="../slideLayouts/slideLayout123.xml"/><Relationship Id="rId83" Type="http://schemas.openxmlformats.org/officeDocument/2006/relationships/slideLayout" Target="../slideLayouts/slideLayout131.xml"/><Relationship Id="rId88" Type="http://schemas.openxmlformats.org/officeDocument/2006/relationships/slideLayout" Target="../slideLayouts/slideLayout136.xml"/><Relationship Id="rId91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49" Type="http://schemas.openxmlformats.org/officeDocument/2006/relationships/slideLayout" Target="../slideLayouts/slideLayout97.xml"/><Relationship Id="rId57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9.xml"/><Relationship Id="rId44" Type="http://schemas.openxmlformats.org/officeDocument/2006/relationships/slideLayout" Target="../slideLayouts/slideLayout92.xml"/><Relationship Id="rId52" Type="http://schemas.openxmlformats.org/officeDocument/2006/relationships/slideLayout" Target="../slideLayouts/slideLayout100.xml"/><Relationship Id="rId60" Type="http://schemas.openxmlformats.org/officeDocument/2006/relationships/slideLayout" Target="../slideLayouts/slideLayout108.xml"/><Relationship Id="rId65" Type="http://schemas.openxmlformats.org/officeDocument/2006/relationships/slideLayout" Target="../slideLayouts/slideLayout113.xml"/><Relationship Id="rId73" Type="http://schemas.openxmlformats.org/officeDocument/2006/relationships/slideLayout" Target="../slideLayouts/slideLayout121.xml"/><Relationship Id="rId78" Type="http://schemas.openxmlformats.org/officeDocument/2006/relationships/slideLayout" Target="../slideLayouts/slideLayout126.xml"/><Relationship Id="rId81" Type="http://schemas.openxmlformats.org/officeDocument/2006/relationships/slideLayout" Target="../slideLayouts/slideLayout129.xml"/><Relationship Id="rId86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98.xml"/><Relationship Id="rId55" Type="http://schemas.openxmlformats.org/officeDocument/2006/relationships/slideLayout" Target="../slideLayouts/slideLayout103.xml"/><Relationship Id="rId7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55.xml"/><Relationship Id="rId71" Type="http://schemas.openxmlformats.org/officeDocument/2006/relationships/slideLayout" Target="../slideLayouts/slideLayout119.xml"/><Relationship Id="rId9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88.xml"/><Relationship Id="rId45" Type="http://schemas.openxmlformats.org/officeDocument/2006/relationships/slideLayout" Target="../slideLayouts/slideLayout93.xml"/><Relationship Id="rId66" Type="http://schemas.openxmlformats.org/officeDocument/2006/relationships/slideLayout" Target="../slideLayouts/slideLayout114.xml"/><Relationship Id="rId87" Type="http://schemas.openxmlformats.org/officeDocument/2006/relationships/slideLayout" Target="../slideLayouts/slideLayout135.xml"/><Relationship Id="rId61" Type="http://schemas.openxmlformats.org/officeDocument/2006/relationships/slideLayout" Target="../slideLayouts/slideLayout109.xml"/><Relationship Id="rId82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26" Type="http://schemas.openxmlformats.org/officeDocument/2006/relationships/slideLayout" Target="../slideLayouts/slideLayout165.xml"/><Relationship Id="rId39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60.xml"/><Relationship Id="rId34" Type="http://schemas.openxmlformats.org/officeDocument/2006/relationships/slideLayout" Target="../slideLayouts/slideLayout173.xml"/><Relationship Id="rId42" Type="http://schemas.openxmlformats.org/officeDocument/2006/relationships/slideLayout" Target="../slideLayouts/slideLayout181.xml"/><Relationship Id="rId47" Type="http://schemas.openxmlformats.org/officeDocument/2006/relationships/slideLayout" Target="../slideLayouts/slideLayout186.xml"/><Relationship Id="rId50" Type="http://schemas.openxmlformats.org/officeDocument/2006/relationships/slideLayout" Target="../slideLayouts/slideLayout189.xml"/><Relationship Id="rId55" Type="http://schemas.openxmlformats.org/officeDocument/2006/relationships/slideLayout" Target="../slideLayouts/slideLayout194.xml"/><Relationship Id="rId63" Type="http://schemas.openxmlformats.org/officeDocument/2006/relationships/theme" Target="../theme/theme4.xml"/><Relationship Id="rId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9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63.xml"/><Relationship Id="rId32" Type="http://schemas.openxmlformats.org/officeDocument/2006/relationships/slideLayout" Target="../slideLayouts/slideLayout171.xml"/><Relationship Id="rId37" Type="http://schemas.openxmlformats.org/officeDocument/2006/relationships/slideLayout" Target="../slideLayouts/slideLayout176.xml"/><Relationship Id="rId40" Type="http://schemas.openxmlformats.org/officeDocument/2006/relationships/slideLayout" Target="../slideLayouts/slideLayout179.xml"/><Relationship Id="rId45" Type="http://schemas.openxmlformats.org/officeDocument/2006/relationships/slideLayout" Target="../slideLayouts/slideLayout184.xml"/><Relationship Id="rId53" Type="http://schemas.openxmlformats.org/officeDocument/2006/relationships/slideLayout" Target="../slideLayouts/slideLayout192.xml"/><Relationship Id="rId58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44.xml"/><Relationship Id="rId61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53.xml"/><Relationship Id="rId22" Type="http://schemas.openxmlformats.org/officeDocument/2006/relationships/slideLayout" Target="../slideLayouts/slideLayout161.xml"/><Relationship Id="rId27" Type="http://schemas.openxmlformats.org/officeDocument/2006/relationships/slideLayout" Target="../slideLayouts/slideLayout166.xml"/><Relationship Id="rId30" Type="http://schemas.openxmlformats.org/officeDocument/2006/relationships/slideLayout" Target="../slideLayouts/slideLayout169.xml"/><Relationship Id="rId35" Type="http://schemas.openxmlformats.org/officeDocument/2006/relationships/slideLayout" Target="../slideLayouts/slideLayout174.xml"/><Relationship Id="rId43" Type="http://schemas.openxmlformats.org/officeDocument/2006/relationships/slideLayout" Target="../slideLayouts/slideLayout182.xml"/><Relationship Id="rId48" Type="http://schemas.openxmlformats.org/officeDocument/2006/relationships/slideLayout" Target="../slideLayouts/slideLayout187.xml"/><Relationship Id="rId56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47.xml"/><Relationship Id="rId51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5" Type="http://schemas.openxmlformats.org/officeDocument/2006/relationships/slideLayout" Target="../slideLayouts/slideLayout164.xml"/><Relationship Id="rId33" Type="http://schemas.openxmlformats.org/officeDocument/2006/relationships/slideLayout" Target="../slideLayouts/slideLayout172.xml"/><Relationship Id="rId38" Type="http://schemas.openxmlformats.org/officeDocument/2006/relationships/slideLayout" Target="../slideLayouts/slideLayout177.xml"/><Relationship Id="rId46" Type="http://schemas.openxmlformats.org/officeDocument/2006/relationships/slideLayout" Target="../slideLayouts/slideLayout185.xml"/><Relationship Id="rId59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159.xml"/><Relationship Id="rId41" Type="http://schemas.openxmlformats.org/officeDocument/2006/relationships/slideLayout" Target="../slideLayouts/slideLayout180.xml"/><Relationship Id="rId54" Type="http://schemas.openxmlformats.org/officeDocument/2006/relationships/slideLayout" Target="../slideLayouts/slideLayout193.xml"/><Relationship Id="rId6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4.xml"/><Relationship Id="rId23" Type="http://schemas.openxmlformats.org/officeDocument/2006/relationships/slideLayout" Target="../slideLayouts/slideLayout162.xml"/><Relationship Id="rId28" Type="http://schemas.openxmlformats.org/officeDocument/2006/relationships/slideLayout" Target="../slideLayouts/slideLayout167.xml"/><Relationship Id="rId36" Type="http://schemas.openxmlformats.org/officeDocument/2006/relationships/slideLayout" Target="../slideLayouts/slideLayout175.xml"/><Relationship Id="rId49" Type="http://schemas.openxmlformats.org/officeDocument/2006/relationships/slideLayout" Target="../slideLayouts/slideLayout188.xml"/><Relationship Id="rId57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49.xml"/><Relationship Id="rId31" Type="http://schemas.openxmlformats.org/officeDocument/2006/relationships/slideLayout" Target="../slideLayouts/slideLayout170.xml"/><Relationship Id="rId44" Type="http://schemas.openxmlformats.org/officeDocument/2006/relationships/slideLayout" Target="../slideLayouts/slideLayout183.xml"/><Relationship Id="rId52" Type="http://schemas.openxmlformats.org/officeDocument/2006/relationships/slideLayout" Target="../slideLayouts/slideLayout191.xml"/><Relationship Id="rId6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7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7CA22-7B4E-411B-8058-F1CACA9C7B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76" r:id="rId3"/>
    <p:sldLayoutId id="2147483874" r:id="rId4"/>
    <p:sldLayoutId id="2147483858" r:id="rId5"/>
    <p:sldLayoutId id="2147483856" r:id="rId6"/>
    <p:sldLayoutId id="2147483855" r:id="rId7"/>
    <p:sldLayoutId id="2147483854" r:id="rId8"/>
    <p:sldLayoutId id="2147483853" r:id="rId9"/>
    <p:sldLayoutId id="2147483852" r:id="rId10"/>
    <p:sldLayoutId id="2147483851" r:id="rId11"/>
    <p:sldLayoutId id="2147483849" r:id="rId12"/>
    <p:sldLayoutId id="2147483845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877" r:id="rId25"/>
    <p:sldLayoutId id="2147483875" r:id="rId26"/>
    <p:sldLayoutId id="2147483860" r:id="rId27"/>
    <p:sldLayoutId id="2147483859" r:id="rId28"/>
    <p:sldLayoutId id="2147483857" r:id="rId29"/>
    <p:sldLayoutId id="2147483848" r:id="rId30"/>
    <p:sldLayoutId id="2147483844" r:id="rId31"/>
    <p:sldLayoutId id="2147483843" r:id="rId32"/>
    <p:sldLayoutId id="2147483686" r:id="rId33"/>
    <p:sldLayoutId id="2147483687" r:id="rId34"/>
    <p:sldLayoutId id="2147483688" r:id="rId35"/>
    <p:sldLayoutId id="214748368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7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880" r:id="rId2"/>
    <p:sldLayoutId id="2147483866" r:id="rId3"/>
    <p:sldLayoutId id="2147483865" r:id="rId4"/>
    <p:sldLayoutId id="2147483842" r:id="rId5"/>
    <p:sldLayoutId id="2147483837" r:id="rId6"/>
    <p:sldLayoutId id="2147483835" r:id="rId7"/>
    <p:sldLayoutId id="2147483832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879" r:id="rId31"/>
    <p:sldLayoutId id="2147483864" r:id="rId32"/>
    <p:sldLayoutId id="2147483863" r:id="rId33"/>
    <p:sldLayoutId id="2147483841" r:id="rId34"/>
    <p:sldLayoutId id="2147483836" r:id="rId35"/>
    <p:sldLayoutId id="2147483834" r:id="rId36"/>
    <p:sldLayoutId id="2147483831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4" r:id="rId48"/>
    <p:sldLayoutId id="2147483725" r:id="rId49"/>
    <p:sldLayoutId id="2147483726" r:id="rId50"/>
    <p:sldLayoutId id="2147483727" r:id="rId51"/>
    <p:sldLayoutId id="2147483728" r:id="rId52"/>
    <p:sldLayoutId id="2147483729" r:id="rId53"/>
    <p:sldLayoutId id="2147483878" r:id="rId54"/>
    <p:sldLayoutId id="2147483873" r:id="rId55"/>
    <p:sldLayoutId id="2147483868" r:id="rId56"/>
    <p:sldLayoutId id="2147483867" r:id="rId57"/>
    <p:sldLayoutId id="2147483862" r:id="rId58"/>
    <p:sldLayoutId id="2147483861" r:id="rId59"/>
    <p:sldLayoutId id="2147483850" r:id="rId60"/>
    <p:sldLayoutId id="2147483833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36" r:id="rId68"/>
    <p:sldLayoutId id="2147483737" r:id="rId69"/>
    <p:sldLayoutId id="2147483738" r:id="rId70"/>
    <p:sldLayoutId id="2147483739" r:id="rId71"/>
    <p:sldLayoutId id="2147483740" r:id="rId72"/>
    <p:sldLayoutId id="2147483741" r:id="rId73"/>
    <p:sldLayoutId id="2147483742" r:id="rId74"/>
    <p:sldLayoutId id="2147483743" r:id="rId75"/>
    <p:sldLayoutId id="2147483744" r:id="rId76"/>
    <p:sldLayoutId id="2147483745" r:id="rId77"/>
    <p:sldLayoutId id="2147483746" r:id="rId78"/>
    <p:sldLayoutId id="2147483747" r:id="rId79"/>
    <p:sldLayoutId id="2147483748" r:id="rId80"/>
    <p:sldLayoutId id="2147483749" r:id="rId81"/>
    <p:sldLayoutId id="2147483750" r:id="rId82"/>
    <p:sldLayoutId id="2147483751" r:id="rId83"/>
    <p:sldLayoutId id="2147483752" r:id="rId84"/>
    <p:sldLayoutId id="2147483753" r:id="rId85"/>
    <p:sldLayoutId id="2147483754" r:id="rId86"/>
    <p:sldLayoutId id="2147483755" r:id="rId87"/>
    <p:sldLayoutId id="2147483756" r:id="rId88"/>
    <p:sldLayoutId id="2147483757" r:id="rId89"/>
    <p:sldLayoutId id="2147483758" r:id="rId90"/>
    <p:sldLayoutId id="2147483759" r:id="rId9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1F404-7856-4A6A-9CC4-8CD1712B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43FEC-0016-4930-9830-8D7FCCD3A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A071F-6160-4919-87EA-E6EE04A20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D4B78-A55A-420A-A9F6-9B5EA69DD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B874-04F0-42F9-9140-F03AE0BB3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57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881" r:id="rId9"/>
    <p:sldLayoutId id="2147483872" r:id="rId10"/>
    <p:sldLayoutId id="2147483871" r:id="rId11"/>
    <p:sldLayoutId id="2147483870" r:id="rId12"/>
    <p:sldLayoutId id="2147483869" r:id="rId13"/>
    <p:sldLayoutId id="2147483847" r:id="rId14"/>
    <p:sldLayoutId id="2147483846" r:id="rId15"/>
    <p:sldLayoutId id="2147483840" r:id="rId16"/>
    <p:sldLayoutId id="2147483839" r:id="rId17"/>
    <p:sldLayoutId id="214748383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  <p:sldLayoutId id="2147483792" r:id="rId42"/>
    <p:sldLayoutId id="2147483793" r:id="rId43"/>
    <p:sldLayoutId id="2147483794" r:id="rId44"/>
    <p:sldLayoutId id="2147483795" r:id="rId45"/>
    <p:sldLayoutId id="2147483796" r:id="rId46"/>
    <p:sldLayoutId id="2147483797" r:id="rId47"/>
    <p:sldLayoutId id="2147483798" r:id="rId48"/>
    <p:sldLayoutId id="2147483799" r:id="rId49"/>
    <p:sldLayoutId id="2147483800" r:id="rId50"/>
    <p:sldLayoutId id="2147483801" r:id="rId51"/>
    <p:sldLayoutId id="2147483802" r:id="rId52"/>
    <p:sldLayoutId id="2147483803" r:id="rId53"/>
    <p:sldLayoutId id="2147483804" r:id="rId54"/>
    <p:sldLayoutId id="2147483805" r:id="rId55"/>
    <p:sldLayoutId id="2147483806" r:id="rId56"/>
    <p:sldLayoutId id="2147483807" r:id="rId57"/>
    <p:sldLayoutId id="2147483808" r:id="rId58"/>
    <p:sldLayoutId id="2147483809" r:id="rId59"/>
    <p:sldLayoutId id="2147483810" r:id="rId60"/>
    <p:sldLayoutId id="2147483811" r:id="rId61"/>
    <p:sldLayoutId id="2147483812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2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82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24200" y="2824390"/>
            <a:ext cx="5862661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7" y="4953007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78" y="4165377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47541" y="3077126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o - ô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90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14911" y="148132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dirty="0">
                <a:solidFill>
                  <a:srgbClr val="0070C0"/>
                </a:solidFill>
                <a:latin typeface="UTM Avo" panose="02040603050506020204" pitchFamily="18" charset="0"/>
              </a:rPr>
              <a:t>ô</a:t>
            </a:r>
            <a:r>
              <a:rPr lang="en-US" sz="199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7014" y="1574291"/>
            <a:ext cx="208823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t="22188" r="29076" b="1899"/>
          <a:stretch/>
        </p:blipFill>
        <p:spPr>
          <a:xfrm>
            <a:off x="8385048" y="1574291"/>
            <a:ext cx="2331720" cy="25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7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2641" y="188976"/>
            <a:ext cx="71332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b="1" dirty="0">
                <a:solidFill>
                  <a:srgbClr val="FF0000"/>
                </a:solidFill>
                <a:latin typeface="UTM Avo" panose="02040603050506020204" pitchFamily="18" charset="0"/>
              </a:rPr>
              <a:t>o     ô     </a:t>
            </a:r>
            <a:r>
              <a:rPr lang="en-US" sz="199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3352" y="2648727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b="1" dirty="0">
                <a:latin typeface="UTM Avo" panose="02040603050506020204" pitchFamily="18" charset="0"/>
              </a:rPr>
              <a:t>c</a:t>
            </a:r>
            <a:r>
              <a:rPr lang="en-US" sz="16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6600" b="1" dirty="0" err="1">
                <a:latin typeface="UTM Avo" panose="02040603050506020204" pitchFamily="18" charset="0"/>
              </a:rPr>
              <a:t>c</a:t>
            </a:r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199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4879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4998" y="3651880"/>
            <a:ext cx="136287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9598" y="3651880"/>
            <a:ext cx="136287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3971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7275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3552" y="3789040"/>
            <a:ext cx="25170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862" y="3789039"/>
            <a:ext cx="25170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920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4931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9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56382"/>
      </p:ext>
    </p:extLst>
  </p:cSld>
  <p:clrMapOvr>
    <a:masterClrMapping/>
  </p:clrMapOvr>
  <p:transition advClick="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8714231" y="2564340"/>
            <a:ext cx="1584176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dê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76" y="-5317"/>
            <a:ext cx="10959056" cy="769433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vỗ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D1A8D7-CCA1-416C-BBEE-1F0FA8A40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5" t="-1" r="7441" b="-929"/>
          <a:stretch/>
        </p:blipFill>
        <p:spPr>
          <a:xfrm>
            <a:off x="2157984" y="901988"/>
            <a:ext cx="6556248" cy="515133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285212" y="764116"/>
            <a:ext cx="1584176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26197" y="1035148"/>
            <a:ext cx="1232359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5970" y="5224270"/>
            <a:ext cx="1691680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00CC"/>
                </a:solidFill>
                <a:latin typeface="UTM Avo" panose="02040603050506020204" pitchFamily="18" charset="0"/>
              </a:rPr>
              <a:t>nho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7595" y="4059936"/>
            <a:ext cx="1630389" cy="79104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34917" y="5734540"/>
            <a:ext cx="1403648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m</a:t>
            </a:r>
            <a:r>
              <a:rPr lang="en-US" sz="3600" b="1" noProof="0" dirty="0">
                <a:solidFill>
                  <a:srgbClr val="0000CC"/>
                </a:solidFill>
                <a:latin typeface="UTM Avo" panose="02040603050506020204" pitchFamily="18" charset="0"/>
              </a:rPr>
              <a:t>ỏ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3" grpId="1" animBg="1"/>
      <p:bldP spid="21" grpId="0" animBg="1"/>
      <p:bldP spid="21" grpId="1" animBg="1"/>
      <p:bldP spid="25" grpId="0" animBg="1"/>
      <p:bldP spid="25" grpId="1" animBg="1"/>
      <p:bldP spid="20" grpId="0" animBg="1"/>
      <p:bldP spid="26" grpId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039557B-0DED-405E-A38E-83ED8C18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50" y="541107"/>
            <a:ext cx="9062321" cy="59398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176" y="-5317"/>
            <a:ext cx="9367192" cy="769433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35321" y="1279859"/>
            <a:ext cx="1232359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00CC"/>
                </a:solidFill>
                <a:latin typeface="UTM Avo" panose="02040603050506020204" pitchFamily="18" charset="0"/>
              </a:rPr>
              <a:t>hổ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537650" y="5298940"/>
            <a:ext cx="2101892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xô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32304" y="5831799"/>
            <a:ext cx="1630389" cy="7609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771728" y="1162219"/>
            <a:ext cx="1440773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rổ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50072" y="474430"/>
            <a:ext cx="1200920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ổ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199632" y="2240280"/>
            <a:ext cx="267556" cy="729537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588840" y="2468880"/>
            <a:ext cx="1260577" cy="766967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33410" y="3703060"/>
            <a:ext cx="380779" cy="930570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11496" y="3703060"/>
            <a:ext cx="484632" cy="704348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295800" y="2693514"/>
            <a:ext cx="1010008" cy="406302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0508029" y="3054378"/>
            <a:ext cx="1440773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dế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1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6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39557B-0DED-405E-A38E-83ED8C187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5" t="63610" r="23658"/>
          <a:stretch/>
        </p:blipFill>
        <p:spPr>
          <a:xfrm>
            <a:off x="2632985" y="1132114"/>
            <a:ext cx="6720021" cy="49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74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7246" y="816563"/>
            <a:ext cx="620233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33430685"/>
      </p:ext>
    </p:extLst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2641" y="188976"/>
            <a:ext cx="71332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b="1" dirty="0">
                <a:solidFill>
                  <a:srgbClr val="FF0000"/>
                </a:solidFill>
                <a:latin typeface="UTM Avo" panose="02040603050506020204" pitchFamily="18" charset="0"/>
              </a:rPr>
              <a:t>o     ô     </a:t>
            </a:r>
            <a:r>
              <a:rPr lang="en-US" sz="199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3352" y="2648727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b="1" dirty="0">
                <a:latin typeface="UTM Avo" panose="02040603050506020204" pitchFamily="18" charset="0"/>
              </a:rPr>
              <a:t>c</a:t>
            </a:r>
            <a:r>
              <a:rPr lang="en-US" sz="16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6600" b="1" dirty="0" err="1">
                <a:latin typeface="UTM Avo" panose="02040603050506020204" pitchFamily="18" charset="0"/>
              </a:rPr>
              <a:t>c</a:t>
            </a:r>
            <a:r>
              <a:rPr lang="en-US" sz="1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16600" b="1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199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633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314AF4-43D0-41C9-A354-3C49E5CB0BB5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US" sz="36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US" sz="36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 HỌC 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C668E6E5-93DF-4B67-8ABC-4B03930DF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4127"/>
          <a:stretch/>
        </p:blipFill>
        <p:spPr>
          <a:xfrm>
            <a:off x="0" y="-92530"/>
            <a:ext cx="12192000" cy="7043059"/>
          </a:xfrm>
          <a:prstGeom prst="rect">
            <a:avLst/>
          </a:prstGeom>
        </p:spPr>
      </p:pic>
      <p:sp>
        <p:nvSpPr>
          <p:cNvPr id="6" name="Google Shape;289;p27">
            <a:extLst>
              <a:ext uri="{FF2B5EF4-FFF2-40B4-BE49-F238E27FC236}">
                <a16:creationId xmlns:a16="http://schemas.microsoft.com/office/drawing/2014/main" id="{593D1F75-F746-4592-BEF5-C05A5BE3CBDC}"/>
              </a:ext>
            </a:extLst>
          </p:cNvPr>
          <p:cNvSpPr txBox="1">
            <a:spLocks/>
          </p:cNvSpPr>
          <p:nvPr/>
        </p:nvSpPr>
        <p:spPr>
          <a:xfrm>
            <a:off x="2063552" y="1967266"/>
            <a:ext cx="7392004" cy="370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defRPr sz="5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Ai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giỏi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Tiếng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Việt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62499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3E9F342-1DFA-475B-85AA-8983E7235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11939"/>
          <a:stretch/>
        </p:blipFill>
        <p:spPr>
          <a:xfrm>
            <a:off x="-24680" y="28666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6008" y="398274"/>
            <a:ext cx="10531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vừa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14554" y="2361448"/>
            <a:ext cx="2880320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22312" y="2369937"/>
            <a:ext cx="2880320" cy="129614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77" y="3767438"/>
            <a:ext cx="896190" cy="78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84" y="3814214"/>
            <a:ext cx="742708" cy="7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3E9F342-1DFA-475B-85AA-8983E7235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11939"/>
          <a:stretch/>
        </p:blipFill>
        <p:spPr>
          <a:xfrm>
            <a:off x="-24680" y="28666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1580" y="415856"/>
            <a:ext cx="1057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vừa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32842" y="2599192"/>
            <a:ext cx="2880320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0600" y="2607681"/>
            <a:ext cx="2880320" cy="129614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94" y="4051084"/>
            <a:ext cx="896190" cy="78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26" y="4155768"/>
            <a:ext cx="742708" cy="7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3E9F342-1DFA-475B-85AA-8983E7235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11939"/>
          <a:stretch/>
        </p:blipFill>
        <p:spPr>
          <a:xfrm>
            <a:off x="-24680" y="28666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088" y="306834"/>
            <a:ext cx="9260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232258" y="3764280"/>
            <a:ext cx="2696793" cy="96772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65376" y="3760310"/>
            <a:ext cx="2783424" cy="96772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37" y="4869160"/>
            <a:ext cx="742708" cy="742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64" y="4869160"/>
            <a:ext cx="742708" cy="7427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71" y="1713076"/>
            <a:ext cx="1773747" cy="186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52" y="1984248"/>
            <a:ext cx="2072524" cy="137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3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3E9F342-1DFA-475B-85AA-8983E7235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11939"/>
          <a:stretch/>
        </p:blipFill>
        <p:spPr>
          <a:xfrm>
            <a:off x="-24680" y="28666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448" y="398274"/>
            <a:ext cx="10081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UTM Avo" panose="02040603050506020204" pitchFamily="18" charset="0"/>
              </a:rPr>
              <a:t> 4: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lang="en-US" sz="4000" dirty="0">
                <a:latin typeface="UTM Avo" panose="02040603050506020204" pitchFamily="18" charset="0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âm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vừa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học</a:t>
            </a:r>
            <a:r>
              <a:rPr lang="en-US" sz="4000" dirty="0">
                <a:latin typeface="UTM Avo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6459" y="2586184"/>
            <a:ext cx="2177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8787" y="2549607"/>
            <a:ext cx="1692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cờ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8633" y="2549608"/>
            <a:ext cx="1746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834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C4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C4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49172" y="1110590"/>
            <a:ext cx="40094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17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o- ô-ơ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657" y="265175"/>
            <a:ext cx="10780776" cy="6117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3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o -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7368" y="476672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7821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8408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8527" y="4165094"/>
            <a:ext cx="5362737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chemeClr val="bg1">
                    <a:lumMod val="65000"/>
                  </a:schemeClr>
                </a:solidFill>
                <a:latin typeface="UTM Avo" panose="02040603050506020204" pitchFamily="18" charset="0"/>
              </a:rPr>
              <a:t>( </a:t>
            </a:r>
            <a:r>
              <a:rPr lang="en-US" sz="9600" dirty="0" err="1">
                <a:solidFill>
                  <a:schemeClr val="bg1">
                    <a:lumMod val="65000"/>
                  </a:schemeClr>
                </a:solidFill>
                <a:latin typeface="UTM Avo" panose="02040603050506020204" pitchFamily="18" charset="0"/>
              </a:rPr>
              <a:t>kéo</a:t>
            </a:r>
            <a:r>
              <a:rPr lang="en-US" sz="9600" dirty="0">
                <a:solidFill>
                  <a:schemeClr val="bg1">
                    <a:lumMod val="65000"/>
                  </a:schemeClr>
                </a:solidFill>
                <a:latin typeface="UTM Avo" panose="02040603050506020204" pitchFamily="18" charset="0"/>
              </a:rPr>
              <a:t>) </a:t>
            </a:r>
            <a:r>
              <a:rPr lang="en-US" sz="9600" b="1" dirty="0">
                <a:latin typeface="UTM Avo" panose="02040603050506020204" pitchFamily="18" charset="0"/>
              </a:rPr>
              <a:t>c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92487" y="4055917"/>
            <a:ext cx="3007969" cy="108012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92487" y="1248955"/>
            <a:ext cx="3024336" cy="2376264"/>
            <a:chOff x="767408" y="1052736"/>
            <a:chExt cx="3024336" cy="2376264"/>
          </a:xfrm>
        </p:grpSpPr>
        <p:sp>
          <p:nvSpPr>
            <p:cNvPr id="11" name="Rectangle 10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co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o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12117" y="4242034"/>
            <a:ext cx="2768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ờ - o - co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36320" y="1248955"/>
            <a:ext cx="4796618" cy="2492178"/>
            <a:chOff x="1036320" y="1248955"/>
            <a:chExt cx="4796618" cy="24921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1" t="-192"/>
            <a:stretch/>
          </p:blipFill>
          <p:spPr>
            <a:xfrm>
              <a:off x="1053737" y="1248955"/>
              <a:ext cx="4779201" cy="249217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36320" y="1248955"/>
              <a:ext cx="1227909" cy="466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69414" y="4165094"/>
            <a:ext cx="15270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UTM Avo" panose="02040603050506020204" pitchFamily="18" charset="0"/>
              </a:rPr>
              <a:t>o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0146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C4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6039" y="1743795"/>
            <a:ext cx="27457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800" dirty="0">
                <a:solidFill>
                  <a:srgbClr val="0070C0"/>
                </a:solidFill>
                <a:latin typeface="UTM Avo" panose="02040603050506020204" pitchFamily="18" charset="0"/>
              </a:rPr>
              <a:t>O</a:t>
            </a:r>
            <a:r>
              <a:rPr lang="en-US" sz="16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7092" y="1489879"/>
            <a:ext cx="208823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6" t="43600" r="6334" b="5467"/>
          <a:stretch/>
        </p:blipFill>
        <p:spPr>
          <a:xfrm>
            <a:off x="8466778" y="2005883"/>
            <a:ext cx="1984814" cy="19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392144" y="1172659"/>
            <a:ext cx="3024336" cy="2376264"/>
            <a:chOff x="767408" y="4221088"/>
            <a:chExt cx="3024336" cy="2376264"/>
          </a:xfrm>
        </p:grpSpPr>
        <p:sp>
          <p:nvSpPr>
            <p:cNvPr id="9" name="Rectangle 8"/>
            <p:cNvSpPr/>
            <p:nvPr/>
          </p:nvSpPr>
          <p:spPr>
            <a:xfrm>
              <a:off x="767408" y="4221088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917260" y="4365104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cô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17260" y="5445224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357420" y="5445224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ô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7139332" y="4031119"/>
            <a:ext cx="3529960" cy="108012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7802" y="4217236"/>
            <a:ext cx="2768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ô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586" y="4710991"/>
            <a:ext cx="441524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latin typeface="UTM Avo" panose="02040603050506020204" pitchFamily="18" charset="0"/>
              </a:rPr>
              <a:t>c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D1EE3-5507-43A0-AD64-4BA3017C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6" y="778511"/>
            <a:ext cx="4363059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14911" y="148132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dirty="0">
                <a:solidFill>
                  <a:srgbClr val="0070C0"/>
                </a:solidFill>
                <a:latin typeface="UTM Avo" panose="02040603050506020204" pitchFamily="18" charset="0"/>
              </a:rPr>
              <a:t>o</a:t>
            </a:r>
            <a:r>
              <a:rPr lang="en-US" sz="199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1503" y="148132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dirty="0">
                <a:solidFill>
                  <a:srgbClr val="0070C0"/>
                </a:solidFill>
                <a:latin typeface="UTM Avo" panose="02040603050506020204" pitchFamily="18" charset="0"/>
              </a:rPr>
              <a:t>ô</a:t>
            </a:r>
            <a:r>
              <a:rPr lang="en-US" sz="199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739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184327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186</Words>
  <Application>Microsoft Office PowerPoint</Application>
  <PresentationFormat>Widescreen</PresentationFormat>
  <Paragraphs>73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.VnAvant</vt:lpstr>
      <vt:lpstr>Arial</vt:lpstr>
      <vt:lpstr>Calibri</vt:lpstr>
      <vt:lpstr>Calibri Light</vt:lpstr>
      <vt:lpstr>Fredoka One</vt:lpstr>
      <vt:lpstr>HP001 4 hàng</vt:lpstr>
      <vt:lpstr>Times New Roman</vt:lpstr>
      <vt:lpstr>UTM Avo</vt:lpstr>
      <vt:lpstr>1_Office Theme</vt:lpstr>
      <vt:lpstr>Default Design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32</cp:revision>
  <dcterms:created xsi:type="dcterms:W3CDTF">2021-09-16T07:46:40Z</dcterms:created>
  <dcterms:modified xsi:type="dcterms:W3CDTF">2025-09-22T06:26:35Z</dcterms:modified>
</cp:coreProperties>
</file>