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4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60" r:id="rId4"/>
    <p:sldMasterId id="2147483813" r:id="rId5"/>
  </p:sldMasterIdLst>
  <p:notesMasterIdLst>
    <p:notesMasterId r:id="rId32"/>
  </p:notesMasterIdLst>
  <p:sldIdLst>
    <p:sldId id="310" r:id="rId6"/>
    <p:sldId id="308" r:id="rId7"/>
    <p:sldId id="301" r:id="rId8"/>
    <p:sldId id="260" r:id="rId9"/>
    <p:sldId id="261" r:id="rId10"/>
    <p:sldId id="262" r:id="rId11"/>
    <p:sldId id="288" r:id="rId12"/>
    <p:sldId id="263" r:id="rId13"/>
    <p:sldId id="287" r:id="rId14"/>
    <p:sldId id="290" r:id="rId15"/>
    <p:sldId id="264" r:id="rId16"/>
    <p:sldId id="298" r:id="rId17"/>
    <p:sldId id="293" r:id="rId18"/>
    <p:sldId id="299" r:id="rId19"/>
    <p:sldId id="265" r:id="rId20"/>
    <p:sldId id="267" r:id="rId21"/>
    <p:sldId id="268" r:id="rId22"/>
    <p:sldId id="269" r:id="rId23"/>
    <p:sldId id="270" r:id="rId24"/>
    <p:sldId id="302" r:id="rId25"/>
    <p:sldId id="272" r:id="rId26"/>
    <p:sldId id="304" r:id="rId27"/>
    <p:sldId id="305" r:id="rId28"/>
    <p:sldId id="306" r:id="rId29"/>
    <p:sldId id="307" r:id="rId30"/>
    <p:sldId id="277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2DABE-D9F4-45ED-9407-88C477104226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3EBAD-5514-4D20-9B64-62E9833DA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0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5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12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819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48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97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9495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1425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4609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0691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9009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3544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860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7435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011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3247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09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6043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059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352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1574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85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3564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9263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0576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9951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6703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75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117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711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8008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3103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4588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2126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0985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6074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0454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3307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859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BC84-CD79-4F8A-8B2C-0631AD15B4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310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4436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7826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3315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96044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0483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3923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6937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7061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991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933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3793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1582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0013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7985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0974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5455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7377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408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6243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68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B706-4D1B-4AA9-94A1-E2506367E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3915E-AFE2-403A-A78E-C9B3543E2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98FB1-0EAE-4844-9B96-96B3EA46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5057-C06C-4F21-8811-48282554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EC24-D17F-48B5-A22B-5EB5BB09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528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3456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0918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849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32F6-B551-45D7-B8AA-312D475B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EDF78-EF5C-415E-939D-72B3361D9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AEC9-4C5C-4944-ACFB-4C23C927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D28E5-2729-4BD9-9530-797512A8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D42E2-D4A8-4A76-B257-D7894416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5459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3464-8CCE-4C91-91FB-4235C58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5D429-9187-4878-A3D4-1CC92B486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81842-1CC2-4BA4-8D60-9758B3627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60E16-4B4E-4B16-94B2-07336AC3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628B9-537F-4574-9BF7-EC8A3F23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361E7-D607-487B-81AA-1728712B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71440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8F8B-29CA-40D9-9F44-3848624C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FECA5-14B1-4B0C-830C-90F80C5C0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543B9-DC78-4E72-A7F7-5D0146E16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3DD5D-6763-4917-B0BD-233D51BCF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2BA7A-CD51-46B7-9459-715CBD113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B10D5-FF64-4A8B-8B8C-6D976BAA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697B8-EC5E-4EF8-848D-45D200CC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56323-576C-4121-A889-ECB9E7C9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5335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FC85-5779-46E3-A9E7-BF45237B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BC6C4-B483-4791-97F1-E143BC97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F358D-B534-431E-9389-6412018C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73233-BE91-4E09-94E6-9A7E027C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69505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4717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0082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5023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36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131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59260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2468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0165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7019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3357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9403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254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6941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9600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374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1194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6927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6881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88457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7581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1900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4570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1743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72581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84012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639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95057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40730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0510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08576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58790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1836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85665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96225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37316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53329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03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35648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15917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9927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13194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852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9726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86169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6686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839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65636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03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566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43892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9264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46500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03958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55755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6914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59076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04473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68127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56597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12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3710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09410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4568-7C5F-43C5-A95B-E8BA37EE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86ED-F6AB-4090-A885-10214ABF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710E5-13BF-49D0-BDCC-55F0B1BD5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4260C-0473-48C2-A5C2-5B1F9923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565DB-1B45-4C90-9B56-0C7CAA7E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73748-AA65-4499-A431-8A585D18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68525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019F-2EBA-4339-B8BA-AD600A91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18868-A28E-4160-AF5F-18D21F29C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D4FB2-23C3-47DA-87EF-67B22C4F8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3D418-C1B6-4A0F-A42B-2FBE87B2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85A6B-3601-4E9E-AF60-A548D6A5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4A7BF-A93D-4B52-ADAD-FCEF101E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9347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508D-94ED-4237-A9F5-87688BCD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A0056-EEFA-4455-AD56-07D3CCE44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C777E-64E0-4802-ABC3-0B5507E6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D76C-041E-4361-98B8-27D7ABA2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FAABD-34FF-419F-947A-93991F07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04672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41973-35ED-427E-BFE3-C0E5DC36B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31D5C-E966-42DC-88FD-B05505CE6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CE69-62CE-415F-9AD2-7A5056F4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4C66A-E418-40CA-B99E-13061FC2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2823-9B74-49ED-A974-65AC97B3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7998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2180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71884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06436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59405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143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44982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68695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95062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75806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67717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68066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6215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87579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39082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98705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04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64859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38979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82156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9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029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256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986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66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765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21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586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878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677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899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527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050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50D9-D237-4433-99FB-A444C1A586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552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DABC-F711-4597-8ABF-D3394326EC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783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7A6F7-9955-464D-82FD-B7D9443146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730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A4E9E-1171-4EE8-90F0-24EE25EB2D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253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80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8772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275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537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268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032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71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510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5626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253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6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0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2582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54639-9C0D-4FAF-95F6-C4F4176C74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8048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E6DB5-6B02-4C92-A039-03756B2BBD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5044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2F941-B879-467C-A3C5-8166A92057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357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262C-F0CB-4946-A9E2-D9A99654B6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393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786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1977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6915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5985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5923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95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7204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8299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086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3286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2583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9938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796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5195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6343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460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49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4044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5086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1357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5400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3911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2758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2410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5626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6947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1083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90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6360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234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9404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3244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4238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597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6014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8339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4718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2083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66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3341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2967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5028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5736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3660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9018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1635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8482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1837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050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2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95.xml"/><Relationship Id="rId47" Type="http://schemas.openxmlformats.org/officeDocument/2006/relationships/slideLayout" Target="../slideLayouts/slideLayout100.xml"/><Relationship Id="rId63" Type="http://schemas.openxmlformats.org/officeDocument/2006/relationships/slideLayout" Target="../slideLayouts/slideLayout116.xml"/><Relationship Id="rId68" Type="http://schemas.openxmlformats.org/officeDocument/2006/relationships/slideLayout" Target="../slideLayouts/slideLayout121.xml"/><Relationship Id="rId84" Type="http://schemas.openxmlformats.org/officeDocument/2006/relationships/slideLayout" Target="../slideLayouts/slideLayout137.xml"/><Relationship Id="rId89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90.xml"/><Relationship Id="rId53" Type="http://schemas.openxmlformats.org/officeDocument/2006/relationships/slideLayout" Target="../slideLayouts/slideLayout106.xml"/><Relationship Id="rId58" Type="http://schemas.openxmlformats.org/officeDocument/2006/relationships/slideLayout" Target="../slideLayouts/slideLayout111.xml"/><Relationship Id="rId74" Type="http://schemas.openxmlformats.org/officeDocument/2006/relationships/slideLayout" Target="../slideLayouts/slideLayout127.xml"/><Relationship Id="rId79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58.xml"/><Relationship Id="rId90" Type="http://schemas.openxmlformats.org/officeDocument/2006/relationships/slideLayout" Target="../slideLayouts/slideLayout143.xml"/><Relationship Id="rId95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43" Type="http://schemas.openxmlformats.org/officeDocument/2006/relationships/slideLayout" Target="../slideLayouts/slideLayout96.xml"/><Relationship Id="rId48" Type="http://schemas.openxmlformats.org/officeDocument/2006/relationships/slideLayout" Target="../slideLayouts/slideLayout101.xml"/><Relationship Id="rId64" Type="http://schemas.openxmlformats.org/officeDocument/2006/relationships/slideLayout" Target="../slideLayouts/slideLayout117.xml"/><Relationship Id="rId69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104.xml"/><Relationship Id="rId72" Type="http://schemas.openxmlformats.org/officeDocument/2006/relationships/slideLayout" Target="../slideLayouts/slideLayout125.xml"/><Relationship Id="rId80" Type="http://schemas.openxmlformats.org/officeDocument/2006/relationships/slideLayout" Target="../slideLayouts/slideLayout133.xml"/><Relationship Id="rId85" Type="http://schemas.openxmlformats.org/officeDocument/2006/relationships/slideLayout" Target="../slideLayouts/slideLayout138.xml"/><Relationship Id="rId9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slideLayout" Target="../slideLayouts/slideLayout91.xml"/><Relationship Id="rId46" Type="http://schemas.openxmlformats.org/officeDocument/2006/relationships/slideLayout" Target="../slideLayouts/slideLayout99.xml"/><Relationship Id="rId59" Type="http://schemas.openxmlformats.org/officeDocument/2006/relationships/slideLayout" Target="../slideLayouts/slideLayout112.xml"/><Relationship Id="rId67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94.xml"/><Relationship Id="rId54" Type="http://schemas.openxmlformats.org/officeDocument/2006/relationships/slideLayout" Target="../slideLayouts/slideLayout107.xml"/><Relationship Id="rId62" Type="http://schemas.openxmlformats.org/officeDocument/2006/relationships/slideLayout" Target="../slideLayouts/slideLayout115.xml"/><Relationship Id="rId70" Type="http://schemas.openxmlformats.org/officeDocument/2006/relationships/slideLayout" Target="../slideLayouts/slideLayout123.xml"/><Relationship Id="rId75" Type="http://schemas.openxmlformats.org/officeDocument/2006/relationships/slideLayout" Target="../slideLayouts/slideLayout128.xml"/><Relationship Id="rId83" Type="http://schemas.openxmlformats.org/officeDocument/2006/relationships/slideLayout" Target="../slideLayouts/slideLayout136.xml"/><Relationship Id="rId88" Type="http://schemas.openxmlformats.org/officeDocument/2006/relationships/slideLayout" Target="../slideLayouts/slideLayout141.xml"/><Relationship Id="rId91" Type="http://schemas.openxmlformats.org/officeDocument/2006/relationships/slideLayout" Target="../slideLayouts/slideLayout144.xml"/><Relationship Id="rId96" Type="http://schemas.openxmlformats.org/officeDocument/2006/relationships/theme" Target="../theme/theme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9.xml"/><Relationship Id="rId49" Type="http://schemas.openxmlformats.org/officeDocument/2006/relationships/slideLayout" Target="../slideLayouts/slideLayout102.xml"/><Relationship Id="rId57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84.xml"/><Relationship Id="rId44" Type="http://schemas.openxmlformats.org/officeDocument/2006/relationships/slideLayout" Target="../slideLayouts/slideLayout97.xml"/><Relationship Id="rId52" Type="http://schemas.openxmlformats.org/officeDocument/2006/relationships/slideLayout" Target="../slideLayouts/slideLayout105.xml"/><Relationship Id="rId60" Type="http://schemas.openxmlformats.org/officeDocument/2006/relationships/slideLayout" Target="../slideLayouts/slideLayout113.xml"/><Relationship Id="rId65" Type="http://schemas.openxmlformats.org/officeDocument/2006/relationships/slideLayout" Target="../slideLayouts/slideLayout118.xml"/><Relationship Id="rId73" Type="http://schemas.openxmlformats.org/officeDocument/2006/relationships/slideLayout" Target="../slideLayouts/slideLayout126.xml"/><Relationship Id="rId78" Type="http://schemas.openxmlformats.org/officeDocument/2006/relationships/slideLayout" Target="../slideLayouts/slideLayout131.xml"/><Relationship Id="rId81" Type="http://schemas.openxmlformats.org/officeDocument/2006/relationships/slideLayout" Target="../slideLayouts/slideLayout134.xml"/><Relationship Id="rId86" Type="http://schemas.openxmlformats.org/officeDocument/2006/relationships/slideLayout" Target="../slideLayouts/slideLayout139.xml"/><Relationship Id="rId94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92.xml"/><Relationship Id="rId34" Type="http://schemas.openxmlformats.org/officeDocument/2006/relationships/slideLayout" Target="../slideLayouts/slideLayout87.xml"/><Relationship Id="rId50" Type="http://schemas.openxmlformats.org/officeDocument/2006/relationships/slideLayout" Target="../slideLayouts/slideLayout103.xml"/><Relationship Id="rId55" Type="http://schemas.openxmlformats.org/officeDocument/2006/relationships/slideLayout" Target="../slideLayouts/slideLayout108.xml"/><Relationship Id="rId7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60.xml"/><Relationship Id="rId71" Type="http://schemas.openxmlformats.org/officeDocument/2006/relationships/slideLayout" Target="../slideLayouts/slideLayout124.xml"/><Relationship Id="rId9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93.xml"/><Relationship Id="rId45" Type="http://schemas.openxmlformats.org/officeDocument/2006/relationships/slideLayout" Target="../slideLayouts/slideLayout98.xml"/><Relationship Id="rId66" Type="http://schemas.openxmlformats.org/officeDocument/2006/relationships/slideLayout" Target="../slideLayouts/slideLayout119.xml"/><Relationship Id="rId87" Type="http://schemas.openxmlformats.org/officeDocument/2006/relationships/slideLayout" Target="../slideLayouts/slideLayout140.xml"/><Relationship Id="rId61" Type="http://schemas.openxmlformats.org/officeDocument/2006/relationships/slideLayout" Target="../slideLayouts/slideLayout114.xml"/><Relationship Id="rId82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Relationship Id="rId56" Type="http://schemas.openxmlformats.org/officeDocument/2006/relationships/slideLayout" Target="../slideLayouts/slideLayout109.xml"/><Relationship Id="rId77" Type="http://schemas.openxmlformats.org/officeDocument/2006/relationships/slideLayout" Target="../slideLayouts/slideLayout130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74.xml"/><Relationship Id="rId21" Type="http://schemas.openxmlformats.org/officeDocument/2006/relationships/slideLayout" Target="../slideLayouts/slideLayout169.xml"/><Relationship Id="rId34" Type="http://schemas.openxmlformats.org/officeDocument/2006/relationships/slideLayout" Target="../slideLayouts/slideLayout182.xml"/><Relationship Id="rId42" Type="http://schemas.openxmlformats.org/officeDocument/2006/relationships/slideLayout" Target="../slideLayouts/slideLayout190.xml"/><Relationship Id="rId47" Type="http://schemas.openxmlformats.org/officeDocument/2006/relationships/slideLayout" Target="../slideLayouts/slideLayout195.xml"/><Relationship Id="rId50" Type="http://schemas.openxmlformats.org/officeDocument/2006/relationships/slideLayout" Target="../slideLayouts/slideLayout198.xml"/><Relationship Id="rId55" Type="http://schemas.openxmlformats.org/officeDocument/2006/relationships/slideLayout" Target="../slideLayouts/slideLayout203.xml"/><Relationship Id="rId6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9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59.xml"/><Relationship Id="rId24" Type="http://schemas.openxmlformats.org/officeDocument/2006/relationships/slideLayout" Target="../slideLayouts/slideLayout172.xml"/><Relationship Id="rId32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185.xml"/><Relationship Id="rId40" Type="http://schemas.openxmlformats.org/officeDocument/2006/relationships/slideLayout" Target="../slideLayouts/slideLayout188.xml"/><Relationship Id="rId45" Type="http://schemas.openxmlformats.org/officeDocument/2006/relationships/slideLayout" Target="../slideLayouts/slideLayout193.xml"/><Relationship Id="rId53" Type="http://schemas.openxmlformats.org/officeDocument/2006/relationships/slideLayout" Target="../slideLayouts/slideLayout201.xml"/><Relationship Id="rId58" Type="http://schemas.openxmlformats.org/officeDocument/2006/relationships/slideLayout" Target="../slideLayouts/slideLayout206.xml"/><Relationship Id="rId66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153.xml"/><Relationship Id="rId61" Type="http://schemas.openxmlformats.org/officeDocument/2006/relationships/slideLayout" Target="../slideLayouts/slideLayout209.xml"/><Relationship Id="rId1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62.xml"/><Relationship Id="rId22" Type="http://schemas.openxmlformats.org/officeDocument/2006/relationships/slideLayout" Target="../slideLayouts/slideLayout170.xml"/><Relationship Id="rId27" Type="http://schemas.openxmlformats.org/officeDocument/2006/relationships/slideLayout" Target="../slideLayouts/slideLayout175.xml"/><Relationship Id="rId30" Type="http://schemas.openxmlformats.org/officeDocument/2006/relationships/slideLayout" Target="../slideLayouts/slideLayout178.xml"/><Relationship Id="rId35" Type="http://schemas.openxmlformats.org/officeDocument/2006/relationships/slideLayout" Target="../slideLayouts/slideLayout183.xml"/><Relationship Id="rId43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196.xml"/><Relationship Id="rId56" Type="http://schemas.openxmlformats.org/officeDocument/2006/relationships/slideLayout" Target="../slideLayouts/slideLayout204.xml"/><Relationship Id="rId64" Type="http://schemas.openxmlformats.org/officeDocument/2006/relationships/slideLayout" Target="../slideLayouts/slideLayout212.xml"/><Relationship Id="rId8" Type="http://schemas.openxmlformats.org/officeDocument/2006/relationships/slideLayout" Target="../slideLayouts/slideLayout156.xml"/><Relationship Id="rId51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slideLayout" Target="../slideLayouts/slideLayout173.xml"/><Relationship Id="rId33" Type="http://schemas.openxmlformats.org/officeDocument/2006/relationships/slideLayout" Target="../slideLayouts/slideLayout181.xml"/><Relationship Id="rId38" Type="http://schemas.openxmlformats.org/officeDocument/2006/relationships/slideLayout" Target="../slideLayouts/slideLayout186.xml"/><Relationship Id="rId46" Type="http://schemas.openxmlformats.org/officeDocument/2006/relationships/slideLayout" Target="../slideLayouts/slideLayout194.xml"/><Relationship Id="rId59" Type="http://schemas.openxmlformats.org/officeDocument/2006/relationships/slideLayout" Target="../slideLayouts/slideLayout207.xml"/><Relationship Id="rId67" Type="http://schemas.openxmlformats.org/officeDocument/2006/relationships/theme" Target="../theme/theme4.xml"/><Relationship Id="rId20" Type="http://schemas.openxmlformats.org/officeDocument/2006/relationships/slideLayout" Target="../slideLayouts/slideLayout168.xml"/><Relationship Id="rId41" Type="http://schemas.openxmlformats.org/officeDocument/2006/relationships/slideLayout" Target="../slideLayouts/slideLayout189.xml"/><Relationship Id="rId54" Type="http://schemas.openxmlformats.org/officeDocument/2006/relationships/slideLayout" Target="../slideLayouts/slideLayout202.xml"/><Relationship Id="rId6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3.xml"/><Relationship Id="rId23" Type="http://schemas.openxmlformats.org/officeDocument/2006/relationships/slideLayout" Target="../slideLayouts/slideLayout171.xml"/><Relationship Id="rId28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184.xml"/><Relationship Id="rId49" Type="http://schemas.openxmlformats.org/officeDocument/2006/relationships/slideLayout" Target="../slideLayouts/slideLayout197.xml"/><Relationship Id="rId57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158.xml"/><Relationship Id="rId31" Type="http://schemas.openxmlformats.org/officeDocument/2006/relationships/slideLayout" Target="../slideLayouts/slideLayout179.xml"/><Relationship Id="rId44" Type="http://schemas.openxmlformats.org/officeDocument/2006/relationships/slideLayout" Target="../slideLayouts/slideLayout192.xml"/><Relationship Id="rId52" Type="http://schemas.openxmlformats.org/officeDocument/2006/relationships/slideLayout" Target="../slideLayouts/slideLayout200.xml"/><Relationship Id="rId60" Type="http://schemas.openxmlformats.org/officeDocument/2006/relationships/slideLayout" Target="../slideLayouts/slideLayout208.xml"/><Relationship Id="rId65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39" Type="http://schemas.openxmlformats.org/officeDocument/2006/relationships/slideLayout" Target="../slideLayouts/slideLayout18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7.xml"/><Relationship Id="rId1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6.xml"/><Relationship Id="rId17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16.xml"/><Relationship Id="rId16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2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37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E7CA22-7B4E-411B-8058-F1CACA9C7B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3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886" r:id="rId3"/>
    <p:sldLayoutId id="2147483884" r:id="rId4"/>
    <p:sldLayoutId id="2147483883" r:id="rId5"/>
    <p:sldLayoutId id="2147483876" r:id="rId6"/>
    <p:sldLayoutId id="2147483874" r:id="rId7"/>
    <p:sldLayoutId id="2147483858" r:id="rId8"/>
    <p:sldLayoutId id="2147483856" r:id="rId9"/>
    <p:sldLayoutId id="2147483855" r:id="rId10"/>
    <p:sldLayoutId id="2147483854" r:id="rId11"/>
    <p:sldLayoutId id="2147483853" r:id="rId12"/>
    <p:sldLayoutId id="2147483852" r:id="rId13"/>
    <p:sldLayoutId id="2147483851" r:id="rId14"/>
    <p:sldLayoutId id="2147483849" r:id="rId15"/>
    <p:sldLayoutId id="2147483845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887" r:id="rId28"/>
    <p:sldLayoutId id="2147483885" r:id="rId29"/>
    <p:sldLayoutId id="2147483877" r:id="rId30"/>
    <p:sldLayoutId id="2147483875" r:id="rId31"/>
    <p:sldLayoutId id="2147483860" r:id="rId32"/>
    <p:sldLayoutId id="2147483859" r:id="rId33"/>
    <p:sldLayoutId id="2147483857" r:id="rId34"/>
    <p:sldLayoutId id="2147483848" r:id="rId35"/>
    <p:sldLayoutId id="2147483844" r:id="rId36"/>
    <p:sldLayoutId id="2147483843" r:id="rId37"/>
    <p:sldLayoutId id="2147483686" r:id="rId38"/>
    <p:sldLayoutId id="2147483687" r:id="rId39"/>
    <p:sldLayoutId id="2147483688" r:id="rId40"/>
    <p:sldLayoutId id="2147483689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27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891" r:id="rId2"/>
    <p:sldLayoutId id="2147483880" r:id="rId3"/>
    <p:sldLayoutId id="2147483866" r:id="rId4"/>
    <p:sldLayoutId id="2147483865" r:id="rId5"/>
    <p:sldLayoutId id="2147483842" r:id="rId6"/>
    <p:sldLayoutId id="2147483837" r:id="rId7"/>
    <p:sldLayoutId id="2147483835" r:id="rId8"/>
    <p:sldLayoutId id="2147483832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890" r:id="rId32"/>
    <p:sldLayoutId id="2147483879" r:id="rId33"/>
    <p:sldLayoutId id="2147483864" r:id="rId34"/>
    <p:sldLayoutId id="2147483863" r:id="rId35"/>
    <p:sldLayoutId id="2147483841" r:id="rId36"/>
    <p:sldLayoutId id="2147483836" r:id="rId37"/>
    <p:sldLayoutId id="2147483834" r:id="rId38"/>
    <p:sldLayoutId id="2147483831" r:id="rId39"/>
    <p:sldLayoutId id="2147483714" r:id="rId40"/>
    <p:sldLayoutId id="2147483715" r:id="rId41"/>
    <p:sldLayoutId id="2147483716" r:id="rId42"/>
    <p:sldLayoutId id="2147483717" r:id="rId43"/>
    <p:sldLayoutId id="2147483718" r:id="rId44"/>
    <p:sldLayoutId id="2147483719" r:id="rId45"/>
    <p:sldLayoutId id="2147483720" r:id="rId46"/>
    <p:sldLayoutId id="2147483721" r:id="rId47"/>
    <p:sldLayoutId id="2147483722" r:id="rId48"/>
    <p:sldLayoutId id="2147483723" r:id="rId49"/>
    <p:sldLayoutId id="2147483724" r:id="rId50"/>
    <p:sldLayoutId id="2147483725" r:id="rId51"/>
    <p:sldLayoutId id="2147483726" r:id="rId52"/>
    <p:sldLayoutId id="2147483727" r:id="rId53"/>
    <p:sldLayoutId id="2147483728" r:id="rId54"/>
    <p:sldLayoutId id="2147483729" r:id="rId55"/>
    <p:sldLayoutId id="2147483889" r:id="rId56"/>
    <p:sldLayoutId id="2147483888" r:id="rId57"/>
    <p:sldLayoutId id="2147483878" r:id="rId58"/>
    <p:sldLayoutId id="2147483873" r:id="rId59"/>
    <p:sldLayoutId id="2147483868" r:id="rId60"/>
    <p:sldLayoutId id="2147483867" r:id="rId61"/>
    <p:sldLayoutId id="2147483862" r:id="rId62"/>
    <p:sldLayoutId id="2147483861" r:id="rId63"/>
    <p:sldLayoutId id="2147483850" r:id="rId64"/>
    <p:sldLayoutId id="2147483833" r:id="rId65"/>
    <p:sldLayoutId id="2147483730" r:id="rId66"/>
    <p:sldLayoutId id="2147483731" r:id="rId67"/>
    <p:sldLayoutId id="2147483732" r:id="rId68"/>
    <p:sldLayoutId id="2147483733" r:id="rId69"/>
    <p:sldLayoutId id="2147483734" r:id="rId70"/>
    <p:sldLayoutId id="2147483735" r:id="rId71"/>
    <p:sldLayoutId id="2147483736" r:id="rId72"/>
    <p:sldLayoutId id="2147483737" r:id="rId73"/>
    <p:sldLayoutId id="2147483738" r:id="rId74"/>
    <p:sldLayoutId id="2147483739" r:id="rId75"/>
    <p:sldLayoutId id="2147483740" r:id="rId76"/>
    <p:sldLayoutId id="2147483741" r:id="rId77"/>
    <p:sldLayoutId id="2147483742" r:id="rId78"/>
    <p:sldLayoutId id="2147483743" r:id="rId79"/>
    <p:sldLayoutId id="2147483744" r:id="rId80"/>
    <p:sldLayoutId id="2147483745" r:id="rId81"/>
    <p:sldLayoutId id="2147483746" r:id="rId82"/>
    <p:sldLayoutId id="2147483747" r:id="rId83"/>
    <p:sldLayoutId id="2147483748" r:id="rId84"/>
    <p:sldLayoutId id="2147483749" r:id="rId85"/>
    <p:sldLayoutId id="2147483750" r:id="rId86"/>
    <p:sldLayoutId id="2147483751" r:id="rId87"/>
    <p:sldLayoutId id="2147483752" r:id="rId88"/>
    <p:sldLayoutId id="2147483753" r:id="rId89"/>
    <p:sldLayoutId id="2147483754" r:id="rId90"/>
    <p:sldLayoutId id="2147483755" r:id="rId91"/>
    <p:sldLayoutId id="2147483756" r:id="rId92"/>
    <p:sldLayoutId id="2147483757" r:id="rId93"/>
    <p:sldLayoutId id="2147483758" r:id="rId94"/>
    <p:sldLayoutId id="2147483759" r:id="rId9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1F404-7856-4A6A-9CC4-8CD1712B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43FEC-0016-4930-9830-8D7FCCD3A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071F-6160-4919-87EA-E6EE04A20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D4B78-A55A-420A-A9F6-9B5EA69DD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B874-04F0-42F9-9140-F03AE0BB3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57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895" r:id="rId9"/>
    <p:sldLayoutId id="2147483894" r:id="rId10"/>
    <p:sldLayoutId id="2147483893" r:id="rId11"/>
    <p:sldLayoutId id="2147483892" r:id="rId12"/>
    <p:sldLayoutId id="2147483881" r:id="rId13"/>
    <p:sldLayoutId id="2147483872" r:id="rId14"/>
    <p:sldLayoutId id="2147483871" r:id="rId15"/>
    <p:sldLayoutId id="2147483870" r:id="rId16"/>
    <p:sldLayoutId id="2147483869" r:id="rId17"/>
    <p:sldLayoutId id="2147483847" r:id="rId18"/>
    <p:sldLayoutId id="2147483846" r:id="rId19"/>
    <p:sldLayoutId id="2147483840" r:id="rId20"/>
    <p:sldLayoutId id="2147483839" r:id="rId21"/>
    <p:sldLayoutId id="214748383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  <p:sldLayoutId id="2147483779" r:id="rId33"/>
    <p:sldLayoutId id="2147483780" r:id="rId34"/>
    <p:sldLayoutId id="2147483781" r:id="rId35"/>
    <p:sldLayoutId id="2147483782" r:id="rId36"/>
    <p:sldLayoutId id="2147483783" r:id="rId37"/>
    <p:sldLayoutId id="2147483784" r:id="rId38"/>
    <p:sldLayoutId id="2147483785" r:id="rId39"/>
    <p:sldLayoutId id="2147483786" r:id="rId40"/>
    <p:sldLayoutId id="2147483787" r:id="rId41"/>
    <p:sldLayoutId id="2147483788" r:id="rId42"/>
    <p:sldLayoutId id="2147483789" r:id="rId43"/>
    <p:sldLayoutId id="2147483790" r:id="rId44"/>
    <p:sldLayoutId id="2147483791" r:id="rId45"/>
    <p:sldLayoutId id="2147483792" r:id="rId46"/>
    <p:sldLayoutId id="2147483793" r:id="rId47"/>
    <p:sldLayoutId id="2147483794" r:id="rId48"/>
    <p:sldLayoutId id="2147483795" r:id="rId49"/>
    <p:sldLayoutId id="2147483796" r:id="rId50"/>
    <p:sldLayoutId id="2147483797" r:id="rId51"/>
    <p:sldLayoutId id="2147483798" r:id="rId52"/>
    <p:sldLayoutId id="2147483799" r:id="rId53"/>
    <p:sldLayoutId id="2147483800" r:id="rId54"/>
    <p:sldLayoutId id="2147483801" r:id="rId55"/>
    <p:sldLayoutId id="2147483802" r:id="rId56"/>
    <p:sldLayoutId id="2147483803" r:id="rId57"/>
    <p:sldLayoutId id="2147483804" r:id="rId58"/>
    <p:sldLayoutId id="2147483805" r:id="rId59"/>
    <p:sldLayoutId id="2147483806" r:id="rId60"/>
    <p:sldLayoutId id="2147483807" r:id="rId61"/>
    <p:sldLayoutId id="2147483808" r:id="rId62"/>
    <p:sldLayoutId id="2147483809" r:id="rId63"/>
    <p:sldLayoutId id="2147483810" r:id="rId64"/>
    <p:sldLayoutId id="2147483811" r:id="rId65"/>
    <p:sldLayoutId id="2147483812" r:id="rId6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02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82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 - d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20183" y="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9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2641" y="-217423"/>
            <a:ext cx="713328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ơ     </a:t>
            </a:r>
            <a:r>
              <a:rPr lang="en-US" sz="16600" b="1" dirty="0">
                <a:solidFill>
                  <a:srgbClr val="006600"/>
                </a:solidFill>
                <a:latin typeface="UTM Avo" panose="02040603050506020204" pitchFamily="18" charset="0"/>
              </a:rPr>
              <a:t>d</a:t>
            </a: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     </a:t>
            </a:r>
            <a:r>
              <a:rPr lang="en-US" sz="199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2949" y="2648712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9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3352" y="2648727"/>
            <a:ext cx="104150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600" b="1" dirty="0" err="1">
                <a:latin typeface="UTM Avo" panose="02040603050506020204" pitchFamily="18" charset="0"/>
              </a:rPr>
              <a:t>c</a:t>
            </a:r>
            <a:r>
              <a:rPr lang="en-US" sz="1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ơ</a:t>
            </a:r>
            <a:r>
              <a:rPr lang="en-US" sz="16600" b="1" dirty="0">
                <a:solidFill>
                  <a:srgbClr val="0070C0"/>
                </a:solidFill>
                <a:latin typeface="UTM Avo" panose="02040603050506020204" pitchFamily="18" charset="0"/>
              </a:rPr>
              <a:t>   </a:t>
            </a:r>
            <a:r>
              <a:rPr lang="en-US" sz="16600" b="1" dirty="0">
                <a:solidFill>
                  <a:srgbClr val="006600"/>
                </a:solidFill>
                <a:latin typeface="UTM Avo" panose="02040603050506020204" pitchFamily="18" charset="0"/>
              </a:rPr>
              <a:t>d</a:t>
            </a:r>
            <a:r>
              <a:rPr lang="en-US" sz="16600" b="1" dirty="0">
                <a:latin typeface="UTM Avo" panose="02040603050506020204" pitchFamily="18" charset="0"/>
              </a:rPr>
              <a:t>a</a:t>
            </a:r>
            <a:r>
              <a:rPr lang="en-US" sz="16600" b="1" dirty="0">
                <a:solidFill>
                  <a:srgbClr val="0070C0"/>
                </a:solidFill>
                <a:latin typeface="UTM Avo" panose="02040603050506020204" pitchFamily="18" charset="0"/>
              </a:rPr>
              <a:t>     </a:t>
            </a:r>
            <a:r>
              <a:rPr lang="en-US" sz="199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 rot="1866337">
            <a:off x="3471019" y="3480255"/>
            <a:ext cx="609600" cy="2015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7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4998" y="3651880"/>
            <a:ext cx="136287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ơ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9598" y="3651880"/>
            <a:ext cx="141897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971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72756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2415" y="2818043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9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2818" y="2818058"/>
            <a:ext cx="104150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600" b="1" dirty="0" err="1">
                <a:latin typeface="UTM Avo" panose="02040603050506020204" pitchFamily="18" charset="0"/>
              </a:rPr>
              <a:t>c</a:t>
            </a:r>
            <a:r>
              <a:rPr lang="en-US" sz="1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ơ</a:t>
            </a:r>
            <a:r>
              <a:rPr lang="en-US" sz="16600" b="1" dirty="0">
                <a:solidFill>
                  <a:srgbClr val="0070C0"/>
                </a:solidFill>
                <a:latin typeface="UTM Avo" panose="02040603050506020204" pitchFamily="18" charset="0"/>
              </a:rPr>
              <a:t>   </a:t>
            </a:r>
            <a:r>
              <a:rPr lang="en-US" sz="16600" b="1" dirty="0">
                <a:solidFill>
                  <a:srgbClr val="006600"/>
                </a:solidFill>
                <a:latin typeface="UTM Avo" panose="02040603050506020204" pitchFamily="18" charset="0"/>
              </a:rPr>
              <a:t>d</a:t>
            </a:r>
            <a:r>
              <a:rPr lang="en-US" sz="16600" b="1" dirty="0">
                <a:latin typeface="UTM Avo" panose="02040603050506020204" pitchFamily="18" charset="0"/>
              </a:rPr>
              <a:t>a</a:t>
            </a:r>
            <a:r>
              <a:rPr lang="en-US" sz="16600" b="1" dirty="0">
                <a:solidFill>
                  <a:srgbClr val="0070C0"/>
                </a:solidFill>
                <a:latin typeface="UTM Avo" panose="02040603050506020204" pitchFamily="18" charset="0"/>
              </a:rPr>
              <a:t>     </a:t>
            </a:r>
            <a:r>
              <a:rPr lang="en-US" sz="199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 rot="1866337">
            <a:off x="3860485" y="3649586"/>
            <a:ext cx="609600" cy="2015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2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4931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9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56382"/>
      </p:ext>
    </p:extLst>
  </p:cSld>
  <p:clrMapOvr>
    <a:masterClrMapping/>
  </p:clrMapOvr>
  <p:transition advClick="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3" t="26280" r="27534" b="18858"/>
          <a:stretch/>
        </p:blipFill>
        <p:spPr>
          <a:xfrm>
            <a:off x="846667" y="0"/>
            <a:ext cx="10631738" cy="6884556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9637650" y="4850976"/>
            <a:ext cx="1584176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rổ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213301" y="967316"/>
            <a:ext cx="1584176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CC"/>
                </a:solidFill>
                <a:latin typeface="UTM Avo" panose="02040603050506020204" pitchFamily="18" charset="0"/>
              </a:rPr>
              <a:t>c</a:t>
            </a:r>
            <a:r>
              <a:rPr lang="en-US" sz="3600" b="1" noProof="0" dirty="0" err="1">
                <a:solidFill>
                  <a:srgbClr val="0000CC"/>
                </a:solidFill>
                <a:latin typeface="UTM Avo" panose="02040603050506020204" pitchFamily="18" charset="0"/>
              </a:rPr>
              <a:t>hợ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52853" y="307457"/>
            <a:ext cx="1232359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nơ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50479" y="5497472"/>
            <a:ext cx="1691680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phở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46667" y="1220774"/>
            <a:ext cx="1429851" cy="79104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srgbClr val="0000CC"/>
                </a:solidFill>
                <a:latin typeface="UTM Avo" panose="02040603050506020204" pitchFamily="18" charset="0"/>
              </a:rPr>
              <a:t>xe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46667" y="4394317"/>
            <a:ext cx="1403648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mơ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48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5F0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5F0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5F0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5F0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5F0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5F0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5F0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5F0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3" grpId="1" animBg="1"/>
      <p:bldP spid="21" grpId="0" animBg="1"/>
      <p:bldP spid="21" grpId="1" animBg="1"/>
      <p:bldP spid="25" grpId="0" animBg="1"/>
      <p:bldP spid="25" grpId="1" animBg="1"/>
      <p:bldP spid="20" grpId="0" animBg="1"/>
      <p:bldP spid="26" grpId="0" animBg="1"/>
      <p:bldP spid="2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t="27407" r="29859" b="19045"/>
          <a:stretch/>
        </p:blipFill>
        <p:spPr>
          <a:xfrm>
            <a:off x="945927" y="32581"/>
            <a:ext cx="10111540" cy="682541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61185" y="975060"/>
            <a:ext cx="1232359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dê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98377" y="4825866"/>
            <a:ext cx="1645998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srgbClr val="0000CC"/>
                </a:solidFill>
                <a:latin typeface="UTM Avo" panose="02040603050506020204" pitchFamily="18" charset="0"/>
              </a:rPr>
              <a:t>táo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219128" y="5739183"/>
            <a:ext cx="1630389" cy="7609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CC"/>
                </a:solidFill>
                <a:latin typeface="UTM Avo" panose="02040603050506020204" pitchFamily="18" charset="0"/>
              </a:rPr>
              <a:t>d</a:t>
            </a:r>
            <a:r>
              <a:rPr lang="en-US" sz="3600" b="1" noProof="0" dirty="0" err="1">
                <a:solidFill>
                  <a:srgbClr val="0000CC"/>
                </a:solidFill>
                <a:latin typeface="UTM Avo" panose="02040603050506020204" pitchFamily="18" charset="0"/>
              </a:rPr>
              <a:t>ừa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771728" y="1162219"/>
            <a:ext cx="1440773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srgbClr val="0000CC"/>
                </a:solidFill>
                <a:latin typeface="UTM Avo" panose="02040603050506020204" pitchFamily="18" charset="0"/>
              </a:rPr>
              <a:t>khỉ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57339" y="61743"/>
            <a:ext cx="1200920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CC"/>
                </a:solidFill>
                <a:latin typeface="UTM Avo" panose="02040603050506020204" pitchFamily="18" charset="0"/>
              </a:rPr>
              <a:t>d</a:t>
            </a:r>
            <a:r>
              <a:rPr lang="en-US" sz="3600" b="1" noProof="0" dirty="0">
                <a:solidFill>
                  <a:srgbClr val="0000CC"/>
                </a:solidFill>
                <a:latin typeface="UTM Avo" panose="02040603050506020204" pitchFamily="18" charset="0"/>
              </a:rPr>
              <a:t>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837548" y="2041670"/>
            <a:ext cx="0" cy="1077161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523800" y="3826934"/>
            <a:ext cx="1113205" cy="580473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001697" y="4059974"/>
            <a:ext cx="48953" cy="765892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38133" y="2726267"/>
            <a:ext cx="815679" cy="509580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9611374" y="3950749"/>
            <a:ext cx="1593643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dâu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1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233430685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767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20183" y="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9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2641" y="-217423"/>
            <a:ext cx="713328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ơ     </a:t>
            </a:r>
            <a:r>
              <a:rPr lang="en-US" sz="16600" b="1" dirty="0">
                <a:solidFill>
                  <a:srgbClr val="006600"/>
                </a:solidFill>
                <a:latin typeface="UTM Avo" panose="02040603050506020204" pitchFamily="18" charset="0"/>
              </a:rPr>
              <a:t>d</a:t>
            </a: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     </a:t>
            </a:r>
            <a:r>
              <a:rPr lang="en-US" sz="199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2949" y="2648712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9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3352" y="2648727"/>
            <a:ext cx="104150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600" b="1" dirty="0" err="1">
                <a:latin typeface="UTM Avo" panose="02040603050506020204" pitchFamily="18" charset="0"/>
              </a:rPr>
              <a:t>c</a:t>
            </a:r>
            <a:r>
              <a:rPr lang="en-US" sz="1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ơ</a:t>
            </a:r>
            <a:r>
              <a:rPr lang="en-US" sz="16600" b="1" dirty="0">
                <a:solidFill>
                  <a:srgbClr val="0070C0"/>
                </a:solidFill>
                <a:latin typeface="UTM Avo" panose="02040603050506020204" pitchFamily="18" charset="0"/>
              </a:rPr>
              <a:t>   </a:t>
            </a:r>
            <a:r>
              <a:rPr lang="en-US" sz="16600" b="1" dirty="0">
                <a:solidFill>
                  <a:srgbClr val="006600"/>
                </a:solidFill>
                <a:latin typeface="UTM Avo" panose="02040603050506020204" pitchFamily="18" charset="0"/>
              </a:rPr>
              <a:t>d</a:t>
            </a:r>
            <a:r>
              <a:rPr lang="en-US" sz="16600" b="1" dirty="0">
                <a:latin typeface="UTM Avo" panose="02040603050506020204" pitchFamily="18" charset="0"/>
              </a:rPr>
              <a:t>a</a:t>
            </a:r>
            <a:r>
              <a:rPr lang="en-US" sz="16600" b="1" dirty="0">
                <a:solidFill>
                  <a:srgbClr val="0070C0"/>
                </a:solidFill>
                <a:latin typeface="UTM Avo" panose="02040603050506020204" pitchFamily="18" charset="0"/>
              </a:rPr>
              <a:t>     </a:t>
            </a:r>
            <a:r>
              <a:rPr lang="en-US" sz="199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 rot="1866337">
            <a:off x="3471019" y="3480255"/>
            <a:ext cx="609600" cy="2015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87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314AF4-43D0-41C9-A354-3C49E5CB0BB5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BÀI HỌC </a:t>
            </a: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C668E6E5-93DF-4B67-8ABC-4B03930DF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14127"/>
          <a:stretch/>
        </p:blipFill>
        <p:spPr>
          <a:xfrm>
            <a:off x="0" y="-92530"/>
            <a:ext cx="12192000" cy="7043059"/>
          </a:xfrm>
          <a:prstGeom prst="rect">
            <a:avLst/>
          </a:prstGeom>
        </p:spPr>
      </p:pic>
      <p:sp>
        <p:nvSpPr>
          <p:cNvPr id="6" name="Google Shape;289;p27">
            <a:extLst>
              <a:ext uri="{FF2B5EF4-FFF2-40B4-BE49-F238E27FC236}">
                <a16:creationId xmlns:a16="http://schemas.microsoft.com/office/drawing/2014/main" id="{593D1F75-F746-4592-BEF5-C05A5BE3CBDC}"/>
              </a:ext>
            </a:extLst>
          </p:cNvPr>
          <p:cNvSpPr txBox="1">
            <a:spLocks/>
          </p:cNvSpPr>
          <p:nvPr/>
        </p:nvSpPr>
        <p:spPr>
          <a:xfrm>
            <a:off x="2080485" y="2288999"/>
            <a:ext cx="7392004" cy="37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Nhìn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hình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đoán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chữ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2862499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23904" y="1556792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dao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052" name="Picture 4" descr="1 hộp 12 con dao gọt hoa quả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14" y="380999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8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7408" y="1916832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074" name="Picture 2" descr="Hỏi đáp] Lớp 5 cần bao nhiêu quyển vở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4" y="1137708"/>
            <a:ext cx="6225791" cy="47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56640" y="931334"/>
            <a:ext cx="1097493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8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23904" y="1556792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bơ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4098" name="Picture 2" descr="Quả bơ: 19 tác dụng tuyệt vời với sức khỏe có thể bạn chưa ng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041399"/>
            <a:ext cx="6431492" cy="4823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43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0860" y="1556792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dê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026" name="Picture 2" descr="conde - Fman - Bạn của nhà nông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7" r="1922" b="8117"/>
          <a:stretch/>
        </p:blipFill>
        <p:spPr bwMode="auto">
          <a:xfrm rot="760510">
            <a:off x="4202405" y="1078755"/>
            <a:ext cx="7099120" cy="4664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32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49172" y="1110590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17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5410" y="565779"/>
            <a:ext cx="96087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    a    o    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5577" y="2599268"/>
            <a:ext cx="8735084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cà</a:t>
            </a:r>
            <a:r>
              <a:rPr lang="en-US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     </a:t>
            </a:r>
            <a:r>
              <a:rPr lang="en-US" sz="11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</a:t>
            </a:r>
            <a:r>
              <a:rPr lang="en-US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   </a:t>
            </a:r>
          </a:p>
          <a:p>
            <a:r>
              <a:rPr lang="en-US" sz="11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cổ</a:t>
            </a:r>
            <a:r>
              <a:rPr lang="en-US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     </a:t>
            </a:r>
            <a:r>
              <a:rPr lang="en-US" sz="11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cọ</a:t>
            </a:r>
            <a:endParaRPr 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2988" y="1762543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ơ -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7821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8408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39897" y="3983861"/>
            <a:ext cx="1108169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b="1" dirty="0">
                <a:latin typeface="UTM Avo" panose="02040603050506020204" pitchFamily="18" charset="0"/>
              </a:rPr>
              <a:t>c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92476" y="4164159"/>
            <a:ext cx="6381845" cy="108012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92487" y="1248955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cờ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ờ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753776" y="4306429"/>
            <a:ext cx="5892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ờ - 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cơ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huyền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8332" y="3983853"/>
            <a:ext cx="1527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UTM Avo" panose="02040603050506020204" pitchFamily="18" charset="0"/>
              </a:rPr>
              <a:t>ơ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1" t="27219" r="35880" b="29943"/>
          <a:stretch/>
        </p:blipFill>
        <p:spPr>
          <a:xfrm>
            <a:off x="591237" y="1004899"/>
            <a:ext cx="4546242" cy="293638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67696" y="4282522"/>
            <a:ext cx="293685" cy="10917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6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6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6039" y="1743795"/>
            <a:ext cx="27457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800" dirty="0">
                <a:solidFill>
                  <a:srgbClr val="0070C0"/>
                </a:solidFill>
                <a:latin typeface="UTM Avo" panose="02040603050506020204" pitchFamily="18" charset="0"/>
              </a:rPr>
              <a:t>ơ</a:t>
            </a:r>
            <a:r>
              <a:rPr lang="en-US" sz="16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5118" y="1489879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41875" r="76184" b="45144"/>
          <a:stretch/>
        </p:blipFill>
        <p:spPr>
          <a:xfrm>
            <a:off x="8409904" y="1567375"/>
            <a:ext cx="2080324" cy="282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3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392144" y="1172659"/>
            <a:ext cx="3024336" cy="2376264"/>
            <a:chOff x="767408" y="4221088"/>
            <a:chExt cx="3024336" cy="2376264"/>
          </a:xfrm>
        </p:grpSpPr>
        <p:sp>
          <p:nvSpPr>
            <p:cNvPr id="9" name="Rectangle 8"/>
            <p:cNvSpPr/>
            <p:nvPr/>
          </p:nvSpPr>
          <p:spPr>
            <a:xfrm>
              <a:off x="767408" y="4221088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17260" y="4365104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da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17260" y="5445224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d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57420" y="5445224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F40CC2"/>
                  </a:solidFill>
                  <a:latin typeface="UTM Avo" panose="02040603050506020204" pitchFamily="18" charset="0"/>
                </a:rPr>
                <a:t>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139332" y="4597795"/>
            <a:ext cx="3529960" cy="108012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7802" y="4783912"/>
            <a:ext cx="2832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dờ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a - 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da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3487" y="4220501"/>
            <a:ext cx="807479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b="1" dirty="0">
                <a:latin typeface="UTM Avo" panose="02040603050506020204" pitchFamily="18" charset="0"/>
              </a:rPr>
              <a:t>d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4" t="27407" r="37253" b="24683"/>
          <a:stretch/>
        </p:blipFill>
        <p:spPr>
          <a:xfrm>
            <a:off x="1304765" y="933123"/>
            <a:ext cx="4005331" cy="32841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1702" y="4220501"/>
            <a:ext cx="1101633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b="1" dirty="0">
                <a:latin typeface="UTM Avo" panose="02040603050506020204" pitchFamily="18" charset="0"/>
              </a:rPr>
              <a:t>a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4" grpId="0"/>
      <p:bldP spid="14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4911" y="148132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600" dirty="0">
                <a:solidFill>
                  <a:srgbClr val="0070C0"/>
                </a:solidFill>
                <a:latin typeface="UTM Avo" panose="02040603050506020204" pitchFamily="18" charset="0"/>
              </a:rPr>
              <a:t>d</a:t>
            </a:r>
            <a:r>
              <a:rPr lang="en-US" sz="199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6346" y="1574291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4" t="41458" r="51426" b="44825"/>
          <a:stretch/>
        </p:blipFill>
        <p:spPr>
          <a:xfrm>
            <a:off x="8195733" y="2245625"/>
            <a:ext cx="1761434" cy="202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9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557812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122</Words>
  <Application>Microsoft Office PowerPoint</Application>
  <PresentationFormat>Widescreen</PresentationFormat>
  <Paragraphs>64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.VnAvant</vt:lpstr>
      <vt:lpstr>Arial</vt:lpstr>
      <vt:lpstr>Calibri</vt:lpstr>
      <vt:lpstr>Calibri Light</vt:lpstr>
      <vt:lpstr>Fredoka One</vt:lpstr>
      <vt:lpstr>HP001 4 hàng</vt:lpstr>
      <vt:lpstr>Times New Roman</vt:lpstr>
      <vt:lpstr>UTM Avo</vt:lpstr>
      <vt:lpstr>1_Office Theme</vt:lpstr>
      <vt:lpstr>Default Design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46</cp:revision>
  <dcterms:created xsi:type="dcterms:W3CDTF">2021-09-16T07:46:40Z</dcterms:created>
  <dcterms:modified xsi:type="dcterms:W3CDTF">2025-09-22T06:37:15Z</dcterms:modified>
</cp:coreProperties>
</file>