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4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0" r:id="rId3"/>
    <p:sldMasterId id="2147483802" r:id="rId4"/>
    <p:sldMasterId id="2147483865" r:id="rId5"/>
  </p:sldMasterIdLst>
  <p:notesMasterIdLst>
    <p:notesMasterId r:id="rId30"/>
  </p:notesMasterIdLst>
  <p:sldIdLst>
    <p:sldId id="257" r:id="rId6"/>
    <p:sldId id="258" r:id="rId7"/>
    <p:sldId id="259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6" r:id="rId16"/>
    <p:sldId id="297" r:id="rId17"/>
    <p:sldId id="298" r:id="rId18"/>
    <p:sldId id="300" r:id="rId19"/>
    <p:sldId id="311" r:id="rId20"/>
    <p:sldId id="313" r:id="rId21"/>
    <p:sldId id="303" r:id="rId22"/>
    <p:sldId id="314" r:id="rId23"/>
    <p:sldId id="305" r:id="rId24"/>
    <p:sldId id="306" r:id="rId25"/>
    <p:sldId id="307" r:id="rId26"/>
    <p:sldId id="309" r:id="rId27"/>
    <p:sldId id="308" r:id="rId28"/>
    <p:sldId id="31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40052-BD03-4F46-8C1C-1E749C882516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0C7B-9F42-4E45-83E6-53874A65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3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3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43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29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42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08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2397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65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772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515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6962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4906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8507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4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0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63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204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173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02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646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4371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2320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718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904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528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74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243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5206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235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5751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439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073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75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05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178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817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9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061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9583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1298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9610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0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60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5852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13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634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6879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10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62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7699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0417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522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3483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614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39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1725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022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7742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75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775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375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9232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04924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502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6206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1645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7613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36568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86902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7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ABC84-CD79-4F8A-8B2C-0631AD15B4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644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179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33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903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7310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6370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114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32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889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589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93005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EB706-4D1B-4AA9-94A1-E2506367E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3915E-AFE2-403A-A78E-C9B3543E2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98FB1-0EAE-4844-9B96-96B3EA4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65057-C06C-4F21-8811-48282554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EC24-D17F-48B5-A22B-5EB5BB09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0811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279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E4C-ED28-467B-92CB-7EBCBCD6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CE117-D61C-4C99-954A-8EAEE6B1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5327-C2B2-408E-B2FB-EC42AAAE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F5F1-5422-492A-8330-6749EBA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42F25-4B59-49B4-9E90-1D0E009D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113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32F6-B551-45D7-B8AA-312D475B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EDF78-EF5C-415E-939D-72B3361D9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3AEC9-4C5C-4944-ACFB-4C23C927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D28E5-2729-4BD9-9530-797512A8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D42E2-D4A8-4A76-B257-D7894416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580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23464-8CCE-4C91-91FB-4235C58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5D429-9187-4878-A3D4-1CC92B48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81842-1CC2-4BA4-8D60-9758B3627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60E16-4B4E-4B16-94B2-07336AC3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628B9-537F-4574-9BF7-EC8A3F23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361E7-D607-487B-81AA-1728712B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7692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8F8B-29CA-40D9-9F44-3848624C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FECA5-14B1-4B0C-830C-90F80C5C0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543B9-DC78-4E72-A7F7-5D0146E16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D3DD5D-6763-4917-B0BD-233D51BCF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2BA7A-CD51-46B7-9459-715CBD113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B10D5-FF64-4A8B-8B8C-6D976BAA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E697B8-EC5E-4EF8-848D-45D200CC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6323-576C-4121-A889-ECB9E7C9A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9747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FC85-5779-46E3-A9E7-BF45237B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C6C4-B483-4791-97F1-E143BC97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F358D-B534-431E-9389-6412018C4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73233-BE91-4E09-94E6-9A7E027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147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68739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833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6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3820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00911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42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626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6490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22814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1350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698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6845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72619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33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8511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7122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342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2478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0934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53698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00022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174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0342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6352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0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2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908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9471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9891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11502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97908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25639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69288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2407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5730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9664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4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245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738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31245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9445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8011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245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79182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9644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96860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858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0884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37617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45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379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6745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33763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96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287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209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475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55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123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094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2994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3387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815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52989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FA1E6-307C-4C6B-8C23-645268E1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D3AA-97EC-45D4-AD01-AD0178AE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5CB10-4B38-4A4F-B214-5BBB1A3C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747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4568-7C5F-43C5-A95B-E8BA37EE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86ED-F6AB-4090-A885-10214ABF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710E5-13BF-49D0-BDCC-55F0B1BD5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4260C-0473-48C2-A5C2-5B1F9923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565DB-1B45-4C90-9B56-0C7CAA7E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73748-AA65-4499-A431-8A585D18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91046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019F-2EBA-4339-B8BA-AD600A91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18868-A28E-4160-AF5F-18D21F29C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D4FB2-23C3-47DA-87EF-67B22C4F8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3D418-C1B6-4A0F-A42B-2FBE87B2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85A6B-3601-4E9E-AF60-A548D6A5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4A7BF-A93D-4B52-ADAD-FCEF101E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5709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508D-94ED-4237-A9F5-87688BC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DA0056-EEFA-4455-AD56-07D3CCE4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777E-64E0-4802-ABC3-0B5507E6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D76C-041E-4361-98B8-27D7ABA2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FAABD-34FF-419F-947A-93991F07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2217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241973-35ED-427E-BFE3-C0E5DC36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C31D5C-E966-42DC-88FD-B05505CE6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CE69-62CE-415F-9AD2-7A5056F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4C66A-E418-40CA-B99E-13061FC2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2823-9B74-49ED-A974-65AC97B3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189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0118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6830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88447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31564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319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01448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507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8376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51309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4930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14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34360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23281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0468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43160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7314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11143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8203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1641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419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276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94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3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4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535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46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8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855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127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35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54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103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FCF6C-AB48-4145-9CD2-DA00EAC055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409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50D9-D237-4433-99FB-A444C1A586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65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9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DABC-F711-4597-8ABF-D3394326E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942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C7A6F7-9955-464D-82FD-B7D9443146B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A4E9E-1171-4EE8-90F0-24EE25EB2D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66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86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676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381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05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566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553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06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9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2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585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53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392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6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31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482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454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36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46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16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FD877-DAE7-4EF7-8996-E93FC95940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92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54639-9C0D-4FAF-95F6-C4F4176C74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260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E6DB5-6B02-4C92-A039-03756B2BBD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458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2F941-B879-467C-A3C5-8166A92057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571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262C-F0CB-4946-A9E2-D9A99654B6D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00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97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8819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27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763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074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408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996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257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619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095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73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955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46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514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6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2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26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60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74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687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059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14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508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0449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802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46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55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63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074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938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1359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186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35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823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079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404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5677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7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90.xml"/><Relationship Id="rId21" Type="http://schemas.openxmlformats.org/officeDocument/2006/relationships/slideLayout" Target="../slideLayouts/slideLayout85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63" Type="http://schemas.openxmlformats.org/officeDocument/2006/relationships/slideLayout" Target="../slideLayouts/slideLayout127.xml"/><Relationship Id="rId68" Type="http://schemas.openxmlformats.org/officeDocument/2006/relationships/slideLayout" Target="../slideLayouts/slideLayout132.xml"/><Relationship Id="rId84" Type="http://schemas.openxmlformats.org/officeDocument/2006/relationships/slideLayout" Target="../slideLayouts/slideLayout148.xml"/><Relationship Id="rId89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74" Type="http://schemas.openxmlformats.org/officeDocument/2006/relationships/slideLayout" Target="../slideLayouts/slideLayout138.xml"/><Relationship Id="rId79" Type="http://schemas.openxmlformats.org/officeDocument/2006/relationships/slideLayout" Target="../slideLayouts/slideLayout143.xml"/><Relationship Id="rId102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69.xml"/><Relationship Id="rId90" Type="http://schemas.openxmlformats.org/officeDocument/2006/relationships/slideLayout" Target="../slideLayouts/slideLayout154.xml"/><Relationship Id="rId95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64" Type="http://schemas.openxmlformats.org/officeDocument/2006/relationships/slideLayout" Target="../slideLayouts/slideLayout128.xml"/><Relationship Id="rId69" Type="http://schemas.openxmlformats.org/officeDocument/2006/relationships/slideLayout" Target="../slideLayouts/slideLayout133.xml"/><Relationship Id="rId80" Type="http://schemas.openxmlformats.org/officeDocument/2006/relationships/slideLayout" Target="../slideLayouts/slideLayout144.xml"/><Relationship Id="rId85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59" Type="http://schemas.openxmlformats.org/officeDocument/2006/relationships/slideLayout" Target="../slideLayouts/slideLayout123.xml"/><Relationship Id="rId103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26.xml"/><Relationship Id="rId70" Type="http://schemas.openxmlformats.org/officeDocument/2006/relationships/slideLayout" Target="../slideLayouts/slideLayout134.xml"/><Relationship Id="rId75" Type="http://schemas.openxmlformats.org/officeDocument/2006/relationships/slideLayout" Target="../slideLayouts/slideLayout139.xml"/><Relationship Id="rId83" Type="http://schemas.openxmlformats.org/officeDocument/2006/relationships/slideLayout" Target="../slideLayouts/slideLayout147.xml"/><Relationship Id="rId88" Type="http://schemas.openxmlformats.org/officeDocument/2006/relationships/slideLayout" Target="../slideLayouts/slideLayout152.xml"/><Relationship Id="rId91" Type="http://schemas.openxmlformats.org/officeDocument/2006/relationships/slideLayout" Target="../slideLayouts/slideLayout155.xml"/><Relationship Id="rId9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6" Type="http://schemas.openxmlformats.org/officeDocument/2006/relationships/theme" Target="../theme/theme3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slideLayout" Target="../slideLayouts/slideLayout124.xml"/><Relationship Id="rId65" Type="http://schemas.openxmlformats.org/officeDocument/2006/relationships/slideLayout" Target="../slideLayouts/slideLayout129.xml"/><Relationship Id="rId73" Type="http://schemas.openxmlformats.org/officeDocument/2006/relationships/slideLayout" Target="../slideLayouts/slideLayout137.xml"/><Relationship Id="rId78" Type="http://schemas.openxmlformats.org/officeDocument/2006/relationships/slideLayout" Target="../slideLayouts/slideLayout142.xml"/><Relationship Id="rId81" Type="http://schemas.openxmlformats.org/officeDocument/2006/relationships/slideLayout" Target="../slideLayouts/slideLayout145.xml"/><Relationship Id="rId86" Type="http://schemas.openxmlformats.org/officeDocument/2006/relationships/slideLayout" Target="../slideLayouts/slideLayout150.xml"/><Relationship Id="rId94" Type="http://schemas.openxmlformats.org/officeDocument/2006/relationships/slideLayout" Target="../slideLayouts/slideLayout158.xml"/><Relationship Id="rId99" Type="http://schemas.openxmlformats.org/officeDocument/2006/relationships/slideLayout" Target="../slideLayouts/slideLayout163.xml"/><Relationship Id="rId101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9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98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6" Type="http://schemas.openxmlformats.org/officeDocument/2006/relationships/slideLayout" Target="../slideLayouts/slideLayout140.xml"/><Relationship Id="rId97" Type="http://schemas.openxmlformats.org/officeDocument/2006/relationships/slideLayout" Target="../slideLayouts/slideLayout161.xml"/><Relationship Id="rId104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71.xml"/><Relationship Id="rId71" Type="http://schemas.openxmlformats.org/officeDocument/2006/relationships/slideLayout" Target="../slideLayouts/slideLayout135.xml"/><Relationship Id="rId9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88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66" Type="http://schemas.openxmlformats.org/officeDocument/2006/relationships/slideLayout" Target="../slideLayouts/slideLayout130.xml"/><Relationship Id="rId87" Type="http://schemas.openxmlformats.org/officeDocument/2006/relationships/slideLayout" Target="../slideLayouts/slideLayout151.xml"/><Relationship Id="rId61" Type="http://schemas.openxmlformats.org/officeDocument/2006/relationships/slideLayout" Target="../slideLayouts/slideLayout125.xml"/><Relationship Id="rId82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56" Type="http://schemas.openxmlformats.org/officeDocument/2006/relationships/slideLayout" Target="../slideLayouts/slideLayout120.xml"/><Relationship Id="rId77" Type="http://schemas.openxmlformats.org/officeDocument/2006/relationships/slideLayout" Target="../slideLayouts/slideLayout141.xml"/><Relationship Id="rId100" Type="http://schemas.openxmlformats.org/officeDocument/2006/relationships/slideLayout" Target="../slideLayouts/slideLayout164.xml"/><Relationship Id="rId105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72" Type="http://schemas.openxmlformats.org/officeDocument/2006/relationships/slideLayout" Target="../slideLayouts/slideLayout136.xml"/><Relationship Id="rId93" Type="http://schemas.openxmlformats.org/officeDocument/2006/relationships/slideLayout" Target="../slideLayouts/slideLayout157.xml"/><Relationship Id="rId9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89.xml"/><Relationship Id="rId46" Type="http://schemas.openxmlformats.org/officeDocument/2006/relationships/slideLayout" Target="../slideLayouts/slideLayout110.xml"/><Relationship Id="rId67" Type="http://schemas.openxmlformats.org/officeDocument/2006/relationships/slideLayout" Target="../slideLayouts/slideLayout131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211.xml"/><Relationship Id="rId47" Type="http://schemas.openxmlformats.org/officeDocument/2006/relationships/slideLayout" Target="../slideLayouts/slideLayout216.xml"/><Relationship Id="rId63" Type="http://schemas.openxmlformats.org/officeDocument/2006/relationships/slideLayout" Target="../slideLayouts/slideLayout232.xml"/><Relationship Id="rId68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76.xml"/><Relationship Id="rId71" Type="http://schemas.openxmlformats.org/officeDocument/2006/relationships/theme" Target="../theme/theme4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slideLayout" Target="../slideLayouts/slideLayout201.xml"/><Relationship Id="rId37" Type="http://schemas.openxmlformats.org/officeDocument/2006/relationships/slideLayout" Target="../slideLayouts/slideLayout206.xml"/><Relationship Id="rId40" Type="http://schemas.openxmlformats.org/officeDocument/2006/relationships/slideLayout" Target="../slideLayouts/slideLayout209.xml"/><Relationship Id="rId45" Type="http://schemas.openxmlformats.org/officeDocument/2006/relationships/slideLayout" Target="../slideLayouts/slideLayout214.xml"/><Relationship Id="rId53" Type="http://schemas.openxmlformats.org/officeDocument/2006/relationships/slideLayout" Target="../slideLayouts/slideLayout222.xml"/><Relationship Id="rId58" Type="http://schemas.openxmlformats.org/officeDocument/2006/relationships/slideLayout" Target="../slideLayouts/slideLayout227.xml"/><Relationship Id="rId66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slideLayout" Target="../slideLayouts/slideLayout199.xml"/><Relationship Id="rId35" Type="http://schemas.openxmlformats.org/officeDocument/2006/relationships/slideLayout" Target="../slideLayouts/slideLayout204.xml"/><Relationship Id="rId43" Type="http://schemas.openxmlformats.org/officeDocument/2006/relationships/slideLayout" Target="../slideLayouts/slideLayout212.xml"/><Relationship Id="rId48" Type="http://schemas.openxmlformats.org/officeDocument/2006/relationships/slideLayout" Target="../slideLayouts/slideLayout217.xml"/><Relationship Id="rId56" Type="http://schemas.openxmlformats.org/officeDocument/2006/relationships/slideLayout" Target="../slideLayouts/slideLayout225.xml"/><Relationship Id="rId64" Type="http://schemas.openxmlformats.org/officeDocument/2006/relationships/slideLayout" Target="../slideLayouts/slideLayout233.xml"/><Relationship Id="rId69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33" Type="http://schemas.openxmlformats.org/officeDocument/2006/relationships/slideLayout" Target="../slideLayouts/slideLayout202.xml"/><Relationship Id="rId38" Type="http://schemas.openxmlformats.org/officeDocument/2006/relationships/slideLayout" Target="../slideLayouts/slideLayout207.xml"/><Relationship Id="rId46" Type="http://schemas.openxmlformats.org/officeDocument/2006/relationships/slideLayout" Target="../slideLayouts/slideLayout215.xml"/><Relationship Id="rId59" Type="http://schemas.openxmlformats.org/officeDocument/2006/relationships/slideLayout" Target="../slideLayouts/slideLayout228.xml"/><Relationship Id="rId67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10.xml"/><Relationship Id="rId54" Type="http://schemas.openxmlformats.org/officeDocument/2006/relationships/slideLayout" Target="../slideLayouts/slideLayout223.xml"/><Relationship Id="rId62" Type="http://schemas.openxmlformats.org/officeDocument/2006/relationships/slideLayout" Target="../slideLayouts/slideLayout231.xml"/><Relationship Id="rId70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36" Type="http://schemas.openxmlformats.org/officeDocument/2006/relationships/slideLayout" Target="../slideLayouts/slideLayout205.xml"/><Relationship Id="rId49" Type="http://schemas.openxmlformats.org/officeDocument/2006/relationships/slideLayout" Target="../slideLayouts/slideLayout218.xml"/><Relationship Id="rId57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200.xml"/><Relationship Id="rId44" Type="http://schemas.openxmlformats.org/officeDocument/2006/relationships/slideLayout" Target="../slideLayouts/slideLayout213.xml"/><Relationship Id="rId52" Type="http://schemas.openxmlformats.org/officeDocument/2006/relationships/slideLayout" Target="../slideLayouts/slideLayout221.xml"/><Relationship Id="rId60" Type="http://schemas.openxmlformats.org/officeDocument/2006/relationships/slideLayout" Target="../slideLayouts/slideLayout229.xml"/><Relationship Id="rId65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208.xml"/><Relationship Id="rId34" Type="http://schemas.openxmlformats.org/officeDocument/2006/relationships/slideLayout" Target="../slideLayouts/slideLayout203.xml"/><Relationship Id="rId50" Type="http://schemas.openxmlformats.org/officeDocument/2006/relationships/slideLayout" Target="../slideLayouts/slideLayout219.xml"/><Relationship Id="rId55" Type="http://schemas.openxmlformats.org/officeDocument/2006/relationships/slideLayout" Target="../slideLayouts/slideLayout2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slideLayout" Target="../slideLayouts/slideLayout252.xml"/><Relationship Id="rId1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17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1.xml"/><Relationship Id="rId16" Type="http://schemas.openxmlformats.org/officeDocument/2006/relationships/slideLayout" Target="../slideLayouts/slideLayout255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slideLayout" Target="../slideLayouts/slideLayout2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5F2E-FB88-42E3-A747-632DD6CB0DF0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947B5-FD4F-4416-A6B3-42F371D5D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910" r:id="rId3"/>
    <p:sldLayoutId id="2147483893" r:id="rId4"/>
    <p:sldLayoutId id="214748389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92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E7CA22-7B4E-411B-8058-F1CACA9C7B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911" r:id="rId3"/>
    <p:sldLayoutId id="2147483904" r:id="rId4"/>
    <p:sldLayoutId id="2147483894" r:id="rId5"/>
    <p:sldLayoutId id="2147483884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913" r:id="rId29"/>
    <p:sldLayoutId id="2147483912" r:id="rId30"/>
    <p:sldLayoutId id="2147483906" r:id="rId31"/>
    <p:sldLayoutId id="2147483905" r:id="rId32"/>
    <p:sldLayoutId id="2147483896" r:id="rId33"/>
    <p:sldLayoutId id="2147483895" r:id="rId34"/>
    <p:sldLayoutId id="2147483887" r:id="rId35"/>
    <p:sldLayoutId id="2147483886" r:id="rId36"/>
    <p:sldLayoutId id="2147483885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0AFA0-F820-4102-B8E3-ED76593350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04451-C2AD-420E-9996-D7818562A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0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917" r:id="rId2"/>
    <p:sldLayoutId id="2147483916" r:id="rId3"/>
    <p:sldLayoutId id="2147483915" r:id="rId4"/>
    <p:sldLayoutId id="2147483909" r:id="rId5"/>
    <p:sldLayoutId id="2147483908" r:id="rId6"/>
    <p:sldLayoutId id="2147483899" r:id="rId7"/>
    <p:sldLayoutId id="2147483898" r:id="rId8"/>
    <p:sldLayoutId id="2147483891" r:id="rId9"/>
    <p:sldLayoutId id="2147483890" r:id="rId10"/>
    <p:sldLayoutId id="2147483889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888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  <p:sldLayoutId id="2147483750" r:id="rId51"/>
    <p:sldLayoutId id="2147483751" r:id="rId52"/>
    <p:sldLayoutId id="2147483752" r:id="rId53"/>
    <p:sldLayoutId id="2147483753" r:id="rId54"/>
    <p:sldLayoutId id="2147483754" r:id="rId55"/>
    <p:sldLayoutId id="2147483755" r:id="rId56"/>
    <p:sldLayoutId id="2147483756" r:id="rId57"/>
    <p:sldLayoutId id="2147483757" r:id="rId58"/>
    <p:sldLayoutId id="2147483758" r:id="rId59"/>
    <p:sldLayoutId id="2147483759" r:id="rId60"/>
    <p:sldLayoutId id="2147483760" r:id="rId61"/>
    <p:sldLayoutId id="2147483761" r:id="rId62"/>
    <p:sldLayoutId id="2147483762" r:id="rId63"/>
    <p:sldLayoutId id="2147483763" r:id="rId64"/>
    <p:sldLayoutId id="2147483914" r:id="rId65"/>
    <p:sldLayoutId id="2147483907" r:id="rId66"/>
    <p:sldLayoutId id="2147483897" r:id="rId67"/>
    <p:sldLayoutId id="2147483764" r:id="rId68"/>
    <p:sldLayoutId id="2147483765" r:id="rId69"/>
    <p:sldLayoutId id="2147483766" r:id="rId70"/>
    <p:sldLayoutId id="2147483767" r:id="rId71"/>
    <p:sldLayoutId id="2147483768" r:id="rId72"/>
    <p:sldLayoutId id="2147483769" r:id="rId73"/>
    <p:sldLayoutId id="2147483770" r:id="rId74"/>
    <p:sldLayoutId id="2147483771" r:id="rId75"/>
    <p:sldLayoutId id="2147483772" r:id="rId76"/>
    <p:sldLayoutId id="2147483773" r:id="rId77"/>
    <p:sldLayoutId id="2147483774" r:id="rId78"/>
    <p:sldLayoutId id="2147483775" r:id="rId79"/>
    <p:sldLayoutId id="2147483776" r:id="rId80"/>
    <p:sldLayoutId id="2147483777" r:id="rId81"/>
    <p:sldLayoutId id="2147483778" r:id="rId82"/>
    <p:sldLayoutId id="2147483779" r:id="rId83"/>
    <p:sldLayoutId id="2147483780" r:id="rId84"/>
    <p:sldLayoutId id="2147483781" r:id="rId85"/>
    <p:sldLayoutId id="2147483782" r:id="rId86"/>
    <p:sldLayoutId id="2147483783" r:id="rId87"/>
    <p:sldLayoutId id="2147483784" r:id="rId88"/>
    <p:sldLayoutId id="2147483785" r:id="rId89"/>
    <p:sldLayoutId id="2147483786" r:id="rId90"/>
    <p:sldLayoutId id="2147483787" r:id="rId91"/>
    <p:sldLayoutId id="2147483788" r:id="rId92"/>
    <p:sldLayoutId id="2147483789" r:id="rId93"/>
    <p:sldLayoutId id="2147483790" r:id="rId94"/>
    <p:sldLayoutId id="2147483791" r:id="rId95"/>
    <p:sldLayoutId id="2147483792" r:id="rId96"/>
    <p:sldLayoutId id="2147483793" r:id="rId97"/>
    <p:sldLayoutId id="2147483794" r:id="rId98"/>
    <p:sldLayoutId id="2147483795" r:id="rId99"/>
    <p:sldLayoutId id="2147483796" r:id="rId100"/>
    <p:sldLayoutId id="2147483797" r:id="rId101"/>
    <p:sldLayoutId id="2147483798" r:id="rId102"/>
    <p:sldLayoutId id="2147483799" r:id="rId103"/>
    <p:sldLayoutId id="2147483800" r:id="rId104"/>
    <p:sldLayoutId id="2147483801" r:id="rId10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51F404-7856-4A6A-9CC4-8CD1712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43FEC-0016-4930-9830-8D7FCCD3A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071F-6160-4919-87EA-E6EE04A20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FB4B9-EF5E-449F-A761-9CBE8206DD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D4B78-A55A-420A-A9F6-9B5EA69D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DB874-04F0-42F9-9140-F03AE0BB3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3B020-2A43-4B4B-8D28-C6F92ECAD8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3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921" r:id="rId9"/>
    <p:sldLayoutId id="2147483920" r:id="rId10"/>
    <p:sldLayoutId id="2147483919" r:id="rId11"/>
    <p:sldLayoutId id="2147483918" r:id="rId12"/>
    <p:sldLayoutId id="2147483903" r:id="rId13"/>
    <p:sldLayoutId id="2147483902" r:id="rId14"/>
    <p:sldLayoutId id="2147483901" r:id="rId15"/>
    <p:sldLayoutId id="214748390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  <p:sldLayoutId id="2147483852" r:id="rId58"/>
    <p:sldLayoutId id="2147483853" r:id="rId59"/>
    <p:sldLayoutId id="2147483854" r:id="rId60"/>
    <p:sldLayoutId id="2147483855" r:id="rId61"/>
    <p:sldLayoutId id="2147483856" r:id="rId62"/>
    <p:sldLayoutId id="2147483857" r:id="rId63"/>
    <p:sldLayoutId id="2147483858" r:id="rId64"/>
    <p:sldLayoutId id="2147483859" r:id="rId65"/>
    <p:sldLayoutId id="2147483860" r:id="rId66"/>
    <p:sldLayoutId id="2147483861" r:id="rId67"/>
    <p:sldLayoutId id="2147483862" r:id="rId68"/>
    <p:sldLayoutId id="2147483863" r:id="rId69"/>
    <p:sldLayoutId id="2147483864" r:id="rId7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24530-B66F-4473-ADD6-7D32B9BE02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CFC076-3453-4B97-B12D-D1475B29602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5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922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 - 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9812" y="2805953"/>
            <a:ext cx="7306236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    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4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9461" y="2908155"/>
            <a:ext cx="1041501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080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2760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5EDB4-2DD4-4074-9C03-7E5E31A0E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4" y="629825"/>
            <a:ext cx="9821646" cy="6468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979" y="66560"/>
            <a:ext cx="632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09304" y="123661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đèn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4144" y="43322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đỗ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673622" y="2482551"/>
            <a:ext cx="2405601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n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gỗng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9828740" y="5148844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đá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72689" y="5759311"/>
            <a:ext cx="1275383" cy="72378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1120" y="5037472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đàn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444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E44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E444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22" grpId="1" animBg="1"/>
      <p:bldP spid="23" grpId="0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836766-5D79-40C0-AF4B-E9F7BC08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8" y="720990"/>
            <a:ext cx="10412714" cy="591607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E1D3657-CB22-4F37-8B0E-2BEE2E9282A2}"/>
              </a:ext>
            </a:extLst>
          </p:cNvPr>
          <p:cNvCxnSpPr>
            <a:cxnSpLocks/>
          </p:cNvCxnSpPr>
          <p:nvPr/>
        </p:nvCxnSpPr>
        <p:spPr>
          <a:xfrm flipH="1" flipV="1">
            <a:off x="5413248" y="2230511"/>
            <a:ext cx="384048" cy="7321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5198F-355A-42AE-B7BC-D56D13012108}"/>
              </a:ext>
            </a:extLst>
          </p:cNvPr>
          <p:cNvCxnSpPr>
            <a:cxnSpLocks/>
          </p:cNvCxnSpPr>
          <p:nvPr/>
        </p:nvCxnSpPr>
        <p:spPr>
          <a:xfrm flipV="1">
            <a:off x="6948801" y="2843784"/>
            <a:ext cx="777879" cy="298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10F3B-B615-42E9-BD47-0B537B1D4D7E}"/>
              </a:ext>
            </a:extLst>
          </p:cNvPr>
          <p:cNvCxnSpPr>
            <a:cxnSpLocks/>
          </p:cNvCxnSpPr>
          <p:nvPr/>
        </p:nvCxnSpPr>
        <p:spPr>
          <a:xfrm>
            <a:off x="6948801" y="3791529"/>
            <a:ext cx="799899" cy="2729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94EC88-A8A7-4D6E-A7F6-E2DDEC59649F}"/>
              </a:ext>
            </a:extLst>
          </p:cNvPr>
          <p:cNvCxnSpPr>
            <a:cxnSpLocks/>
          </p:cNvCxnSpPr>
          <p:nvPr/>
        </p:nvCxnSpPr>
        <p:spPr>
          <a:xfrm flipH="1">
            <a:off x="6254496" y="4064464"/>
            <a:ext cx="104064" cy="1101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3E9C493-814A-4511-BBEE-E60E095422A6}"/>
              </a:ext>
            </a:extLst>
          </p:cNvPr>
          <p:cNvCxnSpPr>
            <a:cxnSpLocks/>
          </p:cNvCxnSpPr>
          <p:nvPr/>
        </p:nvCxnSpPr>
        <p:spPr>
          <a:xfrm>
            <a:off x="3364992" y="3249365"/>
            <a:ext cx="2048256" cy="197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243" y="56637"/>
            <a:ext cx="541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3979" y="1102247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30342" y="720990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ve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30691" y="836001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0000CC"/>
                </a:solidFill>
                <a:latin typeface="UTM Avo" panose="02040603050506020204" pitchFamily="18" charset="0"/>
              </a:rPr>
              <a:t>me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173393" y="3639395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xe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396372" y="5931996"/>
            <a:ext cx="1074276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388801" y="5931996"/>
            <a:ext cx="1669874" cy="775059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UTM Avo" panose="02040603050506020204" pitchFamily="18" charset="0"/>
              </a:rPr>
              <a:t>d</a:t>
            </a:r>
            <a:r>
              <a:rPr lang="en-US" sz="3600" b="1" noProof="0" dirty="0" err="1">
                <a:solidFill>
                  <a:srgbClr val="0000CC"/>
                </a:solidFill>
                <a:latin typeface="UTM Avo" panose="02040603050506020204" pitchFamily="18" charset="0"/>
              </a:rPr>
              <a:t>ứa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12275973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1115" y="302986"/>
            <a:ext cx="8604808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đ 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  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49138" y="3154710"/>
            <a:ext cx="347059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765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314AF4-43D0-41C9-A354-3C49E5CB0BB5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prstClr val="black"/>
              </a:buClr>
              <a:buSzPts val="5200"/>
              <a:buFontTx/>
              <a:buNone/>
              <a:tabLst/>
              <a:defRPr/>
            </a:pPr>
            <a:r>
              <a:rPr kumimoji="0" lang="en-US" sz="3600" b="1" i="0" u="none" strike="noStrike" kern="1200" cap="none" spc="1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BÀI HỌC 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C668E6E5-93DF-4B67-8ABC-4B03930DF8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14127"/>
          <a:stretch/>
        </p:blipFill>
        <p:spPr>
          <a:xfrm>
            <a:off x="0" y="-92530"/>
            <a:ext cx="12192000" cy="7043059"/>
          </a:xfrm>
          <a:prstGeom prst="rect">
            <a:avLst/>
          </a:prstGeom>
        </p:spPr>
      </p:pic>
      <p:sp>
        <p:nvSpPr>
          <p:cNvPr id="6" name="Google Shape;289;p27">
            <a:extLst>
              <a:ext uri="{FF2B5EF4-FFF2-40B4-BE49-F238E27FC236}">
                <a16:creationId xmlns:a16="http://schemas.microsoft.com/office/drawing/2014/main" id="{593D1F75-F746-4592-BEF5-C05A5BE3CBDC}"/>
              </a:ext>
            </a:extLst>
          </p:cNvPr>
          <p:cNvSpPr txBox="1">
            <a:spLocks/>
          </p:cNvSpPr>
          <p:nvPr/>
        </p:nvSpPr>
        <p:spPr>
          <a:xfrm>
            <a:off x="2080485" y="2288999"/>
            <a:ext cx="7392004" cy="3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defRPr sz="5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redoka One"/>
              <a:buNone/>
              <a:defRPr sz="5200" b="0" i="0" u="none" strike="noStrike" cap="none">
                <a:solidFill>
                  <a:srgbClr val="434343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redoka One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Nhìn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hình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đoán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sym typeface="Fredoka One"/>
              </a:rPr>
              <a:t>chữ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sym typeface="Fredoka One"/>
            </a:endParaRPr>
          </a:p>
        </p:txBody>
      </p:sp>
    </p:spTree>
    <p:extLst>
      <p:ext uri="{BB962C8B-B14F-4D97-AF65-F5344CB8AC3E}">
        <p14:creationId xmlns:p14="http://schemas.microsoft.com/office/powerpoint/2010/main" val="264705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142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665484" y="1904264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vẽ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8" y="1316736"/>
            <a:ext cx="6684264" cy="4456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30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408" y="191683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6640" y="931334"/>
            <a:ext cx="1097493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076">
            <a:off x="5728034" y="948538"/>
            <a:ext cx="4886559" cy="489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26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0860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đỏ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84" y="716002"/>
            <a:ext cx="5471732" cy="5471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23904" y="1556792"/>
            <a:ext cx="2880320" cy="129614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</a:t>
            </a:r>
            <a:r>
              <a:rPr lang="en-US" sz="54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 </a:t>
            </a:r>
            <a:r>
              <a:rPr lang="en-US" sz="5400" b="1" noProof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96" y="944144"/>
            <a:ext cx="6182781" cy="4416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15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9172" y="1110590"/>
            <a:ext cx="4009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394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410" y="565779"/>
            <a:ext cx="960070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    d    ơ    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8059" y="2275642"/>
            <a:ext cx="10035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cờ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da </a:t>
            </a:r>
            <a:r>
              <a:rPr lang="en-US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</a:t>
            </a:r>
          </a:p>
          <a:p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  </a:t>
            </a:r>
            <a:r>
              <a:rPr lang="en-US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cổ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cò</a:t>
            </a:r>
            <a:r>
              <a:rPr lang="en-US" sz="9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6251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2988" y="1762543"/>
            <a:ext cx="8346230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lang="en-US" sz="54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-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274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0867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01161" y="3949025"/>
            <a:ext cx="110816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32675" y="3983853"/>
            <a:ext cx="3143960" cy="1080120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đe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e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304271" y="416997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đờ</a:t>
            </a:r>
            <a:r>
              <a:rPr lang="en-US" sz="4000" dirty="0">
                <a:solidFill>
                  <a:prstClr val="black"/>
                </a:solidFill>
                <a:latin typeface="UTM Avo" panose="02040603050506020204" pitchFamily="18" charset="0"/>
              </a:rPr>
              <a:t> - e - </a:t>
            </a: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đe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0411" y="3954026"/>
            <a:ext cx="1527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 e</a:t>
            </a:r>
            <a:endParaRPr kumimoji="0" lang="en-US" sz="9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2161073-A6C6-49DD-9925-B8AE6E10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7" y="922030"/>
            <a:ext cx="6151918" cy="295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6039" y="1743795"/>
            <a:ext cx="2745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5118" y="1489879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noProof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9" t="7696" r="54177" b="4262"/>
          <a:stretch/>
        </p:blipFill>
        <p:spPr>
          <a:xfrm>
            <a:off x="8532223" y="2303979"/>
            <a:ext cx="1251857" cy="16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4911" y="148132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70C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6346" y="1574291"/>
            <a:ext cx="20882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sz="199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31778" r="55524" b="12350"/>
          <a:stretch/>
        </p:blipFill>
        <p:spPr>
          <a:xfrm>
            <a:off x="8647611" y="2281645"/>
            <a:ext cx="188976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20183" y="0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5615" y="151493"/>
            <a:ext cx="8175393" cy="31547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600" b="1" dirty="0">
                <a:solidFill>
                  <a:srgbClr val="0070C0"/>
                </a:solidFill>
                <a:latin typeface="UTM Avo" panose="02040603050506020204" pitchFamily="18" charset="0"/>
              </a:rPr>
              <a:t>đ   </a:t>
            </a:r>
            <a:r>
              <a:rPr lang="en-US" sz="16600" b="1" dirty="0">
                <a:solidFill>
                  <a:srgbClr val="FF0000"/>
                </a:solidFill>
                <a:latin typeface="UTM Avo" panose="02040603050506020204" pitchFamily="18" charset="0"/>
              </a:rPr>
              <a:t>   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2949" y="2648712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8764" y="2951698"/>
            <a:ext cx="646068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lang="en-US" sz="1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</a:t>
            </a:r>
            <a:r>
              <a:rPr lang="en-US" sz="1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</a:t>
            </a: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840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6750968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130</Words>
  <Application>Microsoft Office PowerPoint</Application>
  <PresentationFormat>Widescreen</PresentationFormat>
  <Paragraphs>58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Fredoka One</vt:lpstr>
      <vt:lpstr>HP001 4 hàng</vt:lpstr>
      <vt:lpstr>Times New Roman</vt:lpstr>
      <vt:lpstr>UTM Avo</vt:lpstr>
      <vt:lpstr>Office Theme</vt:lpstr>
      <vt:lpstr>Default Design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15</cp:revision>
  <dcterms:created xsi:type="dcterms:W3CDTF">2021-09-21T14:28:53Z</dcterms:created>
  <dcterms:modified xsi:type="dcterms:W3CDTF">2025-09-22T06:29:49Z</dcterms:modified>
</cp:coreProperties>
</file>