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749" r:id="rId3"/>
    <p:sldMasterId id="2147483765" r:id="rId4"/>
    <p:sldMasterId id="2147483824" r:id="rId5"/>
  </p:sldMasterIdLst>
  <p:notesMasterIdLst>
    <p:notesMasterId r:id="rId27"/>
  </p:notesMasterIdLst>
  <p:sldIdLst>
    <p:sldId id="257" r:id="rId6"/>
    <p:sldId id="278" r:id="rId7"/>
    <p:sldId id="336" r:id="rId8"/>
    <p:sldId id="258" r:id="rId9"/>
    <p:sldId id="282" r:id="rId10"/>
    <p:sldId id="329" r:id="rId11"/>
    <p:sldId id="335" r:id="rId12"/>
    <p:sldId id="328" r:id="rId13"/>
    <p:sldId id="340" r:id="rId14"/>
    <p:sldId id="284" r:id="rId15"/>
    <p:sldId id="283" r:id="rId16"/>
    <p:sldId id="264" r:id="rId17"/>
    <p:sldId id="276" r:id="rId18"/>
    <p:sldId id="286" r:id="rId19"/>
    <p:sldId id="331" r:id="rId20"/>
    <p:sldId id="312" r:id="rId21"/>
    <p:sldId id="313" r:id="rId22"/>
    <p:sldId id="337" r:id="rId23"/>
    <p:sldId id="338" r:id="rId24"/>
    <p:sldId id="339" r:id="rId25"/>
    <p:sldId id="27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9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A4E-1F7D-46AF-9FB4-2D6DB907E0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7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5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987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84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01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28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34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04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0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50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9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329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64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3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99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07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67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2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29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0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41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30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46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171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964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23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05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940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2750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360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71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179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205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48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55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147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140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500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46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731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8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96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8160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992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49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30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486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162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89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888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219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262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25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2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96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44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067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212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5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0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874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4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67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2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214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127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742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337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8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19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860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454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701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52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88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55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3863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704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72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9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447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682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078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965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505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1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8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0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3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5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9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8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0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0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7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18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8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6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31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7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9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68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3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8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34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9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56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6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1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3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1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98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7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3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996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72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2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1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8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2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177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4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39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41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08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50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6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73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7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4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7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9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6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2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63" Type="http://schemas.openxmlformats.org/officeDocument/2006/relationships/slideLayout" Target="../slideLayouts/slideLayout110.xml"/><Relationship Id="rId68" Type="http://schemas.openxmlformats.org/officeDocument/2006/relationships/slideLayout" Target="../slideLayouts/slideLayout115.xml"/><Relationship Id="rId84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100.xml"/><Relationship Id="rId58" Type="http://schemas.openxmlformats.org/officeDocument/2006/relationships/slideLayout" Target="../slideLayouts/slideLayout105.xml"/><Relationship Id="rId74" Type="http://schemas.openxmlformats.org/officeDocument/2006/relationships/slideLayout" Target="../slideLayouts/slideLayout121.xml"/><Relationship Id="rId79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slideLayout" Target="../slideLayouts/slideLayout95.xml"/><Relationship Id="rId56" Type="http://schemas.openxmlformats.org/officeDocument/2006/relationships/slideLayout" Target="../slideLayouts/slideLayout103.xml"/><Relationship Id="rId64" Type="http://schemas.openxmlformats.org/officeDocument/2006/relationships/slideLayout" Target="../slideLayouts/slideLayout111.xml"/><Relationship Id="rId69" Type="http://schemas.openxmlformats.org/officeDocument/2006/relationships/slideLayout" Target="../slideLayouts/slideLayout116.xml"/><Relationship Id="rId7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55.xml"/><Relationship Id="rId51" Type="http://schemas.openxmlformats.org/officeDocument/2006/relationships/slideLayout" Target="../slideLayouts/slideLayout98.xml"/><Relationship Id="rId72" Type="http://schemas.openxmlformats.org/officeDocument/2006/relationships/slideLayout" Target="../slideLayouts/slideLayout119.xml"/><Relationship Id="rId80" Type="http://schemas.openxmlformats.org/officeDocument/2006/relationships/slideLayout" Target="../slideLayouts/slideLayout127.xml"/><Relationship Id="rId85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59" Type="http://schemas.openxmlformats.org/officeDocument/2006/relationships/slideLayout" Target="../slideLayouts/slideLayout106.xml"/><Relationship Id="rId67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Relationship Id="rId54" Type="http://schemas.openxmlformats.org/officeDocument/2006/relationships/slideLayout" Target="../slideLayouts/slideLayout101.xml"/><Relationship Id="rId62" Type="http://schemas.openxmlformats.org/officeDocument/2006/relationships/slideLayout" Target="../slideLayouts/slideLayout109.xml"/><Relationship Id="rId70" Type="http://schemas.openxmlformats.org/officeDocument/2006/relationships/slideLayout" Target="../slideLayouts/slideLayout117.xml"/><Relationship Id="rId75" Type="http://schemas.openxmlformats.org/officeDocument/2006/relationships/slideLayout" Target="../slideLayouts/slideLayout122.xml"/><Relationship Id="rId83" Type="http://schemas.openxmlformats.org/officeDocument/2006/relationships/slideLayout" Target="../slideLayouts/slideLayout130.xml"/><Relationship Id="rId88" Type="http://schemas.openxmlformats.org/officeDocument/2006/relationships/theme" Target="../theme/theme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slideLayout" Target="../slideLayouts/slideLayout96.xml"/><Relationship Id="rId57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52" Type="http://schemas.openxmlformats.org/officeDocument/2006/relationships/slideLayout" Target="../slideLayouts/slideLayout99.xml"/><Relationship Id="rId60" Type="http://schemas.openxmlformats.org/officeDocument/2006/relationships/slideLayout" Target="../slideLayouts/slideLayout107.xml"/><Relationship Id="rId65" Type="http://schemas.openxmlformats.org/officeDocument/2006/relationships/slideLayout" Target="../slideLayouts/slideLayout112.xml"/><Relationship Id="rId73" Type="http://schemas.openxmlformats.org/officeDocument/2006/relationships/slideLayout" Target="../slideLayouts/slideLayout120.xml"/><Relationship Id="rId78" Type="http://schemas.openxmlformats.org/officeDocument/2006/relationships/slideLayout" Target="../slideLayouts/slideLayout125.xml"/><Relationship Id="rId81" Type="http://schemas.openxmlformats.org/officeDocument/2006/relationships/slideLayout" Target="../slideLayouts/slideLayout128.xml"/><Relationship Id="rId86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81.xml"/><Relationship Id="rId50" Type="http://schemas.openxmlformats.org/officeDocument/2006/relationships/slideLayout" Target="../slideLayouts/slideLayout97.xml"/><Relationship Id="rId55" Type="http://schemas.openxmlformats.org/officeDocument/2006/relationships/slideLayout" Target="../slideLayouts/slideLayout102.xml"/><Relationship Id="rId7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54.xml"/><Relationship Id="rId7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66" Type="http://schemas.openxmlformats.org/officeDocument/2006/relationships/slideLayout" Target="../slideLayouts/slideLayout113.xml"/><Relationship Id="rId87" Type="http://schemas.openxmlformats.org/officeDocument/2006/relationships/slideLayout" Target="../slideLayouts/slideLayout134.xml"/><Relationship Id="rId61" Type="http://schemas.openxmlformats.org/officeDocument/2006/relationships/slideLayout" Target="../slideLayouts/slideLayout108.xml"/><Relationship Id="rId82" Type="http://schemas.openxmlformats.org/officeDocument/2006/relationships/slideLayout" Target="../slideLayouts/slideLayout12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slideLayout" Target="../slideLayouts/slideLayout176.xml"/><Relationship Id="rId47" Type="http://schemas.openxmlformats.org/officeDocument/2006/relationships/slideLayout" Target="../slideLayouts/slideLayout181.xml"/><Relationship Id="rId50" Type="http://schemas.openxmlformats.org/officeDocument/2006/relationships/slideLayout" Target="../slideLayouts/slideLayout184.xml"/><Relationship Id="rId55" Type="http://schemas.openxmlformats.org/officeDocument/2006/relationships/slideLayout" Target="../slideLayouts/slideLayout189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slideLayout" Target="../slideLayouts/slideLayout179.xml"/><Relationship Id="rId53" Type="http://schemas.openxmlformats.org/officeDocument/2006/relationships/slideLayout" Target="../slideLayouts/slideLayout187.xml"/><Relationship Id="rId58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39.xml"/><Relationship Id="rId61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77.xml"/><Relationship Id="rId48" Type="http://schemas.openxmlformats.org/officeDocument/2006/relationships/slideLayout" Target="../slideLayouts/slideLayout182.xml"/><Relationship Id="rId56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42.xml"/><Relationship Id="rId51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slideLayout" Target="../slideLayouts/slideLayout180.xml"/><Relationship Id="rId59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88.xml"/><Relationship Id="rId6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49" Type="http://schemas.openxmlformats.org/officeDocument/2006/relationships/slideLayout" Target="../slideLayouts/slideLayout183.xml"/><Relationship Id="rId57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86.xml"/><Relationship Id="rId6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34" r:id="rId2"/>
    <p:sldLayoutId id="2147483901" r:id="rId3"/>
    <p:sldLayoutId id="2147483895" r:id="rId4"/>
    <p:sldLayoutId id="2147483859" r:id="rId5"/>
    <p:sldLayoutId id="2147483850" r:id="rId6"/>
    <p:sldLayoutId id="2147483849" r:id="rId7"/>
    <p:sldLayoutId id="2147483848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936" r:id="rId3"/>
    <p:sldLayoutId id="2147483923" r:id="rId4"/>
    <p:sldLayoutId id="2147483921" r:id="rId5"/>
    <p:sldLayoutId id="2147483920" r:id="rId6"/>
    <p:sldLayoutId id="2147483909" r:id="rId7"/>
    <p:sldLayoutId id="2147483908" r:id="rId8"/>
    <p:sldLayoutId id="2147483907" r:id="rId9"/>
    <p:sldLayoutId id="2147483906" r:id="rId10"/>
    <p:sldLayoutId id="2147483897" r:id="rId11"/>
    <p:sldLayoutId id="2147483896" r:id="rId12"/>
    <p:sldLayoutId id="2147483890" r:id="rId13"/>
    <p:sldLayoutId id="2147483889" r:id="rId14"/>
    <p:sldLayoutId id="2147483887" r:id="rId15"/>
    <p:sldLayoutId id="2147483886" r:id="rId16"/>
    <p:sldLayoutId id="2147483879" r:id="rId17"/>
    <p:sldLayoutId id="2147483878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90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928" r:id="rId2"/>
    <p:sldLayoutId id="2147483926" r:id="rId3"/>
    <p:sldLayoutId id="2147483914" r:id="rId4"/>
    <p:sldLayoutId id="2147483900" r:id="rId5"/>
    <p:sldLayoutId id="2147483893" r:id="rId6"/>
    <p:sldLayoutId id="2147483885" r:id="rId7"/>
    <p:sldLayoutId id="2147483884" r:id="rId8"/>
    <p:sldLayoutId id="2147483883" r:id="rId9"/>
    <p:sldLayoutId id="2147483875" r:id="rId10"/>
    <p:sldLayoutId id="2147483874" r:id="rId11"/>
    <p:sldLayoutId id="2147483866" r:id="rId12"/>
    <p:sldLayoutId id="2147483865" r:id="rId13"/>
    <p:sldLayoutId id="2147483864" r:id="rId14"/>
    <p:sldLayoutId id="2147483863" r:id="rId15"/>
    <p:sldLayoutId id="2147483862" r:id="rId16"/>
    <p:sldLayoutId id="2147483857" r:id="rId17"/>
    <p:sldLayoutId id="2147483856" r:id="rId18"/>
    <p:sldLayoutId id="2147483843" r:id="rId19"/>
    <p:sldLayoutId id="2147483842" r:id="rId20"/>
    <p:sldLayoutId id="2147483841" r:id="rId21"/>
    <p:sldLayoutId id="2147483840" r:id="rId22"/>
    <p:sldLayoutId id="2147483822" r:id="rId23"/>
    <p:sldLayoutId id="2147483821" r:id="rId24"/>
    <p:sldLayoutId id="2147483763" r:id="rId25"/>
    <p:sldLayoutId id="2147483762" r:id="rId26"/>
    <p:sldLayoutId id="2147483751" r:id="rId27"/>
    <p:sldLayoutId id="2147483927" r:id="rId28"/>
    <p:sldLayoutId id="2147483925" r:id="rId29"/>
    <p:sldLayoutId id="2147483913" r:id="rId30"/>
    <p:sldLayoutId id="2147483912" r:id="rId31"/>
    <p:sldLayoutId id="2147483911" r:id="rId32"/>
    <p:sldLayoutId id="2147483899" r:id="rId33"/>
    <p:sldLayoutId id="2147483894" r:id="rId34"/>
    <p:sldLayoutId id="2147483892" r:id="rId35"/>
    <p:sldLayoutId id="2147483882" r:id="rId36"/>
    <p:sldLayoutId id="2147483881" r:id="rId37"/>
    <p:sldLayoutId id="2147483880" r:id="rId38"/>
    <p:sldLayoutId id="2147483873" r:id="rId39"/>
    <p:sldLayoutId id="2147483861" r:id="rId40"/>
    <p:sldLayoutId id="2147483855" r:id="rId41"/>
    <p:sldLayoutId id="2147483844" r:id="rId42"/>
    <p:sldLayoutId id="2147483839" r:id="rId43"/>
    <p:sldLayoutId id="2147483820" r:id="rId44"/>
    <p:sldLayoutId id="2147483752" r:id="rId45"/>
    <p:sldLayoutId id="2147483753" r:id="rId46"/>
    <p:sldLayoutId id="2147483754" r:id="rId47"/>
    <p:sldLayoutId id="2147483755" r:id="rId48"/>
    <p:sldLayoutId id="2147483756" r:id="rId49"/>
    <p:sldLayoutId id="2147483935" r:id="rId50"/>
    <p:sldLayoutId id="2147483924" r:id="rId51"/>
    <p:sldLayoutId id="2147483922" r:id="rId52"/>
    <p:sldLayoutId id="2147483910" r:id="rId53"/>
    <p:sldLayoutId id="2147483904" r:id="rId54"/>
    <p:sldLayoutId id="2147483903" r:id="rId55"/>
    <p:sldLayoutId id="2147483902" r:id="rId56"/>
    <p:sldLayoutId id="2147483898" r:id="rId57"/>
    <p:sldLayoutId id="2147483891" r:id="rId58"/>
    <p:sldLayoutId id="2147483888" r:id="rId59"/>
    <p:sldLayoutId id="2147483877" r:id="rId60"/>
    <p:sldLayoutId id="2147483872" r:id="rId61"/>
    <p:sldLayoutId id="2147483871" r:id="rId62"/>
    <p:sldLayoutId id="2147483870" r:id="rId63"/>
    <p:sldLayoutId id="2147483860" r:id="rId64"/>
    <p:sldLayoutId id="2147483854" r:id="rId65"/>
    <p:sldLayoutId id="2147483853" r:id="rId66"/>
    <p:sldLayoutId id="2147483852" r:id="rId67"/>
    <p:sldLayoutId id="2147483851" r:id="rId68"/>
    <p:sldLayoutId id="2147483838" r:id="rId69"/>
    <p:sldLayoutId id="2147483837" r:id="rId70"/>
    <p:sldLayoutId id="2147483836" r:id="rId71"/>
    <p:sldLayoutId id="2147483823" r:id="rId72"/>
    <p:sldLayoutId id="2147483819" r:id="rId73"/>
    <p:sldLayoutId id="2147483818" r:id="rId74"/>
    <p:sldLayoutId id="2147483817" r:id="rId75"/>
    <p:sldLayoutId id="2147483816" r:id="rId76"/>
    <p:sldLayoutId id="2147483815" r:id="rId77"/>
    <p:sldLayoutId id="2147483814" r:id="rId78"/>
    <p:sldLayoutId id="2147483813" r:id="rId79"/>
    <p:sldLayoutId id="2147483812" r:id="rId80"/>
    <p:sldLayoutId id="2147483811" r:id="rId81"/>
    <p:sldLayoutId id="2147483810" r:id="rId82"/>
    <p:sldLayoutId id="2147483757" r:id="rId83"/>
    <p:sldLayoutId id="2147483758" r:id="rId84"/>
    <p:sldLayoutId id="2147483759" r:id="rId85"/>
    <p:sldLayoutId id="2147483760" r:id="rId86"/>
    <p:sldLayoutId id="2147483764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933" r:id="rId9"/>
    <p:sldLayoutId id="2147483932" r:id="rId10"/>
    <p:sldLayoutId id="2147483931" r:id="rId11"/>
    <p:sldLayoutId id="2147483930" r:id="rId12"/>
    <p:sldLayoutId id="2147483929" r:id="rId13"/>
    <p:sldLayoutId id="2147483919" r:id="rId14"/>
    <p:sldLayoutId id="2147483918" r:id="rId15"/>
    <p:sldLayoutId id="2147483917" r:id="rId16"/>
    <p:sldLayoutId id="2147483916" r:id="rId17"/>
    <p:sldLayoutId id="2147483915" r:id="rId18"/>
    <p:sldLayoutId id="2147483876" r:id="rId19"/>
    <p:sldLayoutId id="2147483869" r:id="rId20"/>
    <p:sldLayoutId id="2147483868" r:id="rId21"/>
    <p:sldLayoutId id="2147483867" r:id="rId22"/>
    <p:sldLayoutId id="2147483858" r:id="rId23"/>
    <p:sldLayoutId id="2147483847" r:id="rId24"/>
    <p:sldLayoutId id="2147483846" r:id="rId25"/>
    <p:sldLayoutId id="2147483845" r:id="rId26"/>
    <p:sldLayoutId id="2147483809" r:id="rId27"/>
    <p:sldLayoutId id="2147483808" r:id="rId28"/>
    <p:sldLayoutId id="2147483807" r:id="rId29"/>
    <p:sldLayoutId id="2147483806" r:id="rId30"/>
    <p:sldLayoutId id="2147483805" r:id="rId31"/>
    <p:sldLayoutId id="2147483804" r:id="rId32"/>
    <p:sldLayoutId id="2147483803" r:id="rId33"/>
    <p:sldLayoutId id="2147483802" r:id="rId34"/>
    <p:sldLayoutId id="2147483801" r:id="rId35"/>
    <p:sldLayoutId id="2147483800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88" r:id="rId51"/>
    <p:sldLayoutId id="2147483789" r:id="rId52"/>
    <p:sldLayoutId id="2147483790" r:id="rId53"/>
    <p:sldLayoutId id="2147483791" r:id="rId54"/>
    <p:sldLayoutId id="2147483792" r:id="rId55"/>
    <p:sldLayoutId id="2147483793" r:id="rId56"/>
    <p:sldLayoutId id="2147483794" r:id="rId57"/>
    <p:sldLayoutId id="2147483795" r:id="rId58"/>
    <p:sldLayoutId id="2147483796" r:id="rId59"/>
    <p:sldLayoutId id="2147483797" r:id="rId60"/>
    <p:sldLayoutId id="2147483798" r:id="rId61"/>
    <p:sldLayoutId id="2147483799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9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 cọ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5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6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71707"/>
      </p:ext>
    </p:extLst>
  </p:cSld>
  <p:clrMapOvr>
    <a:masterClrMapping/>
  </p:clrMapOvr>
  <p:transition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38" t="39500" r="34644" b="10100"/>
          <a:stretch/>
        </p:blipFill>
        <p:spPr>
          <a:xfrm>
            <a:off x="2138952" y="885402"/>
            <a:ext cx="7367940" cy="570421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567608" y="943416"/>
            <a:ext cx="1232359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hổ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67608" y="5676297"/>
            <a:ext cx="194421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võng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2304" y="5620410"/>
            <a:ext cx="2088232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bảng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859032" y="2796248"/>
            <a:ext cx="1691680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thỏ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08168" y="788108"/>
            <a:ext cx="1403648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mỏ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>
                <a:solidFill>
                  <a:srgbClr val="DF31BE"/>
                </a:solidFill>
                <a:latin typeface="UTM Avo" panose="02040603050506020204" pitchFamily="18" charset="0"/>
              </a:rPr>
              <a:t>2.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hỏi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983432" y="3216971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bò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"/>
                            </p:stCondLst>
                            <p:childTnLst>
                              <p:par>
                                <p:cTn id="4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8" grpId="0" animBg="1"/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59496" y="811870"/>
            <a:ext cx="9243555" cy="5626886"/>
            <a:chOff x="1631504" y="898458"/>
            <a:chExt cx="9243555" cy="5410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3422" t="35300" r="28148" b="14300"/>
            <a:stretch/>
          </p:blipFill>
          <p:spPr>
            <a:xfrm>
              <a:off x="1631504" y="898458"/>
              <a:ext cx="9243555" cy="54108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75520" y="908720"/>
              <a:ext cx="3816424" cy="604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76" y="-5317"/>
            <a:ext cx="9367192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b="1" dirty="0">
                <a:solidFill>
                  <a:srgbClr val="DF31BE"/>
                </a:solidFill>
                <a:latin typeface="UTM Avo" panose="02040603050506020204" pitchFamily="18" charset="0"/>
              </a:rPr>
              <a:t>3.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40CC2"/>
                </a:solidFill>
                <a:latin typeface="UTM Avo" panose="02040603050506020204" pitchFamily="18" charset="0"/>
              </a:rPr>
              <a:t>nặng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1344" y="2711996"/>
            <a:ext cx="205484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ngựa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70348" y="5536824"/>
            <a:ext cx="2246132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chuối</a:t>
            </a:r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91757" y="2836168"/>
            <a:ext cx="1836891" cy="7609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quạt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830037" y="744004"/>
            <a:ext cx="1440773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vẹt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71664" y="744005"/>
            <a:ext cx="234985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chuột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611724" y="5399919"/>
            <a:ext cx="1584176" cy="91331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vịt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616246" y="2492896"/>
            <a:ext cx="559874" cy="642182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06639" y="3501008"/>
            <a:ext cx="1665625" cy="76049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079469" y="4005064"/>
            <a:ext cx="101804" cy="882473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403812" y="3356992"/>
            <a:ext cx="945009" cy="111621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40786" y="2276872"/>
            <a:ext cx="113611" cy="648072"/>
          </a:xfrm>
          <a:prstGeom prst="line">
            <a:avLst/>
          </a:prstGeom>
          <a:ln w="76200">
            <a:solidFill>
              <a:srgbClr val="F40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90920140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410" y="836712"/>
            <a:ext cx="62247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        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2717" y="3429000"/>
            <a:ext cx="63466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cỏ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</a:t>
            </a:r>
            <a:r>
              <a:rPr lang="en-US" sz="11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cọ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5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207568" y="2204864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Nhìn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hình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đoán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chữ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6255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chó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781062"/>
            <a:ext cx="6335688" cy="4751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7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ch luộc gà cúng tết cánh t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168" flipH="1">
            <a:off x="4608121" y="1241472"/>
            <a:ext cx="6447788" cy="4499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67408" y="191683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, hình nền con khỉ dễ thương ngộ nghĩnh đẹp nhấ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/>
          <a:stretch/>
        </p:blipFill>
        <p:spPr bwMode="auto">
          <a:xfrm>
            <a:off x="1127448" y="1196752"/>
            <a:ext cx="6336704" cy="4501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khỉ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sz="8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9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gs as Models in Understanding Cardiovascular Diseases – MDI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01">
            <a:off x="4025979" y="1394844"/>
            <a:ext cx="7143750" cy="4429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20860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lợn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700808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 o           ô</a:t>
            </a:r>
          </a:p>
          <a:p>
            <a:r>
              <a:rPr lang="en-US" sz="9600" b="1" dirty="0">
                <a:latin typeface="UTM Avo" panose="02040603050506020204" pitchFamily="18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         </a:t>
            </a:r>
            <a:r>
              <a:rPr lang="en-US" sz="9600" b="1" dirty="0" err="1">
                <a:latin typeface="UTM Avo" panose="02040603050506020204" pitchFamily="18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1544" y="1916832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5: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cọ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8792" y="3967905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63952" y="4149080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20136" y="909321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cỏ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ỏ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40016" y="4335197"/>
            <a:ext cx="5186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- o - co - </a:t>
            </a:r>
            <a:r>
              <a:rPr lang="en-US" sz="4000" dirty="0" err="1">
                <a:latin typeface="UTM Avo" panose="02040603050506020204" pitchFamily="18" charset="0"/>
              </a:rPr>
              <a:t>hỏi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cỏ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827" t="41600" r="40549" b="22050"/>
          <a:stretch/>
        </p:blipFill>
        <p:spPr>
          <a:xfrm>
            <a:off x="1382609" y="405265"/>
            <a:ext cx="3910346" cy="338437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575720" y="4077071"/>
            <a:ext cx="216024" cy="258125"/>
          </a:xfrm>
          <a:custGeom>
            <a:avLst/>
            <a:gdLst>
              <a:gd name="connsiteX0" fmla="*/ 0 w 1489825"/>
              <a:gd name="connsiteY0" fmla="*/ 427084 h 1870873"/>
              <a:gd name="connsiteX1" fmla="*/ 433137 w 1489825"/>
              <a:gd name="connsiteY1" fmla="*/ 99825 h 1870873"/>
              <a:gd name="connsiteX2" fmla="*/ 924025 w 1489825"/>
              <a:gd name="connsiteY2" fmla="*/ 13197 h 1870873"/>
              <a:gd name="connsiteX3" fmla="*/ 1405289 w 1489825"/>
              <a:gd name="connsiteY3" fmla="*/ 340456 h 1870873"/>
              <a:gd name="connsiteX4" fmla="*/ 1405289 w 1489825"/>
              <a:gd name="connsiteY4" fmla="*/ 850595 h 1870873"/>
              <a:gd name="connsiteX5" fmla="*/ 558265 w 1489825"/>
              <a:gd name="connsiteY5" fmla="*/ 1870873 h 1870873"/>
              <a:gd name="connsiteX0" fmla="*/ 0 w 1477249"/>
              <a:gd name="connsiteY0" fmla="*/ 423225 h 1867014"/>
              <a:gd name="connsiteX1" fmla="*/ 433137 w 1477249"/>
              <a:gd name="connsiteY1" fmla="*/ 95966 h 1867014"/>
              <a:gd name="connsiteX2" fmla="*/ 924025 w 1477249"/>
              <a:gd name="connsiteY2" fmla="*/ 9338 h 1867014"/>
              <a:gd name="connsiteX3" fmla="*/ 1376413 w 1477249"/>
              <a:gd name="connsiteY3" fmla="*/ 278845 h 1867014"/>
              <a:gd name="connsiteX4" fmla="*/ 1405289 w 1477249"/>
              <a:gd name="connsiteY4" fmla="*/ 846736 h 1867014"/>
              <a:gd name="connsiteX5" fmla="*/ 558265 w 1477249"/>
              <a:gd name="connsiteY5" fmla="*/ 1867014 h 1867014"/>
              <a:gd name="connsiteX0" fmla="*/ 0 w 1477249"/>
              <a:gd name="connsiteY0" fmla="*/ 445877 h 1889666"/>
              <a:gd name="connsiteX1" fmla="*/ 423512 w 1477249"/>
              <a:gd name="connsiteY1" fmla="*/ 51241 h 1889666"/>
              <a:gd name="connsiteX2" fmla="*/ 924025 w 1477249"/>
              <a:gd name="connsiteY2" fmla="*/ 31990 h 1889666"/>
              <a:gd name="connsiteX3" fmla="*/ 1376413 w 1477249"/>
              <a:gd name="connsiteY3" fmla="*/ 301497 h 1889666"/>
              <a:gd name="connsiteX4" fmla="*/ 1405289 w 1477249"/>
              <a:gd name="connsiteY4" fmla="*/ 869388 h 1889666"/>
              <a:gd name="connsiteX5" fmla="*/ 558265 w 1477249"/>
              <a:gd name="connsiteY5" fmla="*/ 1889666 h 1889666"/>
              <a:gd name="connsiteX0" fmla="*/ 0 w 1475111"/>
              <a:gd name="connsiteY0" fmla="*/ 480407 h 1924196"/>
              <a:gd name="connsiteX1" fmla="*/ 423512 w 1475111"/>
              <a:gd name="connsiteY1" fmla="*/ 85771 h 1924196"/>
              <a:gd name="connsiteX2" fmla="*/ 972151 w 1475111"/>
              <a:gd name="connsiteY2" fmla="*/ 18393 h 1924196"/>
              <a:gd name="connsiteX3" fmla="*/ 1376413 w 1475111"/>
              <a:gd name="connsiteY3" fmla="*/ 336027 h 1924196"/>
              <a:gd name="connsiteX4" fmla="*/ 1405289 w 1475111"/>
              <a:gd name="connsiteY4" fmla="*/ 903918 h 1924196"/>
              <a:gd name="connsiteX5" fmla="*/ 558265 w 1475111"/>
              <a:gd name="connsiteY5" fmla="*/ 1924196 h 19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111" h="1924196">
                <a:moveTo>
                  <a:pt x="0" y="480407"/>
                </a:moveTo>
                <a:cubicBezTo>
                  <a:pt x="139566" y="351268"/>
                  <a:pt x="261487" y="162773"/>
                  <a:pt x="423512" y="85771"/>
                </a:cubicBezTo>
                <a:cubicBezTo>
                  <a:pt x="585537" y="8769"/>
                  <a:pt x="813334" y="-23316"/>
                  <a:pt x="972151" y="18393"/>
                </a:cubicBezTo>
                <a:cubicBezTo>
                  <a:pt x="1130968" y="60102"/>
                  <a:pt x="1304223" y="188439"/>
                  <a:pt x="1376413" y="336027"/>
                </a:cubicBezTo>
                <a:cubicBezTo>
                  <a:pt x="1448603" y="483615"/>
                  <a:pt x="1541647" y="639223"/>
                  <a:pt x="1405289" y="903918"/>
                </a:cubicBezTo>
                <a:cubicBezTo>
                  <a:pt x="1268931" y="1168613"/>
                  <a:pt x="911191" y="1541591"/>
                  <a:pt x="558265" y="1924196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575720" y="4077072"/>
            <a:ext cx="216024" cy="258125"/>
          </a:xfrm>
          <a:custGeom>
            <a:avLst/>
            <a:gdLst>
              <a:gd name="connsiteX0" fmla="*/ 0 w 1489825"/>
              <a:gd name="connsiteY0" fmla="*/ 427084 h 1870873"/>
              <a:gd name="connsiteX1" fmla="*/ 433137 w 1489825"/>
              <a:gd name="connsiteY1" fmla="*/ 99825 h 1870873"/>
              <a:gd name="connsiteX2" fmla="*/ 924025 w 1489825"/>
              <a:gd name="connsiteY2" fmla="*/ 13197 h 1870873"/>
              <a:gd name="connsiteX3" fmla="*/ 1405289 w 1489825"/>
              <a:gd name="connsiteY3" fmla="*/ 340456 h 1870873"/>
              <a:gd name="connsiteX4" fmla="*/ 1405289 w 1489825"/>
              <a:gd name="connsiteY4" fmla="*/ 850595 h 1870873"/>
              <a:gd name="connsiteX5" fmla="*/ 558265 w 1489825"/>
              <a:gd name="connsiteY5" fmla="*/ 1870873 h 1870873"/>
              <a:gd name="connsiteX0" fmla="*/ 0 w 1477249"/>
              <a:gd name="connsiteY0" fmla="*/ 423225 h 1867014"/>
              <a:gd name="connsiteX1" fmla="*/ 433137 w 1477249"/>
              <a:gd name="connsiteY1" fmla="*/ 95966 h 1867014"/>
              <a:gd name="connsiteX2" fmla="*/ 924025 w 1477249"/>
              <a:gd name="connsiteY2" fmla="*/ 9338 h 1867014"/>
              <a:gd name="connsiteX3" fmla="*/ 1376413 w 1477249"/>
              <a:gd name="connsiteY3" fmla="*/ 278845 h 1867014"/>
              <a:gd name="connsiteX4" fmla="*/ 1405289 w 1477249"/>
              <a:gd name="connsiteY4" fmla="*/ 846736 h 1867014"/>
              <a:gd name="connsiteX5" fmla="*/ 558265 w 1477249"/>
              <a:gd name="connsiteY5" fmla="*/ 1867014 h 1867014"/>
              <a:gd name="connsiteX0" fmla="*/ 0 w 1477249"/>
              <a:gd name="connsiteY0" fmla="*/ 445877 h 1889666"/>
              <a:gd name="connsiteX1" fmla="*/ 423512 w 1477249"/>
              <a:gd name="connsiteY1" fmla="*/ 51241 h 1889666"/>
              <a:gd name="connsiteX2" fmla="*/ 924025 w 1477249"/>
              <a:gd name="connsiteY2" fmla="*/ 31990 h 1889666"/>
              <a:gd name="connsiteX3" fmla="*/ 1376413 w 1477249"/>
              <a:gd name="connsiteY3" fmla="*/ 301497 h 1889666"/>
              <a:gd name="connsiteX4" fmla="*/ 1405289 w 1477249"/>
              <a:gd name="connsiteY4" fmla="*/ 869388 h 1889666"/>
              <a:gd name="connsiteX5" fmla="*/ 558265 w 1477249"/>
              <a:gd name="connsiteY5" fmla="*/ 1889666 h 1889666"/>
              <a:gd name="connsiteX0" fmla="*/ 0 w 1475111"/>
              <a:gd name="connsiteY0" fmla="*/ 480407 h 1924196"/>
              <a:gd name="connsiteX1" fmla="*/ 423512 w 1475111"/>
              <a:gd name="connsiteY1" fmla="*/ 85771 h 1924196"/>
              <a:gd name="connsiteX2" fmla="*/ 972151 w 1475111"/>
              <a:gd name="connsiteY2" fmla="*/ 18393 h 1924196"/>
              <a:gd name="connsiteX3" fmla="*/ 1376413 w 1475111"/>
              <a:gd name="connsiteY3" fmla="*/ 336027 h 1924196"/>
              <a:gd name="connsiteX4" fmla="*/ 1405289 w 1475111"/>
              <a:gd name="connsiteY4" fmla="*/ 903918 h 1924196"/>
              <a:gd name="connsiteX5" fmla="*/ 558265 w 1475111"/>
              <a:gd name="connsiteY5" fmla="*/ 1924196 h 19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111" h="1924196">
                <a:moveTo>
                  <a:pt x="0" y="480407"/>
                </a:moveTo>
                <a:cubicBezTo>
                  <a:pt x="139566" y="351268"/>
                  <a:pt x="261487" y="162773"/>
                  <a:pt x="423512" y="85771"/>
                </a:cubicBezTo>
                <a:cubicBezTo>
                  <a:pt x="585537" y="8769"/>
                  <a:pt x="813334" y="-23316"/>
                  <a:pt x="972151" y="18393"/>
                </a:cubicBezTo>
                <a:cubicBezTo>
                  <a:pt x="1130968" y="60102"/>
                  <a:pt x="1304223" y="188439"/>
                  <a:pt x="1376413" y="336027"/>
                </a:cubicBezTo>
                <a:cubicBezTo>
                  <a:pt x="1448603" y="483615"/>
                  <a:pt x="1541647" y="639223"/>
                  <a:pt x="1405289" y="903918"/>
                </a:cubicBezTo>
                <a:cubicBezTo>
                  <a:pt x="1268931" y="1168613"/>
                  <a:pt x="911191" y="1541591"/>
                  <a:pt x="558265" y="192419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35188" y="4386878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co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2144" y="824316"/>
            <a:ext cx="3024336" cy="2376264"/>
            <a:chOff x="767408" y="4221088"/>
            <a:chExt cx="3024336" cy="2376264"/>
          </a:xfrm>
        </p:grpSpPr>
        <p:sp>
          <p:nvSpPr>
            <p:cNvPr id="9" name="Rectangle 8"/>
            <p:cNvSpPr/>
            <p:nvPr/>
          </p:nvSpPr>
          <p:spPr>
            <a:xfrm>
              <a:off x="767408" y="4221088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7260" y="4365104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cọ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7260" y="5445224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57420" y="5445224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ọ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35960" y="4249036"/>
            <a:ext cx="6336704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6349" y="4357048"/>
            <a:ext cx="5753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cờ</a:t>
            </a:r>
            <a:r>
              <a:rPr lang="en-US" sz="4000" dirty="0">
                <a:latin typeface="UTM Avo" panose="02040603050506020204" pitchFamily="18" charset="0"/>
              </a:rPr>
              <a:t> - o - co - </a:t>
            </a:r>
            <a:r>
              <a:rPr lang="en-US" sz="4000" err="1">
                <a:latin typeface="UTM Avo" panose="02040603050506020204" pitchFamily="18" charset="0"/>
              </a:rPr>
              <a:t>nặng</a:t>
            </a:r>
            <a:r>
              <a:rPr lang="en-US" sz="4000">
                <a:latin typeface="UTM Avo" panose="02040603050506020204" pitchFamily="18" charset="0"/>
              </a:rPr>
              <a:t> – cọ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509" t="33201" r="34054" b="10101"/>
          <a:stretch/>
        </p:blipFill>
        <p:spPr>
          <a:xfrm>
            <a:off x="1127448" y="219389"/>
            <a:ext cx="4320480" cy="38884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9696" y="4653136"/>
            <a:ext cx="56954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latin typeface=".VnAvant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9696" y="4653136"/>
            <a:ext cx="56954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2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5494" y="3789040"/>
            <a:ext cx="25170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cỏ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998" y="3789039"/>
            <a:ext cx="25170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cọ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9406" y="-965206"/>
            <a:ext cx="5629872" cy="8369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9645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74318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123</Words>
  <Application>Microsoft Office PowerPoint</Application>
  <PresentationFormat>Widescreen</PresentationFormat>
  <Paragraphs>54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3_Office Theme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SingPC</cp:lastModifiedBy>
  <cp:revision>70</cp:revision>
  <dcterms:created xsi:type="dcterms:W3CDTF">2020-08-24T04:04:33Z</dcterms:created>
  <dcterms:modified xsi:type="dcterms:W3CDTF">2025-09-22T06:28:29Z</dcterms:modified>
</cp:coreProperties>
</file>