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01/06/67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xmlns="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xmlns="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xmlns="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xmlns="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xmlns="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xmlns="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xmlns="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xmlns="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xmlns="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xmlns="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xmlns="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xmlns="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xmlns="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xmlns="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xmlns="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xmlns="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xmlns="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xmlns="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xmlns="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xmlns="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xmlns="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xmlns="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xmlns="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xmlns="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xmlns="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xmlns="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xmlns="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xmlns="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xmlns="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xmlns="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xmlns="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xmlns="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xmlns="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xmlns="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xmlns="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xmlns="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xmlns="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xmlns="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xmlns="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xmlns="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xmlns="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xmlns="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xmlns="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xmlns="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xmlns="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xmlns="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xmlns="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xmlns="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xmlns="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xmlns="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xmlns="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xmlns="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xmlns="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xmlns="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xmlns="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xmlns="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xmlns="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xmlns="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xmlns="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xmlns="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xmlns="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xmlns="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xmlns="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xmlns="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xmlns="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xmlns="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xmlns="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xmlns="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01/06/67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xmlns="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xmlns="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xmlns="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xmlns="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xmlns="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xmlns="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xmlns="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xmlns="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xmlns="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xmlns="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xmlns="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xmlns="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01/06/67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xmlns="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xmlns="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xmlns="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xmlns="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xmlns="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xmlns="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xmlns="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xmlns="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xmlns="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xmlns="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xmlns="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xmlns="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xmlns="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xmlns="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xmlns="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xmlns="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xmlns="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xmlns="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xmlns="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xmlns="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xmlns="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xmlns="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xmlns="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xmlns="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xmlns="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xmlns="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xmlns="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xmlns="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xmlns="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xmlns="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xmlns="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xmlns="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xmlns="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xmlns="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xmlns="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xmlns="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xmlns="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01/06/67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xmlns="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xmlns="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xmlns="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xmlns="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xmlns="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xmlns="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xmlns="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xmlns="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xmlns="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xmlns="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01/06/67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xmlns="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xmlns="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xmlns="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xmlns="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xmlns="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xmlns="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xmlns="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xmlns="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xmlns="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xmlns="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xmlns="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xmlns="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xmlns="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xmlns="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xmlns="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xmlns="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xmlns="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xmlns="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xmlns="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xmlns="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xmlns="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xmlns="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xmlns="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xmlns="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xmlns="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xmlns="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xmlns="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xmlns="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xmlns="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xmlns="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xmlns="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xmlns="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xmlns="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xmlns="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xmlns="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xmlns="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xmlns="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xmlns="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xmlns="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xmlns="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xmlns="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xmlns="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xmlns="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xmlns="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xmlns="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xmlns="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xmlns="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xmlns="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xmlns="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xmlns="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xmlns="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xmlns="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xmlns="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xmlns="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xmlns="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xmlns="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xmlns="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xmlns="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xmlns="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xmlns="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xmlns="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xmlns="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xmlns="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xmlns="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xmlns="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xmlns="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xmlns="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xmlns="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xmlns="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xmlns="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xmlns="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xmlns="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xmlns="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xmlns="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xmlns="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xmlns="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xmlns="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xmlns="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xmlns="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01/06/67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xmlns="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xmlns="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xmlns="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xmlns="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xmlns="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xmlns="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xmlns="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xmlns="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xmlns="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xmlns="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xmlns="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xmlns="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xmlns="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xmlns="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xmlns="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xmlns="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xmlns="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xmlns="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xmlns="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xmlns="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xmlns="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xmlns="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xmlns="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xmlns="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xmlns="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xmlns="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xmlns="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xmlns="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xmlns="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xmlns="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xmlns="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xmlns="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xmlns="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xmlns="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xmlns="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xmlns="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xmlns="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xmlns="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xmlns="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xmlns="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xmlns="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xmlns="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xmlns="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xmlns="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xmlns="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xmlns="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xmlns="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xmlns="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xmlns="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xmlns="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xmlns="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xmlns="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xmlns="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xmlns="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xmlns="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xmlns="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xmlns="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xmlns="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xmlns="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xmlns="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xmlns="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xmlns="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xmlns="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xmlns="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xmlns="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xmlns="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xmlns="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xmlns="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xmlns="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xmlns="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xmlns="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xmlns="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xmlns="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xmlns="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xmlns="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xmlns="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xmlns="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xmlns="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xmlns="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xmlns="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xmlns="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xmlns="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xmlns="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xmlns="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xmlns="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xmlns="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xmlns="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xmlns="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xmlns="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xmlns="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xmlns="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xmlns="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xmlns="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xmlns="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xmlns="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xmlns="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xmlns="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xmlns="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xmlns="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xmlns="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xmlns="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xmlns="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xmlns="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xmlns="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xmlns="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xmlns="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xmlns="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xmlns="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xmlns="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xmlns="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xmlns="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xmlns="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01/06/67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xmlns="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xmlns="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xmlns="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xmlns="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xmlns="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xmlns="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xmlns="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xmlns="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xmlns="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xmlns="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xmlns="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xmlns="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xmlns="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xmlns="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xmlns="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xmlns="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xmlns="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xmlns="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xmlns="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xmlns="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xmlns="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xmlns="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xmlns="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xmlns="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xmlns="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xmlns="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xmlns="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xmlns="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xmlns="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xmlns="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xmlns="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xmlns="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xmlns="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xmlns="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xmlns="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xmlns="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xmlns="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số bị trừ, số trừ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xmlns="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xmlns="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xmlns="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xmlns="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xmlns="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xmlns="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xmlns="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xmlns="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xmlns="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xmlns="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xmlns="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xmlns="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xmlns="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xmlns="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xmlns="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xmlns="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xmlns="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xmlns="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xmlns="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xmlns="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xmlns="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xmlns="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xmlns="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xmlns="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xmlns="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xmlns="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xmlns="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xmlns="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xmlns="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xmlns="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xmlns="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xmlns="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xmlns="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xmlns="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xmlns="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xmlns="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xmlns="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xmlns="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xmlns="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xmlns="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xmlns="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xmlns="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xmlns="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xmlns="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xmlns="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xmlns="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xmlns="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xmlns="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xmlns="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xmlns="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xmlns="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xmlns="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xmlns="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xmlns="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xmlns="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xmlns="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xmlns="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xmlns="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xmlns="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xmlns="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xmlns="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xmlns="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xmlns="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xmlns="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xmlns="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xmlns="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xmlns="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xmlns="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xmlns="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xmlns="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xmlns="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xmlns="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xmlns="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xmlns="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xmlns="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xmlns="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xmlns="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xmlns="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xmlns="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xmlns="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xmlns="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xmlns="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xmlns="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xmlns="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xmlns="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xmlns="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xmlns="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xmlns="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xmlns="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xmlns="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xmlns="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xmlns="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xmlns="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xmlns="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xmlns="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xmlns="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xmlns="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xmlns="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xmlns="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xmlns="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xmlns="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xmlns="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xmlns="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xmlns="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xmlns="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xmlns="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xmlns="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xmlns="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xmlns="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xmlns="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xmlns="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xmlns="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xmlns="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xmlns="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xmlns="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xmlns="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xmlns="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xmlns="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xmlns="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xmlns="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xmlns="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xmlns="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xmlns="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xmlns="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xmlns="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xmlns="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xmlns="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xmlns="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xmlns="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xmlns="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xmlns="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xmlns="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xmlns="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xmlns="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xmlns="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xmlns="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xmlns="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xmlns="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xmlns="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xmlns="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xmlns="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xmlns="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xmlns="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xmlns="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xmlns="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xmlns="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xmlns="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xmlns="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xmlns="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xmlns="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xmlns="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xmlns="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xmlns="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xmlns="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xmlns="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xmlns="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xmlns="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xmlns="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xmlns="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xmlns="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xmlns="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xmlns="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xmlns="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xmlns="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xmlns="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xmlns="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xmlns="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xmlns="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xmlns="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xmlns="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xmlns="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xmlns="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xmlns="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xmlns="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xmlns="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xmlns="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xmlns="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xmlns="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xmlns="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xmlns="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xmlns="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xmlns="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xmlns="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xmlns="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xmlns="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xmlns="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xmlns="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xmlns="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xmlns="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xmlns="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xmlns="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xmlns="" id="{D04D585B-4C40-4C15-BE9C-B4ECAF49D15B}"/>
              </a:ext>
            </a:extLst>
          </p:cNvPr>
          <p:cNvSpPr/>
          <p:nvPr/>
        </p:nvSpPr>
        <p:spPr>
          <a:xfrm>
            <a:off x="1397437" y="1677245"/>
            <a:ext cx="678262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xmlns="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xmlns="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xmlns="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xmlns="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xmlns="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xmlns="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xmlns="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xmlns="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xmlns="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xmlns="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xmlns="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xmlns="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xmlns="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xmlns="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xmlns="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xmlns="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xmlns="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xmlns="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xmlns="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xmlns="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xmlns="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xmlns="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xmlns="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xmlns="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xmlns="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xmlns="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xmlns="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xmlns="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xmlns="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xmlns="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xmlns="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xmlns="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xmlns="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xmlns="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xmlns="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xmlns="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xmlns="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xmlns="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xmlns="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xmlns="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xmlns="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xmlns="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xmlns="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xmlns="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xmlns="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xmlns="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xmlns="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xmlns="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xmlns="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xmlns="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xmlns="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xmlns="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xmlns="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xmlns="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xmlns="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xmlns="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xmlns="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xmlns="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xmlns="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xmlns="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xmlns="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xmlns="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xmlns="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xmlns="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xmlns="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xmlns="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xmlns="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xmlns="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xmlns="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xmlns="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xmlns="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xmlns="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xmlns="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xmlns="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xmlns="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xmlns="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xmlns="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xmlns="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xmlns="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xmlns="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xmlns="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xmlns="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xmlns="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xmlns="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xmlns="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xmlns="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xmlns="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xmlns="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xmlns="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xmlns="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xmlns="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xmlns="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xmlns="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xmlns="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xmlns="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xmlns="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xmlns="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xmlns="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xmlns="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xmlns="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xmlns="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xmlns="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xmlns="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xmlns="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xmlns="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xmlns="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xmlns="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xmlns="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xmlns="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xmlns="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xmlns="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xmlns="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xmlns="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xmlns="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xmlns="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xmlns="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xmlns="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xmlns="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xmlns="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xmlns="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xmlns="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xmlns="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xmlns="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xmlns="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xmlns="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xmlns="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xmlns="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xmlns="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xmlns="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xmlns="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xmlns="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xmlns="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xmlns="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xmlns="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xmlns="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xmlns="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xmlns="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xmlns="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xmlns="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xmlns="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xmlns="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xmlns="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xmlns="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xmlns="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xmlns="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xmlns="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xmlns="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xmlns="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xmlns="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xmlns="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xmlns="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xmlns="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xmlns="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xmlns="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xmlns="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xmlns="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xmlns="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xmlns="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xmlns="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xmlns="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xmlns="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xmlns="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xmlns="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xmlns="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xmlns="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xmlns="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xmlns="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xmlns="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xmlns="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xmlns="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xmlns="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xmlns="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xmlns="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xmlns="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xmlns="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xmlns="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xmlns="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xmlns="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xmlns="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xmlns="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xmlns="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xmlns="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xmlns="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xmlns="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xmlns="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xmlns="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xmlns="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xmlns="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xmlns="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xmlns="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xmlns="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xmlns="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xmlns="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xmlns="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xmlns="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xmlns="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xmlns="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xmlns="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xmlns="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xmlns="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xmlns="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xmlns="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xmlns="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xmlns="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xmlns="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xmlns="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xmlns="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xmlns="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xmlns="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xmlns="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xmlns="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xmlns="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xmlns="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xmlns="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xmlns="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xmlns="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xmlns="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xmlns="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xmlns="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xmlns="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xmlns="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xmlns="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xmlns="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xmlns="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xmlns="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xmlns="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xmlns="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9946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xmlns="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xmlns="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xmlns="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xmlns="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xmlns="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xmlns="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xmlns="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xmlns="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xmlns="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xmlns="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xmlns="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xmlns="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xmlns="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xmlns="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xmlns="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xmlns="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xmlns="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xmlns="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xmlns="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xmlns="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xmlns="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xmlns="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xmlns="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xmlns="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xmlns="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xmlns="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xmlns="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xmlns="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xmlns="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xmlns="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xmlns="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xmlns="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xmlns="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xmlns="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xmlns="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xmlns="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xmlns="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xmlns="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xmlns="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xmlns="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xmlns="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xmlns="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xmlns="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xmlns="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xmlns="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xmlns="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xmlns="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xmlns="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xmlns="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xmlns="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xmlns="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xmlns="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xmlns="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xmlns="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xmlns="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xmlns="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xmlns="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xmlns="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xmlns="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xmlns="" id="{D04D585B-4C40-4C15-BE9C-B4ECAF49D15B}"/>
              </a:ext>
            </a:extLst>
          </p:cNvPr>
          <p:cNvSpPr/>
          <p:nvPr/>
        </p:nvSpPr>
        <p:spPr>
          <a:xfrm>
            <a:off x="1479190" y="1677245"/>
            <a:ext cx="66191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xmlns="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xmlns="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xmlns="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xmlns="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xmlns="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xmlns="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xmlns="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xmlns="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xmlns="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xmlns="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xmlns="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xmlns="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xmlns="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xmlns="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xmlns="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xmlns="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xmlns="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xmlns="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xmlns="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xmlns="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xmlns="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xmlns="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xmlns="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xmlns="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xmlns="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xmlns="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xmlns="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xmlns="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xmlns="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xmlns="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xmlns="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xmlns="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xmlns="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xmlns="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xmlns="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xmlns="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xmlns="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xmlns="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xmlns="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xmlns="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xmlns="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xmlns="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xmlns="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xmlns="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xmlns="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xmlns="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xmlns="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xmlns="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xmlns="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xmlns="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xmlns="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xmlns="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xmlns="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xmlns="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xmlns="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xmlns="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xmlns="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xmlns="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xmlns="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xmlns="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xmlns="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xmlns="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xmlns="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xmlns="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xmlns="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xmlns="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xmlns="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xmlns="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xmlns="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xmlns="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xmlns="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xmlns="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xmlns="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xmlns="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xmlns="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xmlns="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xmlns="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xmlns="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xmlns="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xmlns="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xmlns="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xmlns="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xmlns="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xmlns="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xmlns="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xmlns="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xmlns="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xmlns="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xmlns="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xmlns="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xmlns="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xmlns="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xmlns="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xmlns="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xmlns="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xmlns="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xmlns="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xmlns="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xmlns="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xmlns="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xmlns="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xmlns="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xmlns="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xmlns="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xmlns="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xmlns="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xmlns="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xmlns="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xmlns="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xmlns="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xmlns="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xmlns="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xmlns="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xmlns="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xmlns="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xmlns="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xmlns="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xmlns="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xmlns="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xmlns="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xmlns="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xmlns="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xmlns="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xmlns="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xmlns="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xmlns="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xmlns="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xmlns="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xmlns="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xmlns="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xmlns="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xmlns="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xmlns="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xmlns="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xmlns="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xmlns="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xmlns="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xmlns="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xmlns="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xmlns="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xmlns="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xmlns="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xmlns="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xmlns="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xmlns="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xmlns="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xmlns="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xmlns="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xmlns="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xmlns="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xmlns="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xmlns="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xmlns="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xmlns="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xmlns="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xmlns="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xmlns="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xmlns="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xmlns="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xmlns="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xmlns="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xmlns="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xmlns="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xmlns="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xmlns="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xmlns="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xmlns="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xmlns="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xmlns="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xmlns="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xmlns="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xmlns="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xmlns="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xmlns="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xmlns="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xmlns="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xmlns="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xmlns="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xmlns="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xmlns="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xmlns="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xmlns="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xmlns="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xmlns="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xmlns="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xmlns="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xmlns="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xmlns="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xmlns="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xmlns="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xmlns="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xmlns="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xmlns="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xmlns="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xmlns="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xmlns="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xmlns="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xmlns="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xmlns="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xmlns="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xmlns="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xmlns="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xmlns="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xmlns="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xmlns="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xmlns="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xmlns="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xmlns="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xmlns="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xmlns="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xmlns="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xmlns="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xmlns="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xmlns="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xmlns="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xmlns="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xmlns="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xmlns="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xmlns="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xmlns="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xmlns="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xmlns="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xmlns="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xmlns="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xmlns="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xmlns="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xmlns="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xmlns="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xmlns="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xmlns="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xmlns="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xmlns="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xmlns="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xmlns="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xmlns="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xmlns="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xmlns="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xmlns="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xmlns="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xmlns="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xmlns="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xmlns="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xmlns="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xmlns="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xmlns="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xmlns="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xmlns="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xmlns="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xmlns="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xmlns="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xmlns="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xmlns="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xmlns="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xmlns="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xmlns="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xmlns="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xmlns="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xmlns="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xmlns="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xmlns="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xmlns="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xmlns="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xmlns="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xmlns="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xmlns="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xmlns="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xmlns="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xmlns="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xmlns="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xmlns="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xmlns="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xmlns="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xmlns="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xmlns="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xmlns="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xmlns="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xmlns="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xmlns="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xmlns="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xmlns="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xmlns="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xmlns="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xmlns="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xmlns="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xmlns="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xmlns="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xmlns="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xmlns="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xmlns="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xmlns="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xmlns="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xmlns="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xmlns="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xmlns="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xmlns="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xmlns="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xmlns="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xmlns="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xmlns="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xmlns="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xmlns="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xmlns="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xmlns="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xmlns="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xmlns="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xmlns="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xmlns="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xmlns="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xmlns="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xmlns="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xmlns="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xmlns="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xmlns="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xmlns="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xmlns="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xmlns="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xmlns="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xmlns="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xmlns="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xmlns="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xmlns="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xmlns="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xmlns="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xmlns="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xmlns="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xmlns="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xmlns="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xmlns="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xmlns="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xmlns="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xmlns="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xmlns="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xmlns="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xmlns="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xmlns="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xmlns="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xmlns="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xmlns="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xmlns="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xmlns="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xmlns="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xmlns="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xmlns="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xmlns="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xmlns="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xmlns="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xmlns="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xmlns="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xmlns="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xmlns="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xmlns="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xmlns="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xmlns="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xmlns="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xmlns="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xmlns="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xmlns="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xmlns="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xmlns="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xmlns="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xmlns="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xmlns="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xmlns="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xmlns="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xmlns="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xmlns="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xmlns="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xmlns="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xmlns="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xmlns="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xmlns="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xmlns="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xmlns="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xmlns="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xmlns="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xmlns="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xmlns="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xmlns="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xmlns="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xmlns="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xmlns="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xmlns="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xmlns="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xmlns="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xmlns="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xmlns="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xmlns="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xmlns="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xmlns="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xmlns="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xmlns="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xmlns="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xmlns="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xmlns="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xmlns="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xmlns="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xmlns="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xmlns="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xmlns="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xmlns="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xmlns="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xmlns="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xmlns="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xmlns="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xmlns="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xmlns="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xmlns="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xmlns="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xmlns="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xmlns="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xmlns="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xmlns="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xmlns="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xmlns="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xmlns="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xmlns="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xmlns="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xmlns="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xmlns="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xmlns="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xmlns="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xmlns="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xmlns="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xmlns="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xmlns="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xmlns="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xmlns="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xmlns="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xmlns="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xmlns="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xmlns="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xmlns="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xmlns="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xmlns="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xmlns="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xmlns="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xmlns="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xmlns="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xmlns="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xmlns="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xmlns="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xmlns="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xmlns="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xmlns="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xmlns="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xmlns="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xmlns="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xmlns="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xmlns="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xmlns="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xmlns="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xmlns="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xmlns="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xmlns="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xmlns="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xmlns="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xmlns="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xmlns="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xmlns="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xmlns="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xmlns="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xmlns="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xmlns="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xmlns="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xmlns="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xmlns="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xmlns="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xmlns="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xmlns="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xmlns="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xmlns="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xmlns="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xmlns="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xmlns="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xmlns="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xmlns="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xmlns="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xmlns="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xmlns="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xmlns="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xmlns="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xmlns="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xmlns="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xmlns="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xmlns="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xmlns="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xmlns="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xmlns="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xmlns="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xmlns="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xmlns="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xmlns="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xmlns="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xmlns="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xmlns="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xmlns="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xmlns="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xmlns="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xmlns="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xmlns="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xmlns="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xmlns="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xmlns="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xmlns="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xmlns="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xmlns="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xmlns="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xmlns="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xmlns="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xmlns="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xmlns="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xmlns="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xmlns="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xmlns="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xmlns="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xmlns="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xmlns="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xmlns="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xmlns="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xmlns="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xmlns="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xmlns="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xmlns="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xmlns="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xmlns="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xmlns="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xmlns="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xmlns="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xmlns="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xmlns="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xmlns="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xmlns="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xmlns="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xmlns="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xmlns="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xmlns="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xmlns="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xmlns="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xmlns="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xmlns="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xmlns="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xmlns="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xmlns="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xmlns="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xmlns="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xmlns="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xmlns="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xmlns="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xmlns="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xmlns="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xmlns="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xmlns="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xmlns="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xmlns="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xmlns="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xmlns="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xmlns="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xmlns="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xmlns="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xmlns="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xmlns="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xmlns="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xmlns="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xmlns="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xmlns="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xmlns="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xmlns="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xmlns="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xmlns="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xmlns="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xmlns="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xmlns="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xmlns="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xmlns="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xmlns="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xmlns="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xmlns="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xmlns="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xmlns="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xmlns="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xmlns="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xmlns="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xmlns="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xmlns="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xmlns="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xmlns="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xmlns="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xmlns="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xmlns="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xmlns="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xmlns="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xmlns="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xmlns="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xmlns="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xmlns="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xmlns="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xmlns="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xmlns="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xmlns="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xmlns="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xmlns="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xmlns="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xmlns="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xmlns="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xmlns="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xmlns="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xmlns="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xmlns="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xmlns="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xmlns="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xmlns="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xmlns="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xmlns="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xmlns="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xmlns="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xmlns="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xmlns="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xmlns="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xmlns="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xmlns="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xmlns="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xmlns="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xmlns="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xmlns="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xmlns="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xmlns="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xmlns="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xmlns="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xmlns="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xmlns="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xmlns="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xmlns="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xmlns="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xmlns="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xmlns="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xmlns="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xmlns="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xmlns="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xmlns="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xmlns="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xmlns="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xmlns="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xmlns="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xmlns="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xmlns="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xmlns="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xmlns="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xmlns="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xmlns="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xmlns="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xmlns="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xmlns="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xmlns="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xmlns="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xmlns="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xmlns="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xmlns="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xmlns="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xmlns="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xmlns="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xmlns="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xmlns="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xmlns="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xmlns="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xmlns="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xmlns="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xmlns="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xmlns="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xmlns="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xmlns="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xmlns="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xmlns="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xmlns="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xmlns="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xmlns="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xmlns="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xmlns="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xmlns="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xmlns="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xmlns="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xmlns="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xmlns="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xmlns="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xmlns="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xmlns="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xmlns="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xmlns="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xmlns="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xmlns="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xmlns="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xmlns="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xmlns="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xmlns="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xmlns="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xmlns="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xmlns="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xmlns="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xmlns="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xmlns="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xmlns="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xmlns="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xmlns="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xmlns="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xmlns="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xmlns="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xmlns="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xmlns="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xmlns="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xmlns="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xmlns="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xmlns="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xmlns="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xmlns="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xmlns="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xmlns="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xmlns="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xmlns="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xmlns="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xmlns="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xmlns="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xmlns="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xmlns="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xmlns="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xmlns="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xmlns="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xmlns="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xmlns="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xmlns="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xmlns="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xmlns="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xmlns="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xmlns="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xmlns="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xmlns="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xmlns="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xmlns="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xmlns="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xmlns="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xmlns="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xmlns="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xmlns="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xmlns="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xmlns="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xmlns="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xmlns="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xmlns="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xmlns="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xmlns="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xmlns="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xmlns="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xmlns="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xmlns="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xmlns="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xmlns="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xmlns="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xmlns="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xmlns="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xmlns="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xmlns="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xmlns="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xmlns="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xmlns="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xmlns="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xmlns="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xmlns="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xmlns="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xmlns="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xmlns="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xmlns="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xmlns="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xmlns="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xmlns="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xmlns="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xmlns="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xmlns="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xmlns="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xmlns="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xmlns="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xmlns="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xmlns="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xmlns="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xmlns="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xmlns="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xmlns="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xmlns="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xmlns="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xmlns="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xmlns="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xmlns="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xmlns="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xmlns="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xmlns="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xmlns="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xmlns="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xmlns="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xmlns="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xmlns="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xmlns="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xmlns="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xmlns="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xmlns="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xmlns="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xmlns="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xmlns="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xmlns="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xmlns="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xmlns="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xmlns="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xmlns="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xmlns="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xmlns="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xmlns="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xmlns="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xmlns="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xmlns="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xmlns="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xmlns="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xmlns="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xmlns="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xmlns="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xmlns="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xmlns="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xmlns="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xmlns="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xmlns="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xmlns="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9E5AF1D6-D110-4149-AC69-248024A02F08}"/>
              </a:ext>
            </a:extLst>
          </p:cNvPr>
          <p:cNvSpPr/>
          <p:nvPr/>
        </p:nvSpPr>
        <p:spPr>
          <a:xfrm>
            <a:off x="4960277" y="1394450"/>
            <a:ext cx="5759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xmlns="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xmlns="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xmlns="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xmlns="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xmlns="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xmlns="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xmlns="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xmlns="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xmlns="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xmlns="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xmlns="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xmlns="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xmlns="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xmlns="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xmlns="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xmlns="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xmlns="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xmlns="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xmlns="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xmlns="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xmlns="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xmlns="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xmlns="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xmlns="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xmlns="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xmlns="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xmlns="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xmlns="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xmlns="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xmlns="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xmlns="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xmlns="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xmlns="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xmlns="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xmlns="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xmlns="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xmlns="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xmlns="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xmlns="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xmlns="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xmlns="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xmlns="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xmlns="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xmlns="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xmlns="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xmlns="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xmlns="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xmlns="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xmlns="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xmlns="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xmlns="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xmlns="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xmlns="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xmlns="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xmlns="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xmlns="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xmlns="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xmlns="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xmlns="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xmlns="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xmlns="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xmlns="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xmlns="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xmlns="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xmlns="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xmlns="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xmlns="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xmlns="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xmlns="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xmlns="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xmlns="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xmlns="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xmlns="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xmlns="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xmlns="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xmlns="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xmlns="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xmlns="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xmlns="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xmlns="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xmlns="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xmlns="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xmlns="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xmlns="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xmlns="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xmlns="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xmlns="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xmlns="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xmlns="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xmlns="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xmlns="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xmlns="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xmlns="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xmlns="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xmlns="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xmlns="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xmlns="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xmlns="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xmlns="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xmlns="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xmlns="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xmlns="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xmlns="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xmlns="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xmlns="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xmlns="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xmlns="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xmlns="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xmlns="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xmlns="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xmlns="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xmlns="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xmlns="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xmlns="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xmlns="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xmlns="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xmlns="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xmlns="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xmlns="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xmlns="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xmlns="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xmlns="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xmlns="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xmlns="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xmlns="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xmlns="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xmlns="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xmlns="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xmlns="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xmlns="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xmlns="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xmlns="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xmlns="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xmlns="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xmlns="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xmlns="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xmlns="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xmlns="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xmlns="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xmlns="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xmlns="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xmlns="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xmlns="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xmlns="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xmlns="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xmlns="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xmlns="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xmlns="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xmlns="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xmlns="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30FC12D-EE03-4A9B-9F55-3B5E1C6D9C48}"/>
              </a:ext>
            </a:extLst>
          </p:cNvPr>
          <p:cNvCxnSpPr/>
          <p:nvPr/>
        </p:nvCxnSpPr>
        <p:spPr>
          <a:xfrm>
            <a:off x="4710443" y="5689604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2FC71DF-8A78-45FB-AE98-2CC8C46EA30D}"/>
              </a:ext>
            </a:extLst>
          </p:cNvPr>
          <p:cNvSpPr/>
          <p:nvPr/>
        </p:nvSpPr>
        <p:spPr>
          <a:xfrm>
            <a:off x="4080127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774</Words>
  <Application>Microsoft Office PowerPoint</Application>
  <PresentationFormat>Custom</PresentationFormat>
  <Paragraphs>170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Tìm số bị trừ, số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A</cp:lastModifiedBy>
  <cp:revision>11</cp:revision>
  <dcterms:created xsi:type="dcterms:W3CDTF">2022-08-11T14:54:53Z</dcterms:created>
  <dcterms:modified xsi:type="dcterms:W3CDTF">2024-06-01T14:34:52Z</dcterms:modified>
</cp:coreProperties>
</file>