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25"/>
  </p:notesMasterIdLst>
  <p:sldIdLst>
    <p:sldId id="257" r:id="rId2"/>
    <p:sldId id="295" r:id="rId3"/>
    <p:sldId id="296" r:id="rId4"/>
    <p:sldId id="297" r:id="rId5"/>
    <p:sldId id="298" r:id="rId6"/>
    <p:sldId id="277" r:id="rId7"/>
    <p:sldId id="256" r:id="rId8"/>
    <p:sldId id="275" r:id="rId9"/>
    <p:sldId id="281" r:id="rId10"/>
    <p:sldId id="299" r:id="rId11"/>
    <p:sldId id="287" r:id="rId12"/>
    <p:sldId id="278" r:id="rId13"/>
    <p:sldId id="263" r:id="rId14"/>
    <p:sldId id="292" r:id="rId15"/>
    <p:sldId id="261" r:id="rId16"/>
    <p:sldId id="267" r:id="rId17"/>
    <p:sldId id="270" r:id="rId18"/>
    <p:sldId id="283" r:id="rId19"/>
    <p:sldId id="284" r:id="rId20"/>
    <p:sldId id="285" r:id="rId21"/>
    <p:sldId id="293" r:id="rId22"/>
    <p:sldId id="294" r:id="rId23"/>
    <p:sldId id="291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31E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CE7CD-1C76-4BE9-8A5C-6CF837F22091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F591F-A6E7-46AA-B922-9CCF4E8B2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53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54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03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45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18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77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62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26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49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500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083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520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43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138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99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4826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448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03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217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18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035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615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54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831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881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02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935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041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648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972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6049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865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59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836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55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417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226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285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860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785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148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011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104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770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6"/>
            <a:ext cx="12192000" cy="908427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2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777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96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70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84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99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8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4535D-D38E-4B59-AD58-A014F1B29539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BE9FB-13AA-4DED-ACF9-EACA69AB1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7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52" r:id="rId2"/>
    <p:sldLayoutId id="2147483751" r:id="rId3"/>
    <p:sldLayoutId id="2147483750" r:id="rId4"/>
    <p:sldLayoutId id="2147483749" r:id="rId5"/>
    <p:sldLayoutId id="2147483712" r:id="rId6"/>
    <p:sldLayoutId id="2147483759" r:id="rId7"/>
    <p:sldLayoutId id="2147483758" r:id="rId8"/>
    <p:sldLayoutId id="2147483757" r:id="rId9"/>
    <p:sldLayoutId id="2147483756" r:id="rId10"/>
    <p:sldLayoutId id="2147483755" r:id="rId11"/>
    <p:sldLayoutId id="2147483754" r:id="rId12"/>
    <p:sldLayoutId id="2147483753" r:id="rId13"/>
    <p:sldLayoutId id="2147483748" r:id="rId14"/>
    <p:sldLayoutId id="2147483747" r:id="rId15"/>
    <p:sldLayoutId id="2147483746" r:id="rId16"/>
    <p:sldLayoutId id="2147483745" r:id="rId17"/>
    <p:sldLayoutId id="2147483744" r:id="rId18"/>
    <p:sldLayoutId id="2147483743" r:id="rId19"/>
    <p:sldLayoutId id="2147483742" r:id="rId20"/>
    <p:sldLayoutId id="2147483741" r:id="rId21"/>
    <p:sldLayoutId id="2147483740" r:id="rId22"/>
    <p:sldLayoutId id="2147483739" r:id="rId23"/>
    <p:sldLayoutId id="2147483738" r:id="rId24"/>
    <p:sldLayoutId id="2147483737" r:id="rId25"/>
    <p:sldLayoutId id="2147483736" r:id="rId26"/>
    <p:sldLayoutId id="2147483735" r:id="rId27"/>
    <p:sldLayoutId id="2147483734" r:id="rId28"/>
    <p:sldLayoutId id="2147483733" r:id="rId29"/>
    <p:sldLayoutId id="2147483732" r:id="rId30"/>
    <p:sldLayoutId id="2147483731" r:id="rId31"/>
    <p:sldLayoutId id="2147483730" r:id="rId32"/>
    <p:sldLayoutId id="2147483729" r:id="rId33"/>
    <p:sldLayoutId id="2147483728" r:id="rId34"/>
    <p:sldLayoutId id="2147483727" r:id="rId35"/>
    <p:sldLayoutId id="2147483726" r:id="rId36"/>
    <p:sldLayoutId id="2147483725" r:id="rId37"/>
    <p:sldLayoutId id="2147483724" r:id="rId38"/>
    <p:sldLayoutId id="2147483723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60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9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3.wav"/><Relationship Id="rId7" Type="http://schemas.openxmlformats.org/officeDocument/2006/relationships/image" Target="../media/image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GIF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3124200" y="2824390"/>
            <a:ext cx="5862661" cy="1193480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152400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7" y="4953007"/>
            <a:ext cx="7079809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78" y="4165377"/>
            <a:ext cx="1978563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2447541" y="3077126"/>
            <a:ext cx="7315200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 số 1, 2, 3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endParaRPr lang="en-US" sz="40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643952" y="-18953"/>
            <a:ext cx="9024048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oán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57902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3467" r="1367" b="4000"/>
          <a:stretch/>
        </p:blipFill>
        <p:spPr>
          <a:xfrm>
            <a:off x="2514600" y="990600"/>
            <a:ext cx="6819444" cy="479827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58957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1130"/>
          </a:xfrm>
        </p:spPr>
      </p:pic>
      <p:sp>
        <p:nvSpPr>
          <p:cNvPr id="6" name="TextBox 5"/>
          <p:cNvSpPr txBox="1"/>
          <p:nvPr/>
        </p:nvSpPr>
        <p:spPr>
          <a:xfrm>
            <a:off x="1828800" y="1219200"/>
            <a:ext cx="838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P001 5H" panose="020B0603050302020204" pitchFamily="34" charset="0"/>
              </a:rPr>
              <a:t>Hướng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P001 5H" panose="020B06030503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P001 5H" panose="020B0603050302020204" pitchFamily="34" charset="0"/>
              </a:rPr>
              <a:t>dẫn</a:t>
            </a:r>
            <a:endParaRPr kumimoji="0" lang="en-US" sz="88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HP001 5H" panose="020B06030503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P001 5H" panose="020B06030503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P001 5H" panose="020B0603050302020204" pitchFamily="34" charset="0"/>
              </a:rPr>
              <a:t>viết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P001 5H" panose="020B06030503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P001 5H" panose="020B0603050302020204" pitchFamily="34" charset="0"/>
              </a:rPr>
              <a:t>các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P001 5H" panose="020B0603050302020204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P001 5H" panose="020B0603050302020204" pitchFamily="34" charset="0"/>
              </a:rPr>
              <a:t>số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P001 5H" panose="020B06030503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HP001 5H" panose="020B0603050302020204" pitchFamily="34" charset="0"/>
              </a:rPr>
              <a:t>1, 2, 3</a:t>
            </a:r>
          </a:p>
        </p:txBody>
      </p:sp>
    </p:spTree>
    <p:extLst>
      <p:ext uri="{BB962C8B-B14F-4D97-AF65-F5344CB8AC3E}">
        <p14:creationId xmlns:p14="http://schemas.microsoft.com/office/powerpoint/2010/main" val="1212819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600200"/>
            <a:ext cx="2438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936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7" t="12887" r="57981" b="72793"/>
          <a:stretch/>
        </p:blipFill>
        <p:spPr bwMode="auto">
          <a:xfrm>
            <a:off x="772391" y="1332675"/>
            <a:ext cx="4495800" cy="238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7" t="10253" r="39137" b="72584"/>
          <a:stretch/>
        </p:blipFill>
        <p:spPr bwMode="auto">
          <a:xfrm>
            <a:off x="7495309" y="914400"/>
            <a:ext cx="2514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8" t="8581" r="6687" b="73095"/>
          <a:stretch/>
        </p:blipFill>
        <p:spPr bwMode="auto">
          <a:xfrm>
            <a:off x="4041342" y="3160048"/>
            <a:ext cx="3702050" cy="305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753590" y="3096491"/>
            <a:ext cx="751609" cy="623335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534400" y="3366542"/>
            <a:ext cx="762000" cy="595858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504800" y="5654842"/>
            <a:ext cx="775134" cy="575904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Oval 11"/>
          <p:cNvSpPr/>
          <p:nvPr/>
        </p:nvSpPr>
        <p:spPr>
          <a:xfrm>
            <a:off x="533400" y="457200"/>
            <a:ext cx="875475" cy="875475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09599" y="533400"/>
            <a:ext cx="723075" cy="72307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00200" y="533400"/>
            <a:ext cx="762000" cy="762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3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78765" y="571771"/>
            <a:ext cx="457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358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33400" y="457200"/>
            <a:ext cx="875475" cy="875475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09599" y="533400"/>
            <a:ext cx="723075" cy="72307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85074" y="572869"/>
            <a:ext cx="9259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Lấy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que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tính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phù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hợp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(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theo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mẫu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):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676400" y="1981200"/>
            <a:ext cx="1905000" cy="1905000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257800" y="1997242"/>
            <a:ext cx="1905000" cy="1905000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724900" y="1981200"/>
            <a:ext cx="1905000" cy="1905000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0086" y="4048035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61486" y="4048035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30854" y="4048034"/>
            <a:ext cx="6976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Rounded Rectangle 1"/>
          <p:cNvSpPr/>
          <p:nvPr/>
        </p:nvSpPr>
        <p:spPr>
          <a:xfrm rot="1766436">
            <a:off x="2534713" y="2247900"/>
            <a:ext cx="113225" cy="13716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1766436">
            <a:off x="5892375" y="2220628"/>
            <a:ext cx="113225" cy="13716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 rot="1766436">
            <a:off x="6191260" y="2220628"/>
            <a:ext cx="113225" cy="13716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1766436">
            <a:off x="9321375" y="2220628"/>
            <a:ext cx="113225" cy="13716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1766436">
            <a:off x="9620260" y="2220628"/>
            <a:ext cx="113225" cy="13716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1766436">
            <a:off x="9903581" y="2247900"/>
            <a:ext cx="113225" cy="1371600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1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371600" y="2127926"/>
            <a:ext cx="9448799" cy="3581400"/>
            <a:chOff x="-696686" y="1600200"/>
            <a:chExt cx="9162143" cy="2677734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99" t="46634" r="9901" b="37675"/>
            <a:stretch/>
          </p:blipFill>
          <p:spPr bwMode="auto">
            <a:xfrm>
              <a:off x="2304143" y="1600200"/>
              <a:ext cx="6161314" cy="26157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53" t="49442" r="50370" b="37675"/>
            <a:stretch/>
          </p:blipFill>
          <p:spPr bwMode="auto">
            <a:xfrm>
              <a:off x="-696686" y="2130269"/>
              <a:ext cx="4354286" cy="2147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Rounded Rectangle 21"/>
          <p:cNvSpPr/>
          <p:nvPr/>
        </p:nvSpPr>
        <p:spPr>
          <a:xfrm>
            <a:off x="3092695" y="4800600"/>
            <a:ext cx="564905" cy="6434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829800" y="4724399"/>
            <a:ext cx="533400" cy="7196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791984" y="4800600"/>
            <a:ext cx="542016" cy="6434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229600" y="4698731"/>
            <a:ext cx="533400" cy="72751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33400" y="457200"/>
            <a:ext cx="875475" cy="875475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09599" y="533400"/>
            <a:ext cx="723075" cy="723075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600200" y="533400"/>
            <a:ext cx="762000" cy="762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endParaRPr lang="en-US" sz="3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78765" y="571771"/>
            <a:ext cx="457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293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VT-P\Desktop\NỀN PP\73082290_806002039856818_5426739531237818368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828800"/>
            <a:ext cx="8534400" cy="2514600"/>
          </a:xfrm>
        </p:spPr>
        <p:txBody>
          <a:bodyPr>
            <a:prstTxWarp prst="textChevronInverted">
              <a:avLst/>
            </a:prstTxWarp>
            <a:normAutofit/>
          </a:bodyPr>
          <a:lstStyle/>
          <a:p>
            <a:pPr algn="ctr"/>
            <a:r>
              <a:rPr lang="en-US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Trò</a:t>
            </a:r>
            <a:r>
              <a:rPr lang="en-US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cap="none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chơi</a:t>
            </a:r>
            <a:r>
              <a:rPr lang="en-US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 </a:t>
            </a:r>
            <a:br>
              <a:rPr lang="en-US" b="1" cap="none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ĐÔI MẮT TINH ANH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53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ro choi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1" t="63178" r="20700" b="13416"/>
          <a:stretch/>
        </p:blipFill>
        <p:spPr bwMode="auto">
          <a:xfrm>
            <a:off x="4419600" y="1168445"/>
            <a:ext cx="7772400" cy="551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1772841" y="1447800"/>
            <a:ext cx="2264569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990600" y="304800"/>
            <a:ext cx="76200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1: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bao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nhiêu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cái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UTM Avo" panose="02040603050506020204" pitchFamily="18" charset="0"/>
              </a:rPr>
              <a:t>kéo</a:t>
            </a:r>
            <a:r>
              <a:rPr lang="en-US" sz="3600" dirty="0">
                <a:solidFill>
                  <a:srgbClr val="0070C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72836" y="2057400"/>
            <a:ext cx="2209800" cy="761998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A. 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72836" y="3160933"/>
            <a:ext cx="2209800" cy="72526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72836" y="4227733"/>
            <a:ext cx="2209800" cy="725267"/>
          </a:xfrm>
          <a:prstGeom prst="round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C. 3</a:t>
            </a:r>
          </a:p>
        </p:txBody>
      </p:sp>
    </p:spTree>
    <p:extLst>
      <p:ext uri="{BB962C8B-B14F-4D97-AF65-F5344CB8AC3E}">
        <p14:creationId xmlns:p14="http://schemas.microsoft.com/office/powerpoint/2010/main" val="42745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1" t="63178" r="20700" b="13416"/>
          <a:stretch/>
        </p:blipFill>
        <p:spPr bwMode="auto">
          <a:xfrm>
            <a:off x="4419600" y="1168445"/>
            <a:ext cx="7772400" cy="551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1772841" y="1447800"/>
            <a:ext cx="2264569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0600" y="304800"/>
            <a:ext cx="76200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quyển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26654" y="1981200"/>
            <a:ext cx="2297545" cy="76199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15109" y="3160933"/>
            <a:ext cx="2285999" cy="80146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15109" y="4267200"/>
            <a:ext cx="2285999" cy="8382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3</a:t>
            </a:r>
          </a:p>
        </p:txBody>
      </p:sp>
    </p:spTree>
    <p:extLst>
      <p:ext uri="{BB962C8B-B14F-4D97-AF65-F5344CB8AC3E}">
        <p14:creationId xmlns:p14="http://schemas.microsoft.com/office/powerpoint/2010/main" val="74367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1" t="63178" r="20700" b="13416"/>
          <a:stretch/>
        </p:blipFill>
        <p:spPr bwMode="auto">
          <a:xfrm>
            <a:off x="4419600" y="1168445"/>
            <a:ext cx="7772400" cy="551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1772841" y="1447800"/>
            <a:ext cx="2264569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0600" y="304800"/>
            <a:ext cx="76200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3: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38199" y="1821080"/>
            <a:ext cx="2221345" cy="769719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8199" y="3048000"/>
            <a:ext cx="2209800" cy="79580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31272" y="4251762"/>
            <a:ext cx="2228271" cy="77743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3</a:t>
            </a:r>
          </a:p>
        </p:txBody>
      </p:sp>
    </p:spTree>
    <p:extLst>
      <p:ext uri="{BB962C8B-B14F-4D97-AF65-F5344CB8AC3E}">
        <p14:creationId xmlns:p14="http://schemas.microsoft.com/office/powerpoint/2010/main" val="395996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0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1" t="63178" r="20700" b="13416"/>
          <a:stretch/>
        </p:blipFill>
        <p:spPr bwMode="auto">
          <a:xfrm>
            <a:off x="4419600" y="1168445"/>
            <a:ext cx="7772400" cy="551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1772841" y="1447800"/>
            <a:ext cx="2264569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0600" y="304800"/>
            <a:ext cx="76200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4: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cục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tẩy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8218" y="1939296"/>
            <a:ext cx="2255982" cy="803904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38200" y="3159602"/>
            <a:ext cx="2286000" cy="802797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889000" y="4363240"/>
            <a:ext cx="2235200" cy="809147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3</a:t>
            </a:r>
          </a:p>
        </p:txBody>
      </p:sp>
    </p:spTree>
    <p:extLst>
      <p:ext uri="{BB962C8B-B14F-4D97-AF65-F5344CB8AC3E}">
        <p14:creationId xmlns:p14="http://schemas.microsoft.com/office/powerpoint/2010/main" val="6069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1" t="63178" r="20700" b="13416"/>
          <a:stretch/>
        </p:blipFill>
        <p:spPr bwMode="auto">
          <a:xfrm>
            <a:off x="4419600" y="1168445"/>
            <a:ext cx="7772400" cy="551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1772841" y="1447800"/>
            <a:ext cx="2264569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0600" y="304800"/>
            <a:ext cx="76200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8218" y="1939296"/>
            <a:ext cx="2255982" cy="80390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68218" y="3159602"/>
            <a:ext cx="2255982" cy="80279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89000" y="4363240"/>
            <a:ext cx="2235200" cy="80914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3</a:t>
            </a:r>
          </a:p>
        </p:txBody>
      </p:sp>
    </p:spTree>
    <p:extLst>
      <p:ext uri="{BB962C8B-B14F-4D97-AF65-F5344CB8AC3E}">
        <p14:creationId xmlns:p14="http://schemas.microsoft.com/office/powerpoint/2010/main" val="349004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1" t="63178" r="20700" b="13416"/>
          <a:stretch/>
        </p:blipFill>
        <p:spPr bwMode="auto">
          <a:xfrm>
            <a:off x="4419600" y="1168445"/>
            <a:ext cx="7772400" cy="551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3"/>
          <p:cNvSpPr>
            <a:spLocks noChangeAspect="1" noChangeArrowheads="1" noTextEdit="1"/>
          </p:cNvSpPr>
          <p:nvPr/>
        </p:nvSpPr>
        <p:spPr bwMode="auto">
          <a:xfrm>
            <a:off x="1772841" y="1447800"/>
            <a:ext cx="2264569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0600" y="304800"/>
            <a:ext cx="76200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6: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1309" y="4190402"/>
            <a:ext cx="2255982" cy="80390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14400" y="3159602"/>
            <a:ext cx="2209800" cy="80279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</a:t>
            </a:r>
            <a:r>
              <a:rPr lang="en-US" sz="3200" b="1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01700" y="2102120"/>
            <a:ext cx="2235200" cy="809147"/>
          </a:xfrm>
          <a:prstGeom prst="roundRect">
            <a:avLst/>
          </a:prstGeom>
          <a:solidFill>
            <a:srgbClr val="7030A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3</a:t>
            </a:r>
          </a:p>
        </p:txBody>
      </p:sp>
    </p:spTree>
    <p:extLst>
      <p:ext uri="{BB962C8B-B14F-4D97-AF65-F5344CB8AC3E}">
        <p14:creationId xmlns:p14="http://schemas.microsoft.com/office/powerpoint/2010/main" val="271417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82934"/>
            <a:ext cx="12268199" cy="69805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0999" y="580948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Dặn</a:t>
            </a: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dò</a:t>
            </a:r>
            <a:endParaRPr lang="en-US" sz="7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2445159"/>
            <a:ext cx="906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Chuẩn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bị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UTM Avo" panose="02040603050506020204" pitchFamily="18" charset="0"/>
              </a:rPr>
              <a:t>sau</a:t>
            </a:r>
            <a:r>
              <a:rPr lang="en-US" sz="4000" dirty="0"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4, 5, 6</a:t>
            </a:r>
            <a:endParaRPr lang="en-US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06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52400" y="365729"/>
            <a:ext cx="4752528" cy="791488"/>
            <a:chOff x="1072858" y="555526"/>
            <a:chExt cx="7242235" cy="945102"/>
          </a:xfrm>
        </p:grpSpPr>
        <p:grpSp>
          <p:nvGrpSpPr>
            <p:cNvPr id="16" name="Group 15"/>
            <p:cNvGrpSpPr/>
            <p:nvPr/>
          </p:nvGrpSpPr>
          <p:grpSpPr>
            <a:xfrm>
              <a:off x="1072858" y="555526"/>
              <a:ext cx="7242235" cy="945102"/>
              <a:chOff x="786149" y="618536"/>
              <a:chExt cx="7674283" cy="1161126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786149" y="618536"/>
                <a:ext cx="7674283" cy="1161126"/>
              </a:xfrm>
              <a:prstGeom prst="roundRect">
                <a:avLst/>
              </a:prstGeom>
              <a:solidFill>
                <a:srgbClr val="FFFF00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878874" y="695043"/>
                <a:ext cx="7488832" cy="1008112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4472C4">
                    <a:lumMod val="50000"/>
                  </a:srgb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226348" y="688728"/>
              <a:ext cx="6935254" cy="698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Đồ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vật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hình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dạng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gì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cs typeface="#9Slide03 Arima Madurai ExtraBo" panose="00000900000000000000" pitchFamily="2" charset="0"/>
                </a:rPr>
                <a:t>?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817452" y="477281"/>
            <a:ext cx="3096344" cy="2859521"/>
            <a:chOff x="3419872" y="1625111"/>
            <a:chExt cx="2862116" cy="2859521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872" y="1625111"/>
              <a:ext cx="2862116" cy="2859521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3419872" y="3913765"/>
              <a:ext cx="936104" cy="530193"/>
            </a:xfrm>
            <a:prstGeom prst="rect">
              <a:avLst/>
            </a:prstGeom>
            <a:solidFill>
              <a:srgbClr val="F6FFCA"/>
            </a:solidFill>
            <a:ln>
              <a:solidFill>
                <a:srgbClr val="F6FF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Oval 2"/>
          <p:cNvSpPr/>
          <p:nvPr/>
        </p:nvSpPr>
        <p:spPr>
          <a:xfrm>
            <a:off x="6748554" y="5817432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181461" y="5867400"/>
            <a:ext cx="887282" cy="5596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21556" y="5826239"/>
            <a:ext cx="660481" cy="66048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9753600" y="5815123"/>
            <a:ext cx="990600" cy="611909"/>
          </a:xfrm>
          <a:prstGeom prst="triangle">
            <a:avLst/>
          </a:prstGeom>
          <a:solidFill>
            <a:srgbClr val="F731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2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06" y="2789727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2736" y="2781890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52400" y="365729"/>
            <a:ext cx="4752528" cy="791488"/>
            <a:chOff x="1072858" y="555526"/>
            <a:chExt cx="7242235" cy="945102"/>
          </a:xfrm>
        </p:grpSpPr>
        <p:grpSp>
          <p:nvGrpSpPr>
            <p:cNvPr id="16" name="Group 15"/>
            <p:cNvGrpSpPr/>
            <p:nvPr/>
          </p:nvGrpSpPr>
          <p:grpSpPr>
            <a:xfrm>
              <a:off x="1072858" y="555526"/>
              <a:ext cx="7242235" cy="945102"/>
              <a:chOff x="786149" y="618536"/>
              <a:chExt cx="7674283" cy="1161126"/>
            </a:xfrm>
          </p:grpSpPr>
          <p:sp>
            <p:nvSpPr>
              <p:cNvPr id="26" name="Rounded Rectangle 25"/>
              <p:cNvSpPr/>
              <p:nvPr/>
            </p:nvSpPr>
            <p:spPr>
              <a:xfrm>
                <a:off x="786149" y="618536"/>
                <a:ext cx="7674283" cy="1161126"/>
              </a:xfrm>
              <a:prstGeom prst="roundRect">
                <a:avLst/>
              </a:prstGeom>
              <a:solidFill>
                <a:srgbClr val="FFFF00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878874" y="695043"/>
                <a:ext cx="7488832" cy="1008112"/>
              </a:xfrm>
              <a:prstGeom prst="roundRect">
                <a:avLst/>
              </a:prstGeom>
              <a:noFill/>
              <a:ln w="19050" cap="flat" cmpd="sng" algn="ctr">
                <a:solidFill>
                  <a:srgbClr val="4472C4">
                    <a:lumMod val="50000"/>
                  </a:srgbClr>
                </a:solidFill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1226348" y="688728"/>
              <a:ext cx="6935254" cy="698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Đồ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vật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hình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dạng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gì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D2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#9Slide03 Arima Madurai ExtraBo" panose="00000900000000000000" pitchFamily="2" charset="0"/>
                </a:rPr>
                <a:t>?</a:t>
              </a:r>
            </a:p>
          </p:txBody>
        </p:sp>
      </p:grpSp>
      <p:sp>
        <p:nvSpPr>
          <p:cNvPr id="3" name="Oval 2"/>
          <p:cNvSpPr/>
          <p:nvPr/>
        </p:nvSpPr>
        <p:spPr>
          <a:xfrm>
            <a:off x="1327203" y="5817433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81461" y="5867400"/>
            <a:ext cx="887282" cy="5596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30164" y="5791992"/>
            <a:ext cx="660481" cy="66048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Isosceles Triangle 8"/>
          <p:cNvSpPr/>
          <p:nvPr/>
        </p:nvSpPr>
        <p:spPr>
          <a:xfrm>
            <a:off x="9753600" y="5815123"/>
            <a:ext cx="990600" cy="611909"/>
          </a:xfrm>
          <a:prstGeom prst="triangle">
            <a:avLst/>
          </a:prstGeom>
          <a:solidFill>
            <a:srgbClr val="F731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426" y="365729"/>
            <a:ext cx="2952329" cy="26207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137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</a:p>
        </p:txBody>
      </p:sp>
      <p:sp>
        <p:nvSpPr>
          <p:cNvPr id="9" name="Isosceles Triangle 8"/>
          <p:cNvSpPr/>
          <p:nvPr/>
        </p:nvSpPr>
        <p:spPr>
          <a:xfrm>
            <a:off x="9753600" y="5815124"/>
            <a:ext cx="838200" cy="564650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ounded Rectangular Callout 27"/>
          <p:cNvSpPr/>
          <p:nvPr/>
        </p:nvSpPr>
        <p:spPr>
          <a:xfrm rot="10800000">
            <a:off x="1957090" y="457200"/>
            <a:ext cx="7490439" cy="2354287"/>
          </a:xfrm>
          <a:prstGeom prst="wedgeRoundRectCallout">
            <a:avLst>
              <a:gd name="adj1" fmla="val -62990"/>
              <a:gd name="adj2" fmla="val -3726"/>
              <a:gd name="adj3" fmla="val 16667"/>
            </a:avLst>
          </a:prstGeom>
          <a:solidFill>
            <a:sysClr val="window" lastClr="FFFFF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165736" y="1673626"/>
            <a:ext cx="6956706" cy="593559"/>
            <a:chOff x="1895603" y="589740"/>
            <a:chExt cx="7030694" cy="615178"/>
          </a:xfrm>
        </p:grpSpPr>
        <p:sp>
          <p:nvSpPr>
            <p:cNvPr id="30" name="Rectangle 29"/>
            <p:cNvSpPr/>
            <p:nvPr/>
          </p:nvSpPr>
          <p:spPr>
            <a:xfrm>
              <a:off x="1895603" y="619702"/>
              <a:ext cx="637750" cy="585216"/>
            </a:xfrm>
            <a:prstGeom prst="rect">
              <a:avLst/>
            </a:prstGeom>
            <a:solidFill>
              <a:srgbClr val="20E2F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704022" y="589740"/>
              <a:ext cx="665966" cy="61517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/>
            <p:cNvSpPr/>
            <p:nvPr/>
          </p:nvSpPr>
          <p:spPr>
            <a:xfrm>
              <a:off x="3431761" y="618536"/>
              <a:ext cx="727114" cy="586382"/>
            </a:xfrm>
            <a:prstGeom prst="triangl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305047" y="619702"/>
              <a:ext cx="637750" cy="585216"/>
            </a:xfrm>
            <a:prstGeom prst="rect">
              <a:avLst/>
            </a:prstGeom>
            <a:solidFill>
              <a:srgbClr val="20E2F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105559" y="589740"/>
              <a:ext cx="665966" cy="61517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>
              <a:off x="5833922" y="618536"/>
              <a:ext cx="727114" cy="586382"/>
            </a:xfrm>
            <a:prstGeom prst="triangl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706584" y="618795"/>
              <a:ext cx="637750" cy="585216"/>
            </a:xfrm>
            <a:prstGeom prst="rect">
              <a:avLst/>
            </a:prstGeom>
            <a:solidFill>
              <a:srgbClr val="20E2F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/>
            <p:cNvSpPr/>
            <p:nvPr/>
          </p:nvSpPr>
          <p:spPr>
            <a:xfrm>
              <a:off x="8199183" y="604137"/>
              <a:ext cx="727114" cy="586382"/>
            </a:xfrm>
            <a:prstGeom prst="triangl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573208" y="1984303"/>
            <a:ext cx="79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66999" y="762000"/>
            <a:ext cx="5410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+mj-lt"/>
              </a:rPr>
              <a:t>Điền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hình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thích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hợp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vào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chỗ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chấm</a:t>
            </a:r>
            <a:r>
              <a:rPr lang="en-US" sz="2800" b="1">
                <a:latin typeface="+mj-lt"/>
              </a:rPr>
              <a:t>:</a:t>
            </a:r>
            <a:endParaRPr lang="en-US" sz="2800" b="1" dirty="0">
              <a:latin typeface="+mj-lt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640120" y="5815123"/>
            <a:ext cx="631039" cy="564650"/>
          </a:xfrm>
          <a:prstGeom prst="rect">
            <a:avLst/>
          </a:prstGeom>
          <a:solidFill>
            <a:srgbClr val="20E2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3955374" y="5836787"/>
            <a:ext cx="658958" cy="59355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05782" y="5885105"/>
            <a:ext cx="990600" cy="47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4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99FF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chool theme PowerPoint backgrounds_Google Slides the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943600" y="2438400"/>
            <a:ext cx="478207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7200" b="1" dirty="0">
                <a:ln w="22225">
                  <a:solidFill>
                    <a:srgbClr val="B2B2B2"/>
                  </a:solidFill>
                  <a:prstDash val="solid"/>
                </a:ln>
                <a:solidFill>
                  <a:srgbClr val="FF0000"/>
                </a:solidFill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680886" y="971551"/>
            <a:ext cx="429926" cy="71558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541176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Không có mô tả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12713" r="8482" b="3709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908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-1495231" y="441136"/>
            <a:chExt cx="12590476" cy="93846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b="3204"/>
            <a:stretch/>
          </p:blipFill>
          <p:spPr>
            <a:xfrm>
              <a:off x="-1495231" y="441136"/>
              <a:ext cx="12590476" cy="938465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29393" y="2459941"/>
              <a:ext cx="8490857" cy="4132613"/>
            </a:xfrm>
            <a:prstGeom prst="rect">
              <a:avLst/>
            </a:prstGeom>
            <a:solidFill>
              <a:srgbClr val="FAF1E2"/>
            </a:solidFill>
            <a:ln>
              <a:solidFill>
                <a:srgbClr val="FAF1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568050" y="2311372"/>
            <a:ext cx="71645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rgbClr val="D2000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Các</a:t>
            </a:r>
            <a:r>
              <a:rPr lang="en-US" sz="8800" b="1" dirty="0">
                <a:solidFill>
                  <a:srgbClr val="D2000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8800" b="1" dirty="0" err="1">
                <a:solidFill>
                  <a:srgbClr val="D2000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số</a:t>
            </a:r>
            <a:r>
              <a:rPr lang="en-US" sz="8800" b="1" dirty="0">
                <a:solidFill>
                  <a:srgbClr val="D20000"/>
                </a:solidFill>
                <a:latin typeface="Cambria" panose="02040503050406030204" pitchFamily="18" charset="0"/>
                <a:cs typeface="#9Slide03 Arima Madurai ExtraBo" panose="00000900000000000000" pitchFamily="2" charset="0"/>
              </a:rPr>
              <a:t> 1, 2, 3</a:t>
            </a:r>
          </a:p>
        </p:txBody>
      </p:sp>
    </p:spTree>
    <p:extLst>
      <p:ext uri="{BB962C8B-B14F-4D97-AF65-F5344CB8AC3E}">
        <p14:creationId xmlns:p14="http://schemas.microsoft.com/office/powerpoint/2010/main" val="91354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hông có mô tả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74447" r="61845" b="17308"/>
          <a:stretch/>
        </p:blipFill>
        <p:spPr bwMode="auto">
          <a:xfrm>
            <a:off x="1176198" y="2679989"/>
            <a:ext cx="3581400" cy="179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hông có mô tả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2" t="66909" r="63251" b="24846"/>
          <a:stretch/>
        </p:blipFill>
        <p:spPr bwMode="auto">
          <a:xfrm>
            <a:off x="990600" y="889620"/>
            <a:ext cx="3505200" cy="161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Không có mô tả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8" t="82539" r="62865" b="9216"/>
          <a:stretch/>
        </p:blipFill>
        <p:spPr bwMode="auto">
          <a:xfrm>
            <a:off x="822906" y="4474030"/>
            <a:ext cx="3473606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5892768" y="1516849"/>
            <a:ext cx="533400" cy="50257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9342" y="1143000"/>
            <a:ext cx="6527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245068" y="3166626"/>
            <a:ext cx="1181100" cy="543459"/>
            <a:chOff x="4114800" y="3216161"/>
            <a:chExt cx="1181100" cy="543459"/>
          </a:xfrm>
        </p:grpSpPr>
        <p:sp>
          <p:nvSpPr>
            <p:cNvPr id="10" name="Oval 9"/>
            <p:cNvSpPr/>
            <p:nvPr/>
          </p:nvSpPr>
          <p:spPr>
            <a:xfrm>
              <a:off x="4114800" y="3216161"/>
              <a:ext cx="533400" cy="50257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762500" y="3257043"/>
              <a:ext cx="533400" cy="50257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" t="16676" r="8830" b="17088"/>
          <a:stretch/>
        </p:blipFill>
        <p:spPr bwMode="auto">
          <a:xfrm>
            <a:off x="8458200" y="752552"/>
            <a:ext cx="1295400" cy="146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7" t="22299" r="12335" b="22514"/>
          <a:stretch/>
        </p:blipFill>
        <p:spPr bwMode="auto">
          <a:xfrm>
            <a:off x="8549221" y="2509246"/>
            <a:ext cx="1170708" cy="1200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t="22372" r="11426" b="23792"/>
          <a:stretch/>
        </p:blipFill>
        <p:spPr bwMode="auto">
          <a:xfrm>
            <a:off x="8590111" y="4370929"/>
            <a:ext cx="1170708" cy="116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938506" y="5006464"/>
            <a:ext cx="1679923" cy="535331"/>
            <a:chOff x="5406677" y="4987854"/>
            <a:chExt cx="1690312" cy="537564"/>
          </a:xfrm>
        </p:grpSpPr>
        <p:grpSp>
          <p:nvGrpSpPr>
            <p:cNvPr id="20" name="Group 19"/>
            <p:cNvGrpSpPr/>
            <p:nvPr/>
          </p:nvGrpSpPr>
          <p:grpSpPr>
            <a:xfrm rot="21393626">
              <a:off x="5406677" y="4987854"/>
              <a:ext cx="1104899" cy="537564"/>
              <a:chOff x="4256808" y="5032985"/>
              <a:chExt cx="1181101" cy="537564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4256808" y="5032985"/>
                <a:ext cx="533400" cy="50257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904509" y="5067972"/>
                <a:ext cx="533400" cy="50257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Oval 20"/>
            <p:cNvSpPr/>
            <p:nvPr/>
          </p:nvSpPr>
          <p:spPr>
            <a:xfrm>
              <a:off x="6598003" y="5022841"/>
              <a:ext cx="498986" cy="502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490999" y="2716084"/>
            <a:ext cx="6527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551309" y="4590508"/>
            <a:ext cx="65274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55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2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4672354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643</TotalTime>
  <Words>258</Words>
  <Application>Microsoft Office PowerPoint</Application>
  <PresentationFormat>Widescreen</PresentationFormat>
  <Paragraphs>76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HP001 5H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 ĐÔI MẮT TINH 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MEO</dc:creator>
  <cp:lastModifiedBy>SingPC</cp:lastModifiedBy>
  <cp:revision>37</cp:revision>
  <dcterms:created xsi:type="dcterms:W3CDTF">2021-05-31T13:11:18Z</dcterms:created>
  <dcterms:modified xsi:type="dcterms:W3CDTF">2025-09-22T06:22:28Z</dcterms:modified>
</cp:coreProperties>
</file>