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3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4" r:id="rId2"/>
    <p:sldMasterId id="2147483749" r:id="rId3"/>
    <p:sldMasterId id="2147483765" r:id="rId4"/>
    <p:sldMasterId id="2147483824" r:id="rId5"/>
  </p:sldMasterIdLst>
  <p:notesMasterIdLst>
    <p:notesMasterId r:id="rId25"/>
  </p:notesMasterIdLst>
  <p:sldIdLst>
    <p:sldId id="257" r:id="rId6"/>
    <p:sldId id="278" r:id="rId7"/>
    <p:sldId id="258" r:id="rId8"/>
    <p:sldId id="282" r:id="rId9"/>
    <p:sldId id="329" r:id="rId10"/>
    <p:sldId id="335" r:id="rId11"/>
    <p:sldId id="328" r:id="rId12"/>
    <p:sldId id="284" r:id="rId13"/>
    <p:sldId id="283" r:id="rId14"/>
    <p:sldId id="264" r:id="rId15"/>
    <p:sldId id="276" r:id="rId16"/>
    <p:sldId id="286" r:id="rId17"/>
    <p:sldId id="331" r:id="rId18"/>
    <p:sldId id="312" r:id="rId19"/>
    <p:sldId id="313" r:id="rId20"/>
    <p:sldId id="333" r:id="rId21"/>
    <p:sldId id="334" r:id="rId22"/>
    <p:sldId id="332" r:id="rId23"/>
    <p:sldId id="270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F40CC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1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9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21A4E-1F7D-46AF-9FB4-2D6DB907E0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8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40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029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390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444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041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8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830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946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540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171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9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23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05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7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B706-4D1B-4AA9-94A1-E2506367E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3915E-AFE2-403A-A78E-C9B3543E2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98FB1-0EAE-4844-9B96-96B3EA46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5057-C06C-4F21-8811-48282554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EC24-D17F-48B5-A22B-5EB5BB09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3940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2750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3360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32F6-B551-45D7-B8AA-312D475B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EDF78-EF5C-415E-939D-72B3361D9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AEC9-4C5C-4944-ACFB-4C23C927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D28E5-2729-4BD9-9530-797512A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42E2-D4A8-4A76-B257-D7894416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571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464-8CCE-4C91-91FB-4235C58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D429-9187-4878-A3D4-1CC92B486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81842-1CC2-4BA4-8D60-9758B3627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60E16-4B4E-4B16-94B2-07336AC3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628B9-537F-4574-9BF7-EC8A3F23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361E7-D607-487B-81AA-1728712B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744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8F8B-29CA-40D9-9F44-3848624C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FECA5-14B1-4B0C-830C-90F80C5C0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543B9-DC78-4E72-A7F7-5D0146E16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3DD5D-6763-4917-B0BD-233D51BCF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2BA7A-CD51-46B7-9459-715CBD113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B10D5-FF64-4A8B-8B8C-6D976BAA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697B8-EC5E-4EF8-848D-45D200CC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56323-576C-4121-A889-ECB9E7C9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1179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FC85-5779-46E3-A9E7-BF45237B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BC6C4-B483-4791-97F1-E143BC97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F358D-B534-431E-9389-6412018C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73233-BE91-4E09-94E6-9A7E027C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20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1248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2749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6130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486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162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889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8888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0291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219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526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525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2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9196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744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0067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212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057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8086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874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84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7467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532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62143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127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7742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1337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4458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195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6860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945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701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5452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888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155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3863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3704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72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5914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74470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368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0783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4568-7C5F-43C5-A95B-E8BA37EE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86ED-F6AB-4090-A885-10214ABF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710E5-13BF-49D0-BDCC-55F0B1BD5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4260C-0473-48C2-A5C2-5B1F9923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565DB-1B45-4C90-9B56-0C7CAA7E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73748-AA65-4499-A431-8A585D18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9654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019F-2EBA-4339-B8BA-AD600A91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18868-A28E-4160-AF5F-18D21F29C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D4FB2-23C3-47DA-87EF-67B22C4F8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3D418-C1B6-4A0F-A42B-2FBE87B2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85A6B-3601-4E9E-AF60-A548D6A5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4A7BF-A93D-4B52-ADAD-FCEF101E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75054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508D-94ED-4237-A9F5-87688BCD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A0056-EEFA-4455-AD56-07D3CCE44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C777E-64E0-4802-ABC3-0B5507E6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D76C-041E-4361-98B8-27D7ABA2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FAABD-34FF-419F-947A-93991F07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8316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41973-35ED-427E-BFE3-C0E5DC36B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31D5C-E966-42DC-88FD-B05505CE6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CE69-62CE-415F-9AD2-7A5056F4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4C66A-E418-40CA-B99E-13061FC2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2823-9B74-49ED-A974-65AC97B3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1536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14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BC84-CD79-4F8A-8B2C-0631AD15B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8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0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7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11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3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52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17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77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A50D9-D237-4433-99FB-A444C1A586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DABC-F711-4597-8ABF-D3394326EC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1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7A6F7-9955-464D-82FD-B7D9443146B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4E9E-1171-4EE8-90F0-24EE25EB2D4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2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29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4639-9C0D-4FAF-95F6-C4F4176C743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84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E6DB5-6B02-4C92-A039-03756B2BBDC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07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F941-B879-467C-A3C5-8166A920575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9262C-F0CB-4946-A9E2-D9A99654B6D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7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8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3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31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7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19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2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686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15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230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84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3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29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64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6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74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116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3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68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116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85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9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7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3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910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85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642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17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46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9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239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3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08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26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50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68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73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277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41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273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987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384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018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328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534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046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00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473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050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539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329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564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83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299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07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161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67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58.xml"/><Relationship Id="rId42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4.xml"/><Relationship Id="rId63" Type="http://schemas.openxmlformats.org/officeDocument/2006/relationships/slideLayout" Target="../slideLayouts/slideLayout100.xml"/><Relationship Id="rId68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82.xml"/><Relationship Id="rId53" Type="http://schemas.openxmlformats.org/officeDocument/2006/relationships/slideLayout" Target="../slideLayouts/slideLayout90.xml"/><Relationship Id="rId58" Type="http://schemas.openxmlformats.org/officeDocument/2006/relationships/slideLayout" Target="../slideLayouts/slideLayout95.xml"/><Relationship Id="rId66" Type="http://schemas.openxmlformats.org/officeDocument/2006/relationships/slideLayout" Target="../slideLayouts/slideLayout103.xml"/><Relationship Id="rId7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42.xml"/><Relationship Id="rId61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5.xml"/><Relationship Id="rId56" Type="http://schemas.openxmlformats.org/officeDocument/2006/relationships/slideLayout" Target="../slideLayouts/slideLayout93.xml"/><Relationship Id="rId64" Type="http://schemas.openxmlformats.org/officeDocument/2006/relationships/slideLayout" Target="../slideLayouts/slideLayout101.xml"/><Relationship Id="rId69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45.xml"/><Relationship Id="rId51" Type="http://schemas.openxmlformats.org/officeDocument/2006/relationships/slideLayout" Target="../slideLayouts/slideLayout88.xml"/><Relationship Id="rId7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46" Type="http://schemas.openxmlformats.org/officeDocument/2006/relationships/slideLayout" Target="../slideLayouts/slideLayout83.xml"/><Relationship Id="rId59" Type="http://schemas.openxmlformats.org/officeDocument/2006/relationships/slideLayout" Target="../slideLayouts/slideLayout96.xml"/><Relationship Id="rId67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57.xml"/><Relationship Id="rId41" Type="http://schemas.openxmlformats.org/officeDocument/2006/relationships/slideLayout" Target="../slideLayouts/slideLayout78.xml"/><Relationship Id="rId54" Type="http://schemas.openxmlformats.org/officeDocument/2006/relationships/slideLayout" Target="../slideLayouts/slideLayout91.xml"/><Relationship Id="rId62" Type="http://schemas.openxmlformats.org/officeDocument/2006/relationships/slideLayout" Target="../slideLayouts/slideLayout99.xml"/><Relationship Id="rId70" Type="http://schemas.openxmlformats.org/officeDocument/2006/relationships/slideLayout" Target="../slideLayouts/slideLayout107.xml"/><Relationship Id="rId75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49" Type="http://schemas.openxmlformats.org/officeDocument/2006/relationships/slideLayout" Target="../slideLayouts/slideLayout86.xml"/><Relationship Id="rId57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68.xml"/><Relationship Id="rId44" Type="http://schemas.openxmlformats.org/officeDocument/2006/relationships/slideLayout" Target="../slideLayouts/slideLayout81.xml"/><Relationship Id="rId52" Type="http://schemas.openxmlformats.org/officeDocument/2006/relationships/slideLayout" Target="../slideLayouts/slideLayout89.xml"/><Relationship Id="rId60" Type="http://schemas.openxmlformats.org/officeDocument/2006/relationships/slideLayout" Target="../slideLayouts/slideLayout97.xml"/><Relationship Id="rId65" Type="http://schemas.openxmlformats.org/officeDocument/2006/relationships/slideLayout" Target="../slideLayouts/slideLayout102.xml"/><Relationship Id="rId7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9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71.xml"/><Relationship Id="rId50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92.xml"/><Relationship Id="rId76" Type="http://schemas.openxmlformats.org/officeDocument/2006/relationships/theme" Target="../theme/theme3.xml"/><Relationship Id="rId7" Type="http://schemas.openxmlformats.org/officeDocument/2006/relationships/slideLayout" Target="../slideLayouts/slideLayout44.xml"/><Relationship Id="rId71" Type="http://schemas.openxmlformats.org/officeDocument/2006/relationships/slideLayout" Target="../slideLayouts/slideLayout10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slideLayout" Target="../slideLayouts/slideLayout138.xml"/><Relationship Id="rId39" Type="http://schemas.openxmlformats.org/officeDocument/2006/relationships/slideLayout" Target="../slideLayouts/slideLayout151.xml"/><Relationship Id="rId21" Type="http://schemas.openxmlformats.org/officeDocument/2006/relationships/slideLayout" Target="../slideLayouts/slideLayout133.xml"/><Relationship Id="rId34" Type="http://schemas.openxmlformats.org/officeDocument/2006/relationships/slideLayout" Target="../slideLayouts/slideLayout146.xml"/><Relationship Id="rId42" Type="http://schemas.openxmlformats.org/officeDocument/2006/relationships/slideLayout" Target="../slideLayouts/slideLayout154.xml"/><Relationship Id="rId47" Type="http://schemas.openxmlformats.org/officeDocument/2006/relationships/slideLayout" Target="../slideLayouts/slideLayout159.xml"/><Relationship Id="rId50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23.xml"/><Relationship Id="rId24" Type="http://schemas.openxmlformats.org/officeDocument/2006/relationships/slideLayout" Target="../slideLayouts/slideLayout136.xml"/><Relationship Id="rId32" Type="http://schemas.openxmlformats.org/officeDocument/2006/relationships/slideLayout" Target="../slideLayouts/slideLayout144.xml"/><Relationship Id="rId37" Type="http://schemas.openxmlformats.org/officeDocument/2006/relationships/slideLayout" Target="../slideLayouts/slideLayout149.xml"/><Relationship Id="rId40" Type="http://schemas.openxmlformats.org/officeDocument/2006/relationships/slideLayout" Target="../slideLayouts/slideLayout152.xml"/><Relationship Id="rId45" Type="http://schemas.openxmlformats.org/officeDocument/2006/relationships/slideLayout" Target="../slideLayouts/slideLayout157.xml"/><Relationship Id="rId53" Type="http://schemas.openxmlformats.org/officeDocument/2006/relationships/theme" Target="../theme/theme4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31" Type="http://schemas.openxmlformats.org/officeDocument/2006/relationships/slideLayout" Target="../slideLayouts/slideLayout143.xml"/><Relationship Id="rId44" Type="http://schemas.openxmlformats.org/officeDocument/2006/relationships/slideLayout" Target="../slideLayouts/slideLayout156.xml"/><Relationship Id="rId52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slideLayout" Target="../slideLayouts/slideLayout134.xml"/><Relationship Id="rId27" Type="http://schemas.openxmlformats.org/officeDocument/2006/relationships/slideLayout" Target="../slideLayouts/slideLayout139.xml"/><Relationship Id="rId30" Type="http://schemas.openxmlformats.org/officeDocument/2006/relationships/slideLayout" Target="../slideLayouts/slideLayout142.xml"/><Relationship Id="rId35" Type="http://schemas.openxmlformats.org/officeDocument/2006/relationships/slideLayout" Target="../slideLayouts/slideLayout147.xml"/><Relationship Id="rId43" Type="http://schemas.openxmlformats.org/officeDocument/2006/relationships/slideLayout" Target="../slideLayouts/slideLayout155.xml"/><Relationship Id="rId48" Type="http://schemas.openxmlformats.org/officeDocument/2006/relationships/slideLayout" Target="../slideLayouts/slideLayout160.xml"/><Relationship Id="rId8" Type="http://schemas.openxmlformats.org/officeDocument/2006/relationships/slideLayout" Target="../slideLayouts/slideLayout120.xml"/><Relationship Id="rId51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slideLayout" Target="../slideLayouts/slideLayout137.xml"/><Relationship Id="rId33" Type="http://schemas.openxmlformats.org/officeDocument/2006/relationships/slideLayout" Target="../slideLayouts/slideLayout145.xml"/><Relationship Id="rId38" Type="http://schemas.openxmlformats.org/officeDocument/2006/relationships/slideLayout" Target="../slideLayouts/slideLayout150.xml"/><Relationship Id="rId46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132.xml"/><Relationship Id="rId41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7.xml"/><Relationship Id="rId23" Type="http://schemas.openxmlformats.org/officeDocument/2006/relationships/slideLayout" Target="../slideLayouts/slideLayout135.xml"/><Relationship Id="rId28" Type="http://schemas.openxmlformats.org/officeDocument/2006/relationships/slideLayout" Target="../slideLayouts/slideLayout140.xml"/><Relationship Id="rId36" Type="http://schemas.openxmlformats.org/officeDocument/2006/relationships/slideLayout" Target="../slideLayouts/slideLayout148.xml"/><Relationship Id="rId49" Type="http://schemas.openxmlformats.org/officeDocument/2006/relationships/slideLayout" Target="../slideLayouts/slideLayout1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901" r:id="rId2"/>
    <p:sldLayoutId id="2147483895" r:id="rId3"/>
    <p:sldLayoutId id="2147483859" r:id="rId4"/>
    <p:sldLayoutId id="2147483850" r:id="rId5"/>
    <p:sldLayoutId id="2147483849" r:id="rId6"/>
    <p:sldLayoutId id="2147483848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897" r:id="rId3"/>
    <p:sldLayoutId id="2147483896" r:id="rId4"/>
    <p:sldLayoutId id="2147483890" r:id="rId5"/>
    <p:sldLayoutId id="2147483889" r:id="rId6"/>
    <p:sldLayoutId id="2147483887" r:id="rId7"/>
    <p:sldLayoutId id="2147483886" r:id="rId8"/>
    <p:sldLayoutId id="2147483879" r:id="rId9"/>
    <p:sldLayoutId id="2147483878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900" r:id="rId2"/>
    <p:sldLayoutId id="2147483893" r:id="rId3"/>
    <p:sldLayoutId id="2147483885" r:id="rId4"/>
    <p:sldLayoutId id="2147483884" r:id="rId5"/>
    <p:sldLayoutId id="2147483883" r:id="rId6"/>
    <p:sldLayoutId id="2147483875" r:id="rId7"/>
    <p:sldLayoutId id="2147483874" r:id="rId8"/>
    <p:sldLayoutId id="2147483866" r:id="rId9"/>
    <p:sldLayoutId id="2147483865" r:id="rId10"/>
    <p:sldLayoutId id="2147483864" r:id="rId11"/>
    <p:sldLayoutId id="2147483863" r:id="rId12"/>
    <p:sldLayoutId id="2147483862" r:id="rId13"/>
    <p:sldLayoutId id="2147483857" r:id="rId14"/>
    <p:sldLayoutId id="2147483856" r:id="rId15"/>
    <p:sldLayoutId id="2147483843" r:id="rId16"/>
    <p:sldLayoutId id="2147483842" r:id="rId17"/>
    <p:sldLayoutId id="2147483841" r:id="rId18"/>
    <p:sldLayoutId id="2147483840" r:id="rId19"/>
    <p:sldLayoutId id="2147483822" r:id="rId20"/>
    <p:sldLayoutId id="2147483821" r:id="rId21"/>
    <p:sldLayoutId id="2147483763" r:id="rId22"/>
    <p:sldLayoutId id="2147483762" r:id="rId23"/>
    <p:sldLayoutId id="2147483751" r:id="rId24"/>
    <p:sldLayoutId id="2147483899" r:id="rId25"/>
    <p:sldLayoutId id="2147483894" r:id="rId26"/>
    <p:sldLayoutId id="2147483892" r:id="rId27"/>
    <p:sldLayoutId id="2147483882" r:id="rId28"/>
    <p:sldLayoutId id="2147483881" r:id="rId29"/>
    <p:sldLayoutId id="2147483880" r:id="rId30"/>
    <p:sldLayoutId id="2147483873" r:id="rId31"/>
    <p:sldLayoutId id="2147483861" r:id="rId32"/>
    <p:sldLayoutId id="2147483855" r:id="rId33"/>
    <p:sldLayoutId id="2147483844" r:id="rId34"/>
    <p:sldLayoutId id="2147483839" r:id="rId35"/>
    <p:sldLayoutId id="2147483820" r:id="rId36"/>
    <p:sldLayoutId id="2147483752" r:id="rId37"/>
    <p:sldLayoutId id="2147483753" r:id="rId38"/>
    <p:sldLayoutId id="2147483754" r:id="rId39"/>
    <p:sldLayoutId id="2147483755" r:id="rId40"/>
    <p:sldLayoutId id="2147483756" r:id="rId41"/>
    <p:sldLayoutId id="2147483904" r:id="rId42"/>
    <p:sldLayoutId id="2147483903" r:id="rId43"/>
    <p:sldLayoutId id="2147483902" r:id="rId44"/>
    <p:sldLayoutId id="2147483898" r:id="rId45"/>
    <p:sldLayoutId id="2147483891" r:id="rId46"/>
    <p:sldLayoutId id="2147483888" r:id="rId47"/>
    <p:sldLayoutId id="2147483877" r:id="rId48"/>
    <p:sldLayoutId id="2147483872" r:id="rId49"/>
    <p:sldLayoutId id="2147483871" r:id="rId50"/>
    <p:sldLayoutId id="2147483870" r:id="rId51"/>
    <p:sldLayoutId id="2147483860" r:id="rId52"/>
    <p:sldLayoutId id="2147483854" r:id="rId53"/>
    <p:sldLayoutId id="2147483853" r:id="rId54"/>
    <p:sldLayoutId id="2147483852" r:id="rId55"/>
    <p:sldLayoutId id="2147483851" r:id="rId56"/>
    <p:sldLayoutId id="2147483838" r:id="rId57"/>
    <p:sldLayoutId id="2147483837" r:id="rId58"/>
    <p:sldLayoutId id="2147483836" r:id="rId59"/>
    <p:sldLayoutId id="2147483823" r:id="rId60"/>
    <p:sldLayoutId id="2147483819" r:id="rId61"/>
    <p:sldLayoutId id="2147483818" r:id="rId62"/>
    <p:sldLayoutId id="2147483817" r:id="rId63"/>
    <p:sldLayoutId id="2147483816" r:id="rId64"/>
    <p:sldLayoutId id="2147483815" r:id="rId65"/>
    <p:sldLayoutId id="2147483814" r:id="rId66"/>
    <p:sldLayoutId id="2147483813" r:id="rId67"/>
    <p:sldLayoutId id="2147483812" r:id="rId68"/>
    <p:sldLayoutId id="2147483811" r:id="rId69"/>
    <p:sldLayoutId id="2147483810" r:id="rId70"/>
    <p:sldLayoutId id="2147483757" r:id="rId71"/>
    <p:sldLayoutId id="2147483758" r:id="rId72"/>
    <p:sldLayoutId id="2147483759" r:id="rId73"/>
    <p:sldLayoutId id="2147483760" r:id="rId74"/>
    <p:sldLayoutId id="2147483764" r:id="rId7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1F404-7856-4A6A-9CC4-8CD1712B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3FEC-0016-4930-9830-8D7FCCD3A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071F-6160-4919-87EA-E6EE04A20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D4B78-A55A-420A-A9F6-9B5EA69DD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B874-04F0-42F9-9140-F03AE0BB3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4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876" r:id="rId9"/>
    <p:sldLayoutId id="2147483869" r:id="rId10"/>
    <p:sldLayoutId id="2147483868" r:id="rId11"/>
    <p:sldLayoutId id="2147483867" r:id="rId12"/>
    <p:sldLayoutId id="2147483858" r:id="rId13"/>
    <p:sldLayoutId id="2147483847" r:id="rId14"/>
    <p:sldLayoutId id="2147483846" r:id="rId15"/>
    <p:sldLayoutId id="2147483845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  <p:sldLayoutId id="2147483792" r:id="rId45"/>
    <p:sldLayoutId id="2147483793" r:id="rId46"/>
    <p:sldLayoutId id="2147483794" r:id="rId47"/>
    <p:sldLayoutId id="2147483795" r:id="rId48"/>
    <p:sldLayoutId id="2147483796" r:id="rId49"/>
    <p:sldLayoutId id="2147483797" r:id="rId50"/>
    <p:sldLayoutId id="2147483798" r:id="rId51"/>
    <p:sldLayoutId id="2147483799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9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 - cá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906" t="25199" r="11998" b="6552"/>
          <a:stretch/>
        </p:blipFill>
        <p:spPr>
          <a:xfrm>
            <a:off x="1181920" y="836712"/>
            <a:ext cx="10009112" cy="554461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335360" y="1900906"/>
            <a:ext cx="1232359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cò</a:t>
            </a:r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200456" y="3529968"/>
            <a:ext cx="1584176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nho</a:t>
            </a:r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832304" y="5620410"/>
            <a:ext cx="1630389" cy="7609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thỏ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07568" y="5544654"/>
            <a:ext cx="1691680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nhà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24373" y="3986626"/>
            <a:ext cx="1403648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bò</a:t>
            </a:r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76" y="-5317"/>
            <a:ext cx="9367192" cy="769433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b="1" dirty="0">
                <a:solidFill>
                  <a:srgbClr val="DF31BE"/>
                </a:solidFill>
                <a:latin typeface="UTM Avo" panose="02040603050506020204" pitchFamily="18" charset="0"/>
              </a:rPr>
              <a:t>3.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thanh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huyền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10398944" y="1571430"/>
            <a:ext cx="1584176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gà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8" grpId="0" animBg="1"/>
      <p:bldP spid="20" grpId="0" animBg="1"/>
      <p:bldP spid="25" grpId="0" animBg="1"/>
      <p:bldP spid="25" grpId="1" animBg="1"/>
      <p:bldP spid="26" grpId="0" animBg="1"/>
      <p:bldP spid="26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63" t="33177" r="25128" b="11150"/>
          <a:stretch/>
        </p:blipFill>
        <p:spPr>
          <a:xfrm>
            <a:off x="959651" y="764116"/>
            <a:ext cx="10128681" cy="57652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176" y="-5317"/>
            <a:ext cx="9367192" cy="769433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b="1" dirty="0">
                <a:solidFill>
                  <a:srgbClr val="DF31BE"/>
                </a:solidFill>
                <a:latin typeface="UTM Avo" panose="02040603050506020204" pitchFamily="18" charset="0"/>
              </a:rPr>
              <a:t>4.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thanh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sắc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1" name="Oval 20"/>
          <p:cNvSpPr/>
          <p:nvPr/>
        </p:nvSpPr>
        <p:spPr>
          <a:xfrm>
            <a:off x="1631504" y="1340768"/>
            <a:ext cx="1232359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bé</a:t>
            </a:r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35760" y="5828848"/>
            <a:ext cx="2101892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bóng</a:t>
            </a:r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832304" y="5831799"/>
            <a:ext cx="1630389" cy="7609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hổ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021920" y="1207939"/>
            <a:ext cx="1440773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cú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672064" y="744005"/>
            <a:ext cx="1152128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lá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455595" y="4437112"/>
            <a:ext cx="1584176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chó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68811" y="2420888"/>
            <a:ext cx="99197" cy="746420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588840" y="2708920"/>
            <a:ext cx="1523384" cy="782959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0786" y="4063902"/>
            <a:ext cx="227222" cy="882473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789994" y="3878981"/>
            <a:ext cx="657934" cy="626157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295800" y="2483202"/>
            <a:ext cx="1069590" cy="945798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90920140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72930" y="2108972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b="1" dirty="0">
                <a:latin typeface=".VnAvant" pitchFamily="34" charset="0"/>
              </a:rPr>
              <a:t>ca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24192" y="2167705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b="1" dirty="0">
                <a:latin typeface=".VnAvant" pitchFamily="34" charset="0"/>
              </a:rPr>
              <a:t>ca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422868" y="2385568"/>
            <a:ext cx="296868" cy="1246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046438" y="2385568"/>
            <a:ext cx="296868" cy="1633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752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314AF4-43D0-41C9-A354-3C49E5CB0BB5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BÀI HỌC 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C668E6E5-93DF-4B67-8ABC-4B03930DF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4127"/>
          <a:stretch/>
        </p:blipFill>
        <p:spPr>
          <a:xfrm>
            <a:off x="0" y="-92530"/>
            <a:ext cx="12192000" cy="7043059"/>
          </a:xfrm>
          <a:prstGeom prst="rect">
            <a:avLst/>
          </a:prstGeom>
        </p:spPr>
      </p:pic>
      <p:sp>
        <p:nvSpPr>
          <p:cNvPr id="6" name="Google Shape;289;p27">
            <a:extLst>
              <a:ext uri="{FF2B5EF4-FFF2-40B4-BE49-F238E27FC236}">
                <a16:creationId xmlns:a16="http://schemas.microsoft.com/office/drawing/2014/main" id="{593D1F75-F746-4592-BEF5-C05A5BE3CBDC}"/>
              </a:ext>
            </a:extLst>
          </p:cNvPr>
          <p:cNvSpPr txBox="1">
            <a:spLocks/>
          </p:cNvSpPr>
          <p:nvPr/>
        </p:nvSpPr>
        <p:spPr>
          <a:xfrm>
            <a:off x="2063552" y="1967266"/>
            <a:ext cx="7392004" cy="37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Ai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giỏi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Tiếng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Việt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?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162558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F40CC2"/>
                </a:solidFill>
                <a:latin typeface="UTM Avo" panose="02040603050506020204" pitchFamily="18" charset="0"/>
              </a:rPr>
              <a:t> 1: </a:t>
            </a:r>
            <a:r>
              <a:rPr lang="en-US" sz="4400" dirty="0" err="1">
                <a:latin typeface="UTM Avo" panose="02040603050506020204" pitchFamily="18" charset="0"/>
              </a:rPr>
              <a:t>Thẻ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tiếng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chứa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thanh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vừa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học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bí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81" y="4114910"/>
            <a:ext cx="896190" cy="780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161686"/>
            <a:ext cx="742708" cy="7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F40CC2"/>
                </a:solidFill>
                <a:latin typeface="UTM Avo" panose="02040603050506020204" pitchFamily="18" charset="0"/>
              </a:rPr>
              <a:t> 2: </a:t>
            </a:r>
            <a:r>
              <a:rPr lang="en-US" sz="4400" dirty="0" err="1">
                <a:latin typeface="UTM Avo" panose="02040603050506020204" pitchFamily="18" charset="0"/>
              </a:rPr>
              <a:t>Thẻ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tiếng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chứa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thanh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vừa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học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vồ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vẽ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10" y="4160812"/>
            <a:ext cx="896190" cy="780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42" y="4265496"/>
            <a:ext cx="742708" cy="7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F40CC2"/>
                </a:solidFill>
                <a:latin typeface="UTM Avo" panose="02040603050506020204" pitchFamily="18" charset="0"/>
              </a:rPr>
              <a:t> 3: </a:t>
            </a:r>
            <a:r>
              <a:rPr lang="en-US" sz="4400" dirty="0" err="1">
                <a:latin typeface="UTM Avo" panose="02040603050506020204" pitchFamily="18" charset="0"/>
              </a:rPr>
              <a:t>Thẻ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tiếng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chứa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thanh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vừa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học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mẹ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mẻ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42" y="4265496"/>
            <a:ext cx="742708" cy="742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4126452"/>
            <a:ext cx="742708" cy="7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9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F40CC2"/>
                </a:solidFill>
                <a:latin typeface="UTM Avo" panose="02040603050506020204" pitchFamily="18" charset="0"/>
              </a:rPr>
              <a:t> 4: </a:t>
            </a:r>
            <a:r>
              <a:rPr lang="en-US" sz="4400" dirty="0" err="1">
                <a:latin typeface="UTM Avo" panose="02040603050506020204" pitchFamily="18" charset="0"/>
              </a:rPr>
              <a:t>Thẻ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tiếng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chứa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thanh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vừa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học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bố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4088804"/>
            <a:ext cx="896190" cy="7803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81" y="4114910"/>
            <a:ext cx="89619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41780" y="233475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Dặn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dò</a:t>
            </a:r>
            <a:endParaRPr lang="en-US" altLang="zh-CN" sz="88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sz="8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sz="8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9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2988" y="1762543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2: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cà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-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UTM Avo" panose="0204060305050602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8093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8743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18792" y="3967905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b="1" dirty="0">
                <a:latin typeface=".VnAvant" pitchFamily="34" charset="0"/>
              </a:rPr>
              <a:t>ca</a:t>
            </a:r>
          </a:p>
        </p:txBody>
      </p:sp>
      <p:pic>
        <p:nvPicPr>
          <p:cNvPr id="1026" name="Picture 2" descr="Ubofood - Chuyên thực phẩm sạch online, giao hàng tận nh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052736"/>
            <a:ext cx="3707932" cy="27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568730" y="4244501"/>
            <a:ext cx="296868" cy="12465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663952" y="4149080"/>
            <a:ext cx="6336704" cy="108012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320136" y="909321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cà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c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40CC2"/>
                  </a:solidFill>
                  <a:latin typeface="UTM Avo" panose="02040603050506020204" pitchFamily="18" charset="0"/>
                </a:rPr>
                <a:t>à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03214" y="4335197"/>
            <a:ext cx="6104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cờ</a:t>
            </a:r>
            <a:r>
              <a:rPr lang="en-US" sz="4000" dirty="0">
                <a:latin typeface="UTM Avo" panose="02040603050506020204" pitchFamily="18" charset="0"/>
              </a:rPr>
              <a:t> - a - ca - </a:t>
            </a:r>
            <a:r>
              <a:rPr lang="en-US" sz="4000" dirty="0" err="1">
                <a:latin typeface="UTM Avo" panose="02040603050506020204" pitchFamily="18" charset="0"/>
              </a:rPr>
              <a:t>huyền</a:t>
            </a:r>
            <a:r>
              <a:rPr lang="en-US" sz="4000" dirty="0">
                <a:latin typeface="UTM Avo" panose="02040603050506020204" pitchFamily="18" charset="0"/>
              </a:rPr>
              <a:t> - </a:t>
            </a:r>
            <a:r>
              <a:rPr lang="en-US" sz="4000" dirty="0" err="1">
                <a:latin typeface="UTM Avo" panose="02040603050506020204" pitchFamily="18" charset="0"/>
              </a:rPr>
              <a:t>cà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3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980728"/>
            <a:ext cx="4608512" cy="28818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39616" y="3998889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b="1" dirty="0">
                <a:latin typeface=".VnAvant" pitchFamily="34" charset="0"/>
              </a:rPr>
              <a:t>ca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861862" y="4216752"/>
            <a:ext cx="296868" cy="1633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392144" y="824316"/>
            <a:ext cx="3024336" cy="2376264"/>
            <a:chOff x="767408" y="4221088"/>
            <a:chExt cx="3024336" cy="2376264"/>
          </a:xfrm>
        </p:grpSpPr>
        <p:sp>
          <p:nvSpPr>
            <p:cNvPr id="9" name="Rectangle 8"/>
            <p:cNvSpPr/>
            <p:nvPr/>
          </p:nvSpPr>
          <p:spPr>
            <a:xfrm>
              <a:off x="767408" y="4221088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17260" y="4365104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cá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17260" y="5445224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c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57420" y="5445224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40CC2"/>
                  </a:solidFill>
                  <a:latin typeface="UTM Avo" panose="02040603050506020204" pitchFamily="18" charset="0"/>
                </a:rPr>
                <a:t>á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735960" y="4249036"/>
            <a:ext cx="6336704" cy="108012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86349" y="4357048"/>
            <a:ext cx="5266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cờ</a:t>
            </a:r>
            <a:r>
              <a:rPr lang="en-US" sz="4000" dirty="0">
                <a:latin typeface="UTM Avo" panose="02040603050506020204" pitchFamily="18" charset="0"/>
              </a:rPr>
              <a:t> - a - ca - </a:t>
            </a:r>
            <a:r>
              <a:rPr lang="en-US" sz="4000" dirty="0" err="1">
                <a:latin typeface="UTM Avo" panose="02040603050506020204" pitchFamily="18" charset="0"/>
              </a:rPr>
              <a:t>sắc</a:t>
            </a:r>
            <a:r>
              <a:rPr lang="en-US" sz="4000" dirty="0">
                <a:latin typeface="UTM Avo" panose="02040603050506020204" pitchFamily="18" charset="0"/>
              </a:rPr>
              <a:t> - </a:t>
            </a:r>
            <a:r>
              <a:rPr lang="en-US" sz="4000" dirty="0" err="1">
                <a:latin typeface="UTM Avo" panose="02040603050506020204" pitchFamily="18" charset="0"/>
              </a:rPr>
              <a:t>cá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5494" y="3789040"/>
            <a:ext cx="258436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cà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7368" y="332656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UTM Avo" panose="02040603050506020204" pitchFamily="18" charset="0"/>
              </a:rPr>
              <a:t>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1998" y="3789039"/>
            <a:ext cx="258436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98" y="6141002"/>
            <a:ext cx="628650" cy="581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35" y="6141002"/>
            <a:ext cx="6286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tinh 1 l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5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66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6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16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71707"/>
      </p:ext>
    </p:extLst>
  </p:cSld>
  <p:clrMapOvr>
    <a:masterClrMapping/>
  </p:clrMapOvr>
  <p:transition advClick="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22587862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174</Words>
  <Application>Microsoft Office PowerPoint</Application>
  <PresentationFormat>Widescreen</PresentationFormat>
  <Paragraphs>60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.VnAvant</vt:lpstr>
      <vt:lpstr>Arial</vt:lpstr>
      <vt:lpstr>Calibri</vt:lpstr>
      <vt:lpstr>Calibri Light</vt:lpstr>
      <vt:lpstr>Fredoka One</vt:lpstr>
      <vt:lpstr>HP001 4 hàng</vt:lpstr>
      <vt:lpstr>Times New Roman</vt:lpstr>
      <vt:lpstr>UTM Avo</vt:lpstr>
      <vt:lpstr>3_Office Theme</vt:lpstr>
      <vt:lpstr>Default Design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SingPC</cp:lastModifiedBy>
  <cp:revision>57</cp:revision>
  <dcterms:created xsi:type="dcterms:W3CDTF">2020-08-24T04:04:33Z</dcterms:created>
  <dcterms:modified xsi:type="dcterms:W3CDTF">2025-09-22T06:19:09Z</dcterms:modified>
</cp:coreProperties>
</file>