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4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4" r:id="rId2"/>
    <p:sldMasterId id="2147483749" r:id="rId3"/>
    <p:sldMasterId id="2147483765" r:id="rId4"/>
    <p:sldMasterId id="2147483824" r:id="rId5"/>
  </p:sldMasterIdLst>
  <p:notesMasterIdLst>
    <p:notesMasterId r:id="rId28"/>
  </p:notesMasterIdLst>
  <p:sldIdLst>
    <p:sldId id="257" r:id="rId6"/>
    <p:sldId id="278" r:id="rId7"/>
    <p:sldId id="258" r:id="rId8"/>
    <p:sldId id="282" r:id="rId9"/>
    <p:sldId id="271" r:id="rId10"/>
    <p:sldId id="327" r:id="rId11"/>
    <p:sldId id="324" r:id="rId12"/>
    <p:sldId id="328" r:id="rId13"/>
    <p:sldId id="284" r:id="rId14"/>
    <p:sldId id="283" r:id="rId15"/>
    <p:sldId id="264" r:id="rId16"/>
    <p:sldId id="265" r:id="rId17"/>
    <p:sldId id="276" r:id="rId18"/>
    <p:sldId id="277" r:id="rId19"/>
    <p:sldId id="286" r:id="rId20"/>
    <p:sldId id="287" r:id="rId21"/>
    <p:sldId id="312" r:id="rId22"/>
    <p:sldId id="313" r:id="rId23"/>
    <p:sldId id="321" r:id="rId24"/>
    <p:sldId id="322" r:id="rId25"/>
    <p:sldId id="320" r:id="rId26"/>
    <p:sldId id="27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0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0291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219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5262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525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2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9196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744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0067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212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0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8086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874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844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7467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532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6214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127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7742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1337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445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195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6860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9454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701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5452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888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155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3863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3704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7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591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7447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3682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078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4568-7C5F-43C5-A95B-E8BA37EE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86ED-F6AB-4090-A885-10214ABF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710E5-13BF-49D0-BDCC-55F0B1BD5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4260C-0473-48C2-A5C2-5B1F9923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565DB-1B45-4C90-9B56-0C7CAA7E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73748-AA65-4499-A431-8A585D18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965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019F-2EBA-4339-B8BA-AD600A91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18868-A28E-4160-AF5F-18D21F29C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D4FB2-23C3-47DA-87EF-67B22C4F8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3D418-C1B6-4A0F-A42B-2FBE87B2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85A6B-3601-4E9E-AF60-A548D6A5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4A7BF-A93D-4B52-ADAD-FCEF101E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7505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508D-94ED-4237-A9F5-87688BCD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A0056-EEFA-4455-AD56-07D3CCE44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C777E-64E0-4802-ABC3-0B5507E6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D76C-041E-4361-98B8-27D7ABA2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AABD-34FF-419F-947A-93991F07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8316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41973-35ED-427E-BFE3-C0E5DC36B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31D5C-E966-42DC-88FD-B05505CE6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CE69-62CE-415F-9AD2-7A5056F4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4C66A-E418-40CA-B99E-13061FC2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2823-9B74-49ED-A974-65AC97B3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153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71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BC84-CD79-4F8A-8B2C-0631AD15B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A50D9-D237-4433-99FB-A444C1A586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DABC-F711-4597-8ABF-D3394326EC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1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7A6F7-9955-464D-82FD-B7D9443146B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4E9E-1171-4EE8-90F0-24EE25EB2D4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2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4639-9C0D-4FAF-95F6-C4F4176C743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84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E6DB5-6B02-4C92-A039-03756B2BBDC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07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F941-B879-467C-A3C5-8166A920575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262C-F0CB-4946-A9E2-D9A99654B6D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7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8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68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5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23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8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34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29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6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6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74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3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68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1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8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8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73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3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239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34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6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5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68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73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7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41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27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046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73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1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09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05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3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32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56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83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99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161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67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2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029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90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444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41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8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830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9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540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171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64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23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05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7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B706-4D1B-4AA9-94A1-E2506367E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3915E-AFE2-403A-A78E-C9B3543E2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98FB1-0EAE-4844-9B96-96B3EA4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5057-C06C-4F21-8811-48282554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EC24-D17F-48B5-A22B-5EB5BB09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3940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2750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3360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32F6-B551-45D7-B8AA-312D475B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DF78-EF5C-415E-939D-72B3361D9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AEC9-4C5C-4944-ACFB-4C23C927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28E5-2729-4BD9-9530-797512A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42E2-D4A8-4A76-B257-D7894416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5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464-8CCE-4C91-91FB-4235C58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D429-9187-4878-A3D4-1CC92B486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81842-1CC2-4BA4-8D60-9758B3627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60E16-4B4E-4B16-94B2-07336AC3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628B9-537F-4574-9BF7-EC8A3F23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361E7-D607-487B-81AA-1728712B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744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8F8B-29CA-40D9-9F44-3848624C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FECA5-14B1-4B0C-830C-90F80C5C0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543B9-DC78-4E72-A7F7-5D0146E16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3DD5D-6763-4917-B0BD-233D51BCF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2BA7A-CD51-46B7-9459-715CBD113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B10D5-FF64-4A8B-8B8C-6D976BAA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697B8-EC5E-4EF8-848D-45D200CC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56323-576C-4121-A889-ECB9E7C9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1179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FC85-5779-46E3-A9E7-BF45237B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BC6C4-B483-4791-97F1-E143BC97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F358D-B534-431E-9389-6412018C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73233-BE91-4E09-94E6-9A7E027C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2050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1248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2749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6130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486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162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889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88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69.xml"/><Relationship Id="rId47" Type="http://schemas.openxmlformats.org/officeDocument/2006/relationships/slideLayout" Target="../slideLayouts/slideLayout74.xml"/><Relationship Id="rId50" Type="http://schemas.openxmlformats.org/officeDocument/2006/relationships/slideLayout" Target="../slideLayouts/slideLayout77.xml"/><Relationship Id="rId55" Type="http://schemas.openxmlformats.org/officeDocument/2006/relationships/slideLayout" Target="../slideLayouts/slideLayout82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45" Type="http://schemas.openxmlformats.org/officeDocument/2006/relationships/slideLayout" Target="../slideLayouts/slideLayout72.xml"/><Relationship Id="rId53" Type="http://schemas.openxmlformats.org/officeDocument/2006/relationships/slideLayout" Target="../slideLayouts/slideLayout80.xml"/><Relationship Id="rId58" Type="http://schemas.openxmlformats.org/officeDocument/2006/relationships/slideLayout" Target="../slideLayouts/slideLayout85.xml"/><Relationship Id="rId5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0.xml"/><Relationship Id="rId48" Type="http://schemas.openxmlformats.org/officeDocument/2006/relationships/slideLayout" Target="../slideLayouts/slideLayout75.xml"/><Relationship Id="rId56" Type="http://schemas.openxmlformats.org/officeDocument/2006/relationships/slideLayout" Target="../slideLayouts/slideLayout83.xml"/><Relationship Id="rId8" Type="http://schemas.openxmlformats.org/officeDocument/2006/relationships/slideLayout" Target="../slideLayouts/slideLayout35.xml"/><Relationship Id="rId51" Type="http://schemas.openxmlformats.org/officeDocument/2006/relationships/slideLayout" Target="../slideLayouts/slideLayout78.xml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46" Type="http://schemas.openxmlformats.org/officeDocument/2006/relationships/slideLayout" Target="../slideLayouts/slideLayout73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68.xml"/><Relationship Id="rId54" Type="http://schemas.openxmlformats.org/officeDocument/2006/relationships/slideLayout" Target="../slideLayouts/slideLayout81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49" Type="http://schemas.openxmlformats.org/officeDocument/2006/relationships/slideLayout" Target="../slideLayouts/slideLayout76.xml"/><Relationship Id="rId57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58.xml"/><Relationship Id="rId44" Type="http://schemas.openxmlformats.org/officeDocument/2006/relationships/slideLayout" Target="../slideLayouts/slideLayout71.xml"/><Relationship Id="rId52" Type="http://schemas.openxmlformats.org/officeDocument/2006/relationships/slideLayout" Target="../slideLayouts/slideLayout7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42" Type="http://schemas.openxmlformats.org/officeDocument/2006/relationships/slideLayout" Target="../slideLayouts/slideLayout127.xml"/><Relationship Id="rId47" Type="http://schemas.openxmlformats.org/officeDocument/2006/relationships/slideLayout" Target="../slideLayouts/slideLayout132.xml"/><Relationship Id="rId50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40" Type="http://schemas.openxmlformats.org/officeDocument/2006/relationships/slideLayout" Target="../slideLayouts/slideLayout125.xml"/><Relationship Id="rId45" Type="http://schemas.openxmlformats.org/officeDocument/2006/relationships/slideLayout" Target="../slideLayouts/slideLayout130.xml"/><Relationship Id="rId53" Type="http://schemas.openxmlformats.org/officeDocument/2006/relationships/theme" Target="../theme/theme4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4" Type="http://schemas.openxmlformats.org/officeDocument/2006/relationships/slideLayout" Target="../slideLayouts/slideLayout129.xml"/><Relationship Id="rId52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Relationship Id="rId43" Type="http://schemas.openxmlformats.org/officeDocument/2006/relationships/slideLayout" Target="../slideLayouts/slideLayout128.xml"/><Relationship Id="rId48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93.xml"/><Relationship Id="rId51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4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05.xml"/><Relationship Id="rId41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49" Type="http://schemas.openxmlformats.org/officeDocument/2006/relationships/slideLayout" Target="../slideLayouts/slideLayout1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859" r:id="rId2"/>
    <p:sldLayoutId id="2147483850" r:id="rId3"/>
    <p:sldLayoutId id="2147483849" r:id="rId4"/>
    <p:sldLayoutId id="2147483848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875" r:id="rId2"/>
    <p:sldLayoutId id="2147483874" r:id="rId3"/>
    <p:sldLayoutId id="2147483866" r:id="rId4"/>
    <p:sldLayoutId id="2147483865" r:id="rId5"/>
    <p:sldLayoutId id="2147483864" r:id="rId6"/>
    <p:sldLayoutId id="2147483863" r:id="rId7"/>
    <p:sldLayoutId id="2147483862" r:id="rId8"/>
    <p:sldLayoutId id="2147483857" r:id="rId9"/>
    <p:sldLayoutId id="2147483856" r:id="rId10"/>
    <p:sldLayoutId id="2147483843" r:id="rId11"/>
    <p:sldLayoutId id="2147483842" r:id="rId12"/>
    <p:sldLayoutId id="2147483841" r:id="rId13"/>
    <p:sldLayoutId id="2147483840" r:id="rId14"/>
    <p:sldLayoutId id="2147483822" r:id="rId15"/>
    <p:sldLayoutId id="2147483821" r:id="rId16"/>
    <p:sldLayoutId id="2147483763" r:id="rId17"/>
    <p:sldLayoutId id="2147483762" r:id="rId18"/>
    <p:sldLayoutId id="2147483751" r:id="rId19"/>
    <p:sldLayoutId id="2147483873" r:id="rId20"/>
    <p:sldLayoutId id="2147483861" r:id="rId21"/>
    <p:sldLayoutId id="2147483855" r:id="rId22"/>
    <p:sldLayoutId id="2147483844" r:id="rId23"/>
    <p:sldLayoutId id="2147483839" r:id="rId24"/>
    <p:sldLayoutId id="2147483820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877" r:id="rId31"/>
    <p:sldLayoutId id="2147483872" r:id="rId32"/>
    <p:sldLayoutId id="2147483871" r:id="rId33"/>
    <p:sldLayoutId id="2147483870" r:id="rId34"/>
    <p:sldLayoutId id="2147483860" r:id="rId35"/>
    <p:sldLayoutId id="2147483854" r:id="rId36"/>
    <p:sldLayoutId id="2147483853" r:id="rId37"/>
    <p:sldLayoutId id="2147483852" r:id="rId38"/>
    <p:sldLayoutId id="2147483851" r:id="rId39"/>
    <p:sldLayoutId id="2147483838" r:id="rId40"/>
    <p:sldLayoutId id="2147483837" r:id="rId41"/>
    <p:sldLayoutId id="2147483836" r:id="rId42"/>
    <p:sldLayoutId id="2147483823" r:id="rId43"/>
    <p:sldLayoutId id="2147483819" r:id="rId44"/>
    <p:sldLayoutId id="2147483818" r:id="rId45"/>
    <p:sldLayoutId id="2147483817" r:id="rId46"/>
    <p:sldLayoutId id="2147483816" r:id="rId47"/>
    <p:sldLayoutId id="2147483815" r:id="rId48"/>
    <p:sldLayoutId id="2147483814" r:id="rId49"/>
    <p:sldLayoutId id="2147483813" r:id="rId50"/>
    <p:sldLayoutId id="2147483812" r:id="rId51"/>
    <p:sldLayoutId id="2147483811" r:id="rId52"/>
    <p:sldLayoutId id="2147483810" r:id="rId53"/>
    <p:sldLayoutId id="2147483757" r:id="rId54"/>
    <p:sldLayoutId id="2147483758" r:id="rId55"/>
    <p:sldLayoutId id="2147483759" r:id="rId56"/>
    <p:sldLayoutId id="2147483760" r:id="rId57"/>
    <p:sldLayoutId id="2147483764" r:id="rId5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1F404-7856-4A6A-9CC4-8CD1712B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3FEC-0016-4930-9830-8D7FCCD3A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071F-6160-4919-87EA-E6EE04A20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4B78-A55A-420A-A9F6-9B5EA69DD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B874-04F0-42F9-9140-F03AE0BB3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4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876" r:id="rId9"/>
    <p:sldLayoutId id="2147483869" r:id="rId10"/>
    <p:sldLayoutId id="2147483868" r:id="rId11"/>
    <p:sldLayoutId id="2147483867" r:id="rId12"/>
    <p:sldLayoutId id="2147483858" r:id="rId13"/>
    <p:sldLayoutId id="2147483847" r:id="rId14"/>
    <p:sldLayoutId id="2147483846" r:id="rId15"/>
    <p:sldLayoutId id="2147483845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  <p:sldLayoutId id="2147483795" r:id="rId48"/>
    <p:sldLayoutId id="2147483796" r:id="rId49"/>
    <p:sldLayoutId id="2147483797" r:id="rId50"/>
    <p:sldLayoutId id="2147483798" r:id="rId51"/>
    <p:sldLayoutId id="2147483799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- 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66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6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16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71707"/>
      </p:ext>
    </p:extLst>
  </p:cSld>
  <p:clrMapOvr>
    <a:masterClrMapping/>
  </p:clrMapOvr>
  <p:transition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39" y="1495902"/>
            <a:ext cx="8271705" cy="5326113"/>
          </a:xfrm>
        </p:spPr>
      </p:pic>
      <p:sp>
        <p:nvSpPr>
          <p:cNvPr id="4" name="TextBox 3"/>
          <p:cNvSpPr txBox="1"/>
          <p:nvPr/>
        </p:nvSpPr>
        <p:spPr>
          <a:xfrm>
            <a:off x="263352" y="312564"/>
            <a:ext cx="1159328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3.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Vừa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nói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tiếng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âm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vừa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vỗ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tay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1" name="Oval 20"/>
          <p:cNvSpPr/>
          <p:nvPr/>
        </p:nvSpPr>
        <p:spPr>
          <a:xfrm>
            <a:off x="1523115" y="1900906"/>
            <a:ext cx="1232359" cy="91331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à</a:t>
            </a:r>
            <a:r>
              <a:rPr lang="vi-VN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78059" y="1170882"/>
            <a:ext cx="1232359" cy="91331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á</a:t>
            </a:r>
            <a:r>
              <a:rPr lang="vi-VN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14061" y="2324915"/>
            <a:ext cx="1232359" cy="91331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à</a:t>
            </a:r>
            <a:r>
              <a:rPr lang="vi-VN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30241" y="4780441"/>
            <a:ext cx="1630389" cy="76091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à</a:t>
            </a:r>
            <a:r>
              <a:rPr lang="vi-VN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18738" y="5384882"/>
            <a:ext cx="1691680" cy="91331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ỏ</a:t>
            </a:r>
            <a:r>
              <a:rPr lang="vi-VN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97943" y="4443285"/>
            <a:ext cx="1691680" cy="91331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á</a:t>
            </a:r>
            <a:r>
              <a:rPr lang="vi-VN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8" grpId="0" animBg="1"/>
      <p:bldP spid="20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51385" y="265212"/>
            <a:ext cx="662473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4.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Tìm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tiếng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âm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62" y="1556792"/>
            <a:ext cx="7729374" cy="530120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215436" y="2185363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ờ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73938" y="4437112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ịt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98153" y="5880816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ú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12024" y="6017542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ò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28248" y="5362956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ê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623009" y="2453593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á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6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62" y="1556792"/>
            <a:ext cx="7729374" cy="530120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215436" y="2185363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ờ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73938" y="4437112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ịt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98153" y="5880816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ú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12024" y="6017542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ò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28248" y="5362956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ê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623009" y="2453593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á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071175" y="2420888"/>
            <a:ext cx="1241219" cy="654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147143" y="2774563"/>
            <a:ext cx="300656" cy="966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75920" y="2654111"/>
            <a:ext cx="141167" cy="1206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384032" y="2486298"/>
            <a:ext cx="1152128" cy="545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1385" y="265212"/>
            <a:ext cx="662473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4.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Tìm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tiếng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âm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756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7125"/>
            <a:ext cx="12169352" cy="6845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915469"/>
            <a:ext cx="9153016" cy="5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54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90920140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2"/>
            <a:ext cx="12192000" cy="6809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88" y="1737036"/>
            <a:ext cx="3561220" cy="3218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9535" y="4221088"/>
            <a:ext cx="7445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72064" y="1988840"/>
            <a:ext cx="3152175" cy="2088232"/>
            <a:chOff x="6788442" y="1079167"/>
            <a:chExt cx="3211188" cy="2277825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6788442" y="1079167"/>
              <a:ext cx="3211188" cy="136241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c</a:t>
              </a:r>
              <a:r>
                <a:rPr lang="en-US" sz="96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88442" y="2441584"/>
              <a:ext cx="1611814" cy="91540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580" y="2441584"/>
              <a:ext cx="1598050" cy="9154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a</a:t>
              </a:r>
            </a:p>
          </p:txBody>
        </p:sp>
      </p:grpSp>
      <p:sp>
        <p:nvSpPr>
          <p:cNvPr id="12" name="Rectangle: Rounded Corners 11"/>
          <p:cNvSpPr/>
          <p:nvPr/>
        </p:nvSpPr>
        <p:spPr>
          <a:xfrm>
            <a:off x="6075924" y="4943784"/>
            <a:ext cx="3864693" cy="72664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black"/>
                </a:solidFill>
                <a:latin typeface="UTM Avo" panose="02040603050506020204" pitchFamily="18" charset="0"/>
              </a:rPr>
              <a:t>cờ</a:t>
            </a:r>
            <a:r>
              <a:rPr lang="en-US" sz="4400" dirty="0">
                <a:solidFill>
                  <a:prstClr val="black"/>
                </a:solidFill>
                <a:latin typeface="UTM Avo" panose="02040603050506020204" pitchFamily="18" charset="0"/>
              </a:rPr>
              <a:t> - a - ca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1624" y="4210707"/>
            <a:ext cx="8333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-165857"/>
            <a:ext cx="7445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9254" y="-125012"/>
            <a:ext cx="8333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8327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314AF4-43D0-41C9-A354-3C49E5CB0BB5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 HỌC 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C668E6E5-93DF-4B67-8ABC-4B03930DF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4127"/>
          <a:stretch/>
        </p:blipFill>
        <p:spPr>
          <a:xfrm>
            <a:off x="0" y="-92530"/>
            <a:ext cx="12192000" cy="7043059"/>
          </a:xfrm>
          <a:prstGeom prst="rect">
            <a:avLst/>
          </a:prstGeom>
        </p:spPr>
      </p:pic>
      <p:sp>
        <p:nvSpPr>
          <p:cNvPr id="6" name="Google Shape;289;p27">
            <a:extLst>
              <a:ext uri="{FF2B5EF4-FFF2-40B4-BE49-F238E27FC236}">
                <a16:creationId xmlns:a16="http://schemas.microsoft.com/office/drawing/2014/main" id="{593D1F75-F746-4592-BEF5-C05A5BE3CBDC}"/>
              </a:ext>
            </a:extLst>
          </p:cNvPr>
          <p:cNvSpPr txBox="1">
            <a:spLocks/>
          </p:cNvSpPr>
          <p:nvPr/>
        </p:nvSpPr>
        <p:spPr>
          <a:xfrm>
            <a:off x="2063552" y="1967266"/>
            <a:ext cx="7392004" cy="3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Ai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giỏi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Tiếng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Việt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?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1625587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9496" y="346811"/>
            <a:ext cx="907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1: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Bông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hoa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màu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nào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âm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276871"/>
            <a:ext cx="2247900" cy="20288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287688" y="2636910"/>
            <a:ext cx="976978" cy="1200329"/>
            <a:chOff x="3287688" y="2636910"/>
            <a:chExt cx="976978" cy="1200329"/>
          </a:xfrm>
        </p:grpSpPr>
        <p:sp>
          <p:nvSpPr>
            <p:cNvPr id="10" name="Oval 9"/>
            <p:cNvSpPr/>
            <p:nvPr/>
          </p:nvSpPr>
          <p:spPr>
            <a:xfrm>
              <a:off x="3287688" y="2852936"/>
              <a:ext cx="976978" cy="9210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latin typeface="UTM Avo" panose="020406030505060202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69277" y="2636910"/>
              <a:ext cx="741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a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76" y="2170276"/>
            <a:ext cx="2143125" cy="21336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830449" y="2776568"/>
            <a:ext cx="976978" cy="9210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48308" y="2564904"/>
            <a:ext cx="741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UTM Avo" panose="020406030505060202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0671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9456" y="395079"/>
            <a:ext cx="9577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màu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vừa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276871"/>
            <a:ext cx="2247900" cy="20288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287688" y="2636910"/>
            <a:ext cx="976978" cy="1200329"/>
            <a:chOff x="3287688" y="2636910"/>
            <a:chExt cx="976978" cy="1200329"/>
          </a:xfrm>
        </p:grpSpPr>
        <p:sp>
          <p:nvSpPr>
            <p:cNvPr id="10" name="Oval 9"/>
            <p:cNvSpPr/>
            <p:nvPr/>
          </p:nvSpPr>
          <p:spPr>
            <a:xfrm>
              <a:off x="3287688" y="2852936"/>
              <a:ext cx="976978" cy="9210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69277" y="2636910"/>
              <a:ext cx="741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noProof="0" dirty="0">
                  <a:solidFill>
                    <a:prstClr val="white"/>
                  </a:solidFill>
                  <a:latin typeface="UTM Avo" panose="02040603050506020204" pitchFamily="18" charset="0"/>
                </a:rPr>
                <a:t>o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76" y="2170276"/>
            <a:ext cx="2143125" cy="21336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830449" y="2776568"/>
            <a:ext cx="976978" cy="9210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48308" y="2564904"/>
            <a:ext cx="741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white"/>
                </a:solidFill>
                <a:latin typeface="UTM Avo" panose="02040603050506020204" pitchFamily="18" charset="0"/>
              </a:rPr>
              <a:t>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65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sz="8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sz="8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9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9456" y="395079"/>
            <a:ext cx="9577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màu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vừa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276871"/>
            <a:ext cx="2247900" cy="20288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287688" y="2660719"/>
            <a:ext cx="1008112" cy="1200329"/>
            <a:chOff x="3287688" y="2660719"/>
            <a:chExt cx="1008112" cy="1200329"/>
          </a:xfrm>
        </p:grpSpPr>
        <p:sp>
          <p:nvSpPr>
            <p:cNvPr id="10" name="Oval 9"/>
            <p:cNvSpPr/>
            <p:nvPr/>
          </p:nvSpPr>
          <p:spPr>
            <a:xfrm>
              <a:off x="3287688" y="2852936"/>
              <a:ext cx="976978" cy="9210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54540" y="2660719"/>
              <a:ext cx="741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i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76" y="2170276"/>
            <a:ext cx="2143125" cy="21336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830449" y="2776568"/>
            <a:ext cx="976978" cy="9210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48308" y="2564904"/>
            <a:ext cx="741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white"/>
                </a:solidFill>
                <a:latin typeface="UTM Avo" panose="02040603050506020204" pitchFamily="18" charset="0"/>
              </a:rPr>
              <a:t>ô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7528" y="563562"/>
            <a:ext cx="9865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4: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Bông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hoa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nào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tiếng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chứa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âm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45848" y="4364525"/>
            <a:ext cx="2520280" cy="936104"/>
          </a:xfrm>
          <a:prstGeom prst="roundRect">
            <a:avLst/>
          </a:prstGeom>
          <a:solidFill>
            <a:srgbClr val="F40CC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UTM Avo" panose="02040603050506020204" pitchFamily="18" charset="0"/>
              </a:rPr>
              <a:t>bà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59394" y="4416329"/>
            <a:ext cx="2520280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UTM Avo" panose="02040603050506020204" pitchFamily="18" charset="0"/>
              </a:rPr>
              <a:t>ve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49853" y="4303194"/>
            <a:ext cx="2520280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UTM Avo" panose="02040603050506020204" pitchFamily="18" charset="0"/>
              </a:rPr>
              <a:t>cổ</a:t>
            </a:r>
            <a:endParaRPr lang="en-US" sz="6000" dirty="0">
              <a:latin typeface="UTM Avo" panose="02040603050506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69" y="2572391"/>
            <a:ext cx="266700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53" y="2666435"/>
            <a:ext cx="2647950" cy="1724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71" y="2259338"/>
            <a:ext cx="2537916" cy="256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41780" y="233475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Dặn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dò</a:t>
            </a:r>
            <a:endParaRPr lang="en-US" altLang="zh-CN" sz="88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2988" y="1762543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1: a - c</a:t>
            </a:r>
          </a:p>
        </p:txBody>
      </p:sp>
    </p:spTree>
    <p:extLst>
      <p:ext uri="{BB962C8B-B14F-4D97-AF65-F5344CB8AC3E}">
        <p14:creationId xmlns:p14="http://schemas.microsoft.com/office/powerpoint/2010/main" val="318093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8743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2205" y="1314921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900" b="1" dirty="0">
                <a:solidFill>
                  <a:srgbClr val="0070C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4056" y="1314921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900" b="1" dirty="0">
                <a:solidFill>
                  <a:srgbClr val="0070C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22100" y="1314921"/>
            <a:ext cx="208823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39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422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01277" y="1179394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900" b="1" dirty="0">
                <a:solidFill>
                  <a:srgbClr val="00B05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7888" y="1197071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900" b="1" dirty="0">
                <a:solidFill>
                  <a:srgbClr val="00B05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72264" y="1124744"/>
            <a:ext cx="208823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3900" b="1" dirty="0">
                <a:solidFill>
                  <a:srgbClr val="00B05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2701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2"/>
            <a:ext cx="12192000" cy="6809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11" y="1188390"/>
            <a:ext cx="3561220" cy="3218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8830" y="3684164"/>
            <a:ext cx="7445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799731" y="1790390"/>
            <a:ext cx="3217409" cy="10551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2221" y="2847976"/>
            <a:ext cx="1611814" cy="9154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94035" y="2852936"/>
            <a:ext cx="1598050" cy="9154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8632" y="3684164"/>
            <a:ext cx="8333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865" y="263808"/>
            <a:ext cx="342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</a:rPr>
              <a:t>1. </a:t>
            </a:r>
            <a:r>
              <a:rPr lang="en-US" sz="3600" dirty="0" err="1">
                <a:latin typeface="UTM Avo" panose="02040603050506020204" pitchFamily="18" charset="0"/>
              </a:rPr>
              <a:t>Làm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quen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3369" y="328892"/>
            <a:ext cx="342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</a:rPr>
              <a:t>2. </a:t>
            </a:r>
            <a:r>
              <a:rPr lang="en-US" sz="3600" dirty="0" err="1">
                <a:latin typeface="UTM Avo" panose="02040603050506020204" pitchFamily="18" charset="0"/>
              </a:rPr>
              <a:t>Đánh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vần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6263755" y="4221088"/>
            <a:ext cx="4260561" cy="117541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UTM Avo" panose="02040603050506020204" pitchFamily="18" charset="0"/>
              </a:rPr>
              <a:t>cờ</a:t>
            </a:r>
            <a:r>
              <a:rPr lang="en-US" sz="5400" dirty="0">
                <a:solidFill>
                  <a:prstClr val="black"/>
                </a:solidFill>
                <a:latin typeface="UTM Avo" panose="02040603050506020204" pitchFamily="18" charset="0"/>
              </a:rPr>
              <a:t> - a - ca</a:t>
            </a:r>
          </a:p>
        </p:txBody>
      </p:sp>
    </p:spTree>
    <p:extLst>
      <p:ext uri="{BB962C8B-B14F-4D97-AF65-F5344CB8AC3E}">
        <p14:creationId xmlns:p14="http://schemas.microsoft.com/office/powerpoint/2010/main" val="40500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3" grpId="0"/>
      <p:bldP spid="14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3819" y="3467707"/>
            <a:ext cx="258436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7368" y="332656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UTM Avo" panose="02040603050506020204" pitchFamily="18" charset="0"/>
              </a:rPr>
              <a:t>Đ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09" y="6141002"/>
            <a:ext cx="628650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46" y="6141002"/>
            <a:ext cx="6286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tinh 1 l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572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46493616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192</Words>
  <Application>Microsoft Office PowerPoint</Application>
  <PresentationFormat>Widescreen</PresentationFormat>
  <Paragraphs>72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.VnAvant</vt:lpstr>
      <vt:lpstr>Arial</vt:lpstr>
      <vt:lpstr>Calibri</vt:lpstr>
      <vt:lpstr>Calibri Light</vt:lpstr>
      <vt:lpstr>Fredoka One</vt:lpstr>
      <vt:lpstr>HP001 4 hàng</vt:lpstr>
      <vt:lpstr>HP001 5H</vt:lpstr>
      <vt:lpstr>Times New Roman</vt:lpstr>
      <vt:lpstr>UTM Avo</vt:lpstr>
      <vt:lpstr>3_Office Theme</vt:lpstr>
      <vt:lpstr>Default Design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SingPC</cp:lastModifiedBy>
  <cp:revision>38</cp:revision>
  <dcterms:created xsi:type="dcterms:W3CDTF">2020-08-24T04:04:33Z</dcterms:created>
  <dcterms:modified xsi:type="dcterms:W3CDTF">2025-09-26T06:14:59Z</dcterms:modified>
</cp:coreProperties>
</file>