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57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7FE909C-D730-45A3-845C-D77C2C9A42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641</Words>
  <Application>Microsoft Office PowerPoint</Application>
  <PresentationFormat>Widescreen</PresentationFormat>
  <Paragraphs>119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21</cp:revision>
  <dcterms:created xsi:type="dcterms:W3CDTF">2023-06-12T07:28:06Z</dcterms:created>
  <dcterms:modified xsi:type="dcterms:W3CDTF">2025-09-22T04:31:37Z</dcterms:modified>
  <cp:category>9Slide.vn</cp:category>
</cp:coreProperties>
</file>