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5" r:id="rId2"/>
  </p:sldMasterIdLst>
  <p:notesMasterIdLst>
    <p:notesMasterId r:id="rId17"/>
  </p:notesMasterIdLst>
  <p:sldIdLst>
    <p:sldId id="256" r:id="rId3"/>
    <p:sldId id="258" r:id="rId4"/>
    <p:sldId id="257" r:id="rId5"/>
    <p:sldId id="326" r:id="rId6"/>
    <p:sldId id="328" r:id="rId7"/>
    <p:sldId id="260" r:id="rId8"/>
    <p:sldId id="329" r:id="rId9"/>
    <p:sldId id="265" r:id="rId10"/>
    <p:sldId id="330" r:id="rId11"/>
    <p:sldId id="331" r:id="rId12"/>
    <p:sldId id="332" r:id="rId13"/>
    <p:sldId id="333" r:id="rId14"/>
    <p:sldId id="325" r:id="rId15"/>
    <p:sldId id="33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0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22/09/2025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932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4A563-7156-F0CB-8A31-A5C8137F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D60EE-7827-67CA-D820-82A2043A8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B8649-3090-05B5-2A78-CFC57631891C}"/>
              </a:ext>
            </a:extLst>
          </p:cNvPr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F7310-6731-6D42-E414-2EA17DC5AFEE}"/>
              </a:ext>
            </a:extLst>
          </p:cNvPr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22BC0-4CBB-B728-FB84-45CEE525AB9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E2641-1EEB-B370-1C42-A4B72FDAF8BA}"/>
              </a:ext>
            </a:extLst>
          </p:cNvPr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B1C086-EBA1-D54F-E2A4-32DB5ABCA622}"/>
              </a:ext>
            </a:extLst>
          </p:cNvPr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41402D-B951-C1D5-3CFB-FBFF10914D0E}"/>
              </a:ext>
            </a:extLst>
          </p:cNvPr>
          <p:cNvCxnSpPr>
            <a:cxnSpLocks/>
          </p:cNvCxnSpPr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B952998-32CE-5958-61B8-1D1FA169D068}"/>
              </a:ext>
            </a:extLst>
          </p:cNvPr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715CF5-EE5E-D47A-24BE-5FF14A293B4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F860FF-3CE5-AB2F-D89B-ED0C7404EB62}"/>
              </a:ext>
            </a:extLst>
          </p:cNvPr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9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1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E246A-96AA-BD14-1707-E31123F7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BDFC0-A7D5-E9DA-1A8D-B8783133250D}"/>
              </a:ext>
            </a:extLst>
          </p:cNvPr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>
              <a:extLst>
                <a:ext uri="{FF2B5EF4-FFF2-40B4-BE49-F238E27FC236}">
                  <a16:creationId xmlns:a16="http://schemas.microsoft.com/office/drawing/2014/main" id="{4B81ABC4-FF42-BDCC-A3F4-1979A9D89BA5}"/>
                </a:ext>
              </a:extLst>
            </p:cNvPr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>
              <a:extLst>
                <a:ext uri="{FF2B5EF4-FFF2-40B4-BE49-F238E27FC236}">
                  <a16:creationId xmlns:a16="http://schemas.microsoft.com/office/drawing/2014/main" id="{E2C1E0BA-F414-C387-4825-23F9D1DC5D73}"/>
                </a:ext>
              </a:extLst>
            </p:cNvPr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A4FAC4C-AD31-F6E2-E85D-267F1E5BA51E}"/>
              </a:ext>
            </a:extLst>
          </p:cNvPr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93567D-9314-E90A-9DAB-34CF6F1BC2A9}"/>
              </a:ext>
            </a:extLst>
          </p:cNvPr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3EB821-0E9B-E7BD-D1C9-4861682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658637-3717-9242-7452-07369C28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ảnh</a:t>
            </a:r>
            <a:endParaRPr lang="en-US" sz="6655" dirty="0">
              <a:solidFill>
                <a:srgbClr val="EFEBE0"/>
              </a:solidFill>
              <a:latin typeface="Glacial Indifference Itali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4ACEA4-D65B-509C-D851-F7AE045C153C}"/>
              </a:ext>
            </a:extLst>
          </p:cNvPr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76EAE3A8-896B-858D-082B-3C857EAC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03828753-6443-3622-DEB5-093754AE96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0560259-CCAA-5C3A-9075-1C4076D7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74750-C9DC-CA33-F670-1C301A52A02A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487416ED-E771-635E-5E43-6B660A2E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8C5168-5088-DD47-D8A5-9E78C69F9CBB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40B35E49-4228-DF55-E2E2-0D9B5BCC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BB4F272-1F88-688E-15BD-C5913CE05CA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595E59-5B73-39EA-F561-9B9B2CDA0175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40F969-3736-00EB-BF12-E2247D70B711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087F5-7F67-E292-E558-2FA578E4897C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4264B68-7E2D-8305-AAF3-E4517E03FEDC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0E1EA-F49F-562F-CCAB-9081181952D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A512AF-CECA-8E95-6CA9-46EFA5CDD1C1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6820861-1114-50A4-BE82-B1678FD3BE15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139D86-58C7-B864-B21B-72795C48BB99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09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C02FF8-93E3-C093-D790-791E0DCF41C8}"/>
              </a:ext>
            </a:extLst>
          </p:cNvPr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127C4086-D60F-833B-2356-5120DED7ECFB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id="{D3F09A0C-8E09-5F77-23D3-5AC79B92BBC8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C16B6-FE6E-3BB4-6561-4BDC5A0B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4F6C3C-D27E-134E-6F11-76E3515C7DEB}"/>
              </a:ext>
            </a:extLst>
          </p:cNvPr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CC8F836-CFA2-A1F2-4A6B-1BFABFC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555E1C1-5CAF-CDFA-1493-16C3DF42AE51}"/>
              </a:ext>
            </a:extLst>
          </p:cNvPr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F44B81-77E9-86C0-1C8E-44E0B90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91FD5C-21B3-1374-FD2E-7635DB7BFC2D}"/>
              </a:ext>
            </a:extLst>
          </p:cNvPr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1E0D27-9B93-FBB5-C308-F11ADADE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E285AA-0515-9F5C-A7CF-3AACF34A0E1F}"/>
              </a:ext>
            </a:extLst>
          </p:cNvPr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id="{3735ED25-9627-9AE9-8BF0-745B08D8E031}"/>
                </a:ext>
              </a:extLst>
            </p:cNvPr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9F2D664-F4C5-9A9A-34D2-67C3B9CD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42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361</Words>
  <Application>Microsoft Office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Glacial Indifference Italics</vt:lpstr>
      <vt:lpstr>Wingdings</vt:lpstr>
      <vt:lpstr>印品黑体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18</cp:revision>
  <dcterms:created xsi:type="dcterms:W3CDTF">2023-06-10T02:23:02Z</dcterms:created>
  <dcterms:modified xsi:type="dcterms:W3CDTF">2025-09-22T07:20:11Z</dcterms:modified>
</cp:coreProperties>
</file>