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9" r:id="rId4"/>
  </p:sldMasterIdLst>
  <p:notesMasterIdLst>
    <p:notesMasterId r:id="rId36"/>
  </p:notesMasterIdLst>
  <p:sldIdLst>
    <p:sldId id="264" r:id="rId5"/>
    <p:sldId id="396" r:id="rId6"/>
    <p:sldId id="263" r:id="rId7"/>
    <p:sldId id="265" r:id="rId8"/>
    <p:sldId id="617" r:id="rId9"/>
    <p:sldId id="270" r:id="rId10"/>
    <p:sldId id="320" r:id="rId11"/>
    <p:sldId id="393" r:id="rId12"/>
    <p:sldId id="618" r:id="rId13"/>
    <p:sldId id="473" r:id="rId14"/>
    <p:sldId id="602" r:id="rId15"/>
    <p:sldId id="277" r:id="rId16"/>
    <p:sldId id="619" r:id="rId17"/>
    <p:sldId id="623" r:id="rId18"/>
    <p:sldId id="343" r:id="rId19"/>
    <p:sldId id="620" r:id="rId20"/>
    <p:sldId id="372" r:id="rId21"/>
    <p:sldId id="606" r:id="rId22"/>
    <p:sldId id="613" r:id="rId23"/>
    <p:sldId id="614" r:id="rId24"/>
    <p:sldId id="504" r:id="rId25"/>
    <p:sldId id="284" r:id="rId26"/>
    <p:sldId id="505" r:id="rId27"/>
    <p:sldId id="615" r:id="rId28"/>
    <p:sldId id="291" r:id="rId29"/>
    <p:sldId id="624" r:id="rId30"/>
    <p:sldId id="293" r:id="rId31"/>
    <p:sldId id="257" r:id="rId32"/>
    <p:sldId id="359" r:id="rId33"/>
    <p:sldId id="332" r:id="rId34"/>
    <p:sldId id="351" r:id="rId35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FFFF99"/>
    <a:srgbClr val="FBD54B"/>
    <a:srgbClr val="EEDE12"/>
    <a:srgbClr val="A2F53D"/>
    <a:srgbClr val="F173A3"/>
    <a:srgbClr val="F34A07"/>
    <a:srgbClr val="0B8105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27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14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4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84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2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9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2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6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0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2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3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6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5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005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2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04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814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597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590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807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5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16/5/2022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7752979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15045" y="41569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961603" y="1668189"/>
            <a:ext cx="5816328" cy="106760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1,2.  TẬP</a:t>
            </a:r>
            <a:r>
              <a:rPr kumimoji="0" lang="en-US" sz="48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565263" y="1225285"/>
            <a:ext cx="549129" cy="524645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3904901" y="416579"/>
            <a:ext cx="4850215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6E33F-6E9F-4C9F-9F9A-6F6E738FB003}"/>
              </a:ext>
            </a:extLst>
          </p:cNvPr>
          <p:cNvSpPr/>
          <p:nvPr/>
        </p:nvSpPr>
        <p:spPr>
          <a:xfrm>
            <a:off x="839827" y="1051007"/>
            <a:ext cx="2907377" cy="7795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kumimoji="0" lang="en-US" sz="3400" b="1" i="0" u="none" strike="noStrike" kern="1200" cap="none" spc="0" normalizeH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 w="0"/>
              <a:solidFill>
                <a:srgbClr val="C0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82C36-81F5-44FD-8A18-33596E0DE12F}"/>
              </a:ext>
            </a:extLst>
          </p:cNvPr>
          <p:cNvSpPr/>
          <p:nvPr/>
        </p:nvSpPr>
        <p:spPr>
          <a:xfrm>
            <a:off x="3092895" y="1208778"/>
            <a:ext cx="9297036" cy="605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400" i="0" u="none" strike="noStrike" kern="1200" cap="none" spc="0" normalizeH="0" baseline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 smtClean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kumimoji="0" lang="en-US" sz="3400" i="0" u="none" strike="noStrike" kern="1200" cap="none" spc="0" normalizeH="0" noProof="0" dirty="0" smtClean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kumimoji="0" lang="en-US" sz="3400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noProof="0" dirty="0" err="1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400" i="0" u="none" strike="noStrike" kern="1200" cap="none" spc="0" normalizeH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212CE4-B598-425A-B43C-DE3A7C81C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39" y="2073240"/>
            <a:ext cx="6546321" cy="436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801AA-4A20-46BF-94AD-D06E7E5AB620}"/>
              </a:ext>
            </a:extLst>
          </p:cNvPr>
          <p:cNvSpPr/>
          <p:nvPr/>
        </p:nvSpPr>
        <p:spPr>
          <a:xfrm>
            <a:off x="2286321" y="983415"/>
            <a:ext cx="2907377" cy="7795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326CA-4296-435C-BF05-3F3B36CE9E5E}"/>
              </a:ext>
            </a:extLst>
          </p:cNvPr>
          <p:cNvSpPr/>
          <p:nvPr/>
        </p:nvSpPr>
        <p:spPr>
          <a:xfrm>
            <a:off x="3904901" y="1146440"/>
            <a:ext cx="6429270" cy="605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4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nghiêm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B1F95-EB9F-4DDB-AF23-574AEECD8F0F}"/>
              </a:ext>
            </a:extLst>
          </p:cNvPr>
          <p:cNvSpPr/>
          <p:nvPr/>
        </p:nvSpPr>
        <p:spPr>
          <a:xfrm>
            <a:off x="6319498" y="2922567"/>
            <a:ext cx="664569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1" u="none" strike="noStrike" kern="1200" cap="none" spc="0" normalizeH="0" baseline="0" noProof="0" dirty="0" err="1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</a:t>
            </a:r>
            <a:r>
              <a:rPr kumimoji="0" lang="en-US" sz="3400" b="1" i="1" u="none" strike="noStrike" kern="1200" cap="none" spc="0" normalizeH="0" noProof="0" dirty="0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</a:t>
            </a:r>
            <a:r>
              <a:rPr kumimoji="0" lang="en-US" sz="3400" b="1" i="1" u="none" strike="noStrike" kern="1200" cap="none" spc="0" normalizeH="0" noProof="0" dirty="0">
                <a:ln w="0"/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3400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n w="0"/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3400" dirty="0">
                <a:ln w="0"/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 w="0"/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indoor, floor, room, living&#10;&#10;Description automatically generated">
            <a:extLst>
              <a:ext uri="{FF2B5EF4-FFF2-40B4-BE49-F238E27FC236}">
                <a16:creationId xmlns:a16="http://schemas.microsoft.com/office/drawing/2014/main" id="{B733451D-4E12-4ED2-85EE-6B5CADDF4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22" y="2329823"/>
            <a:ext cx="5510278" cy="3698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ABC52EC-4B51-4661-9D15-EC9E30A14E35}"/>
              </a:ext>
            </a:extLst>
          </p:cNvPr>
          <p:cNvSpPr/>
          <p:nvPr/>
        </p:nvSpPr>
        <p:spPr>
          <a:xfrm>
            <a:off x="3904901" y="416579"/>
            <a:ext cx="4829195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:a16="http://schemas.microsoft.com/office/drawing/2014/main" id="{35B722A1-7277-49F6-B2CE-9F9AF7A39C34}"/>
              </a:ext>
            </a:extLst>
          </p:cNvPr>
          <p:cNvSpPr/>
          <p:nvPr/>
        </p:nvSpPr>
        <p:spPr>
          <a:xfrm>
            <a:off x="1737192" y="1188418"/>
            <a:ext cx="549129" cy="5246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298942" y="664610"/>
            <a:ext cx="11594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42CDA-223C-49BF-90E7-67256775E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83" y="2728776"/>
            <a:ext cx="4450832" cy="32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166629" y="6170293"/>
            <a:ext cx="314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03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9829" y="6126750"/>
            <a:ext cx="314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38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9829" y="6126750"/>
            <a:ext cx="314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39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728356" y="338745"/>
            <a:ext cx="10112874" cy="59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D3367-4949-449A-B735-EC6DAB2EBC68}"/>
              </a:ext>
            </a:extLst>
          </p:cNvPr>
          <p:cNvSpPr txBox="1"/>
          <p:nvPr/>
        </p:nvSpPr>
        <p:spPr>
          <a:xfrm>
            <a:off x="493053" y="1159059"/>
            <a:ext cx="10844332" cy="3994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400"/>
              </a:lnSpc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3550" algn="just">
              <a:lnSpc>
                <a:spcPts val="4400"/>
              </a:lnSpc>
              <a:defRPr/>
            </a:pP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son,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ló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gò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um.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4BAD5D-B226-4F7D-85C3-FCCF1CA0EC75}"/>
              </a:ext>
            </a:extLst>
          </p:cNvPr>
          <p:cNvSpPr txBox="1"/>
          <p:nvPr/>
        </p:nvSpPr>
        <p:spPr>
          <a:xfrm>
            <a:off x="728356" y="5483898"/>
            <a:ext cx="1112754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921716">
              <a:defRPr/>
            </a:pP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805C9AF-BE4A-478E-B7D0-710D5318CB32}"/>
              </a:ext>
            </a:extLst>
          </p:cNvPr>
          <p:cNvSpPr/>
          <p:nvPr/>
        </p:nvSpPr>
        <p:spPr>
          <a:xfrm>
            <a:off x="493053" y="5620257"/>
            <a:ext cx="440461" cy="337625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water, red&#10;&#10;Description automatically generated">
            <a:extLst>
              <a:ext uri="{FF2B5EF4-FFF2-40B4-BE49-F238E27FC236}">
                <a16:creationId xmlns:a16="http://schemas.microsoft.com/office/drawing/2014/main" id="{5D1A1EC9-F6AC-436D-805C-59CD131D9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-1" b="-1"/>
          <a:stretch/>
        </p:blipFill>
        <p:spPr>
          <a:xfrm>
            <a:off x="826143" y="351764"/>
            <a:ext cx="10539713" cy="5671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54F9B-F56F-44AB-A0C7-1C9E53675B06}"/>
              </a:ext>
            </a:extLst>
          </p:cNvPr>
          <p:cNvSpPr txBox="1"/>
          <p:nvPr/>
        </p:nvSpPr>
        <p:spPr>
          <a:xfrm>
            <a:off x="4700652" y="6103257"/>
            <a:ext cx="3262744" cy="64633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55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D54F9B-F56F-44AB-A0C7-1C9E53675B06}"/>
              </a:ext>
            </a:extLst>
          </p:cNvPr>
          <p:cNvSpPr txBox="1"/>
          <p:nvPr/>
        </p:nvSpPr>
        <p:spPr>
          <a:xfrm>
            <a:off x="4372008" y="6103257"/>
            <a:ext cx="3895630" cy="64633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ee, outdoor, red, plant&#10;&#10;Description automatically generated">
            <a:extLst>
              <a:ext uri="{FF2B5EF4-FFF2-40B4-BE49-F238E27FC236}">
                <a16:creationId xmlns:a16="http://schemas.microsoft.com/office/drawing/2014/main" id="{B181EB2D-6A14-4E81-9AC6-42740414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" y="300037"/>
            <a:ext cx="10824211" cy="58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275772" y="1496150"/>
            <a:ext cx="11466285" cy="441571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water, river&#10;&#10;Description automatically generated">
            <a:extLst>
              <a:ext uri="{FF2B5EF4-FFF2-40B4-BE49-F238E27FC236}">
                <a16:creationId xmlns:a16="http://schemas.microsoft.com/office/drawing/2014/main" id="{D09B552B-C66E-46DA-BC91-300C9494F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r="-1" b="16125"/>
          <a:stretch/>
        </p:blipFill>
        <p:spPr>
          <a:xfrm>
            <a:off x="829931" y="306493"/>
            <a:ext cx="10532137" cy="5667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2180EE-9FEA-44A7-A23E-A7151FEE0CCC}"/>
              </a:ext>
            </a:extLst>
          </p:cNvPr>
          <p:cNvSpPr txBox="1"/>
          <p:nvPr/>
        </p:nvSpPr>
        <p:spPr>
          <a:xfrm>
            <a:off x="5201961" y="5974080"/>
            <a:ext cx="3262744" cy="646331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02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957943" y="413718"/>
            <a:ext cx="1156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093E9D-1C98-4BC0-B17D-3D457070E0C5}"/>
              </a:ext>
            </a:extLst>
          </p:cNvPr>
          <p:cNvSpPr txBox="1"/>
          <p:nvPr/>
        </p:nvSpPr>
        <p:spPr>
          <a:xfrm>
            <a:off x="644219" y="1265604"/>
            <a:ext cx="10764009" cy="2657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463550" algn="just">
              <a:lnSpc>
                <a:spcPts val="5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62792C-A597-48CC-A988-3FF90BA3F1AA}"/>
              </a:ext>
            </a:extLst>
          </p:cNvPr>
          <p:cNvSpPr txBox="1"/>
          <p:nvPr/>
        </p:nvSpPr>
        <p:spPr>
          <a:xfrm>
            <a:off x="528106" y="4349963"/>
            <a:ext cx="1088012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921716">
              <a:defRPr/>
            </a:pP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son,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7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691603" y="328775"/>
            <a:ext cx="95628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1-2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A65A613D-580C-4A54-841C-77BBE95B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4" y="1309980"/>
            <a:ext cx="5549540" cy="3552306"/>
          </a:xfrm>
          <a:prstGeom prst="rect">
            <a:avLst/>
          </a:prstGeom>
        </p:spPr>
      </p:pic>
      <p:pic>
        <p:nvPicPr>
          <p:cNvPr id="5" name="Picture 4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FB1CC53B-1D78-43BD-BD8E-90E6FD7C0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65" y="3172670"/>
            <a:ext cx="4507935" cy="48685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6EDE69E-C6DF-47D6-B6A6-5FB67D948EF1}"/>
              </a:ext>
            </a:extLst>
          </p:cNvPr>
          <p:cNvSpPr txBox="1"/>
          <p:nvPr/>
        </p:nvSpPr>
        <p:spPr>
          <a:xfrm>
            <a:off x="1049745" y="5022180"/>
            <a:ext cx="483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88793C-189A-4EC8-93AA-A5E513BCD4E8}"/>
              </a:ext>
            </a:extLst>
          </p:cNvPr>
          <p:cNvSpPr txBox="1"/>
          <p:nvPr/>
        </p:nvSpPr>
        <p:spPr>
          <a:xfrm>
            <a:off x="6647542" y="2039497"/>
            <a:ext cx="4833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8400C-99B8-4326-A01C-0AEB60D12AC2}"/>
              </a:ext>
            </a:extLst>
          </p:cNvPr>
          <p:cNvSpPr txBox="1"/>
          <p:nvPr/>
        </p:nvSpPr>
        <p:spPr>
          <a:xfrm>
            <a:off x="702887" y="313318"/>
            <a:ext cx="10864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8FEB7-3F0A-44CF-A24C-EA268DFB2D45}"/>
              </a:ext>
            </a:extLst>
          </p:cNvPr>
          <p:cNvSpPr txBox="1"/>
          <p:nvPr/>
        </p:nvSpPr>
        <p:spPr>
          <a:xfrm>
            <a:off x="702887" y="1673605"/>
            <a:ext cx="11344577" cy="4704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  <a:defRPr/>
            </a:pPr>
            <a:r>
              <a:rPr lang="en-US" sz="3400" b="1" dirty="0" smtClean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56BD1-E07B-4D95-89BF-365440F83DF6}"/>
              </a:ext>
            </a:extLst>
          </p:cNvPr>
          <p:cNvSpPr txBox="1"/>
          <p:nvPr/>
        </p:nvSpPr>
        <p:spPr>
          <a:xfrm>
            <a:off x="377368" y="4349974"/>
            <a:ext cx="11277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thuyết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đòi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Vương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đuổi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xâm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lược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i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graffiti, painting&#10;&#10;Description automatically generated">
            <a:extLst>
              <a:ext uri="{FF2B5EF4-FFF2-40B4-BE49-F238E27FC236}">
                <a16:creationId xmlns:a16="http://schemas.microsoft.com/office/drawing/2014/main" id="{4BBBAD10-B09F-4BB1-9D41-13648019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2" y="451839"/>
            <a:ext cx="3918856" cy="3806050"/>
          </a:xfrm>
          <a:prstGeom prst="rect">
            <a:avLst/>
          </a:prstGeom>
        </p:spPr>
      </p:pic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E3D0234-2F97-4414-B2AD-3D2A960E9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613022"/>
            <a:ext cx="6705600" cy="36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964485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marL="0" marR="0" lvl="0" indent="46355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17145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9829" y="6126750"/>
            <a:ext cx="314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959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528473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0974" y="210546"/>
            <a:ext cx="1084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b="1" kern="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36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en-US" sz="3600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Xếp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nhóm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thích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58C7C34-B00F-41EB-9E8D-F289ED1EE4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" b="90000" l="1000" r="96000">
                        <a14:foregroundMark x1="17556" y1="29783" x2="19111" y2="46304"/>
                        <a14:foregroundMark x1="46333" y1="26522" x2="39556" y2="32174"/>
                        <a14:foregroundMark x1="39556" y1="32174" x2="32444" y2="46957"/>
                        <a14:foregroundMark x1="32444" y1="46957" x2="29778" y2="58261"/>
                        <a14:foregroundMark x1="29778" y1="58261" x2="32556" y2="70435"/>
                        <a14:foregroundMark x1="32556" y1="70435" x2="38222" y2="77391"/>
                        <a14:foregroundMark x1="38222" y1="77391" x2="53333" y2="80435"/>
                        <a14:foregroundMark x1="53333" y1="80435" x2="59667" y2="80217"/>
                        <a14:foregroundMark x1="59667" y1="80217" x2="66889" y2="75000"/>
                        <a14:foregroundMark x1="66889" y1="75000" x2="67000" y2="64783"/>
                        <a14:foregroundMark x1="11444" y1="89130" x2="27444" y2="81739"/>
                        <a14:foregroundMark x1="6444" y1="81304" x2="7889" y2="18478"/>
                        <a14:foregroundMark x1="7889" y1="18478" x2="12000" y2="7174"/>
                        <a14:foregroundMark x1="12000" y1="7174" x2="21778" y2="6522"/>
                        <a14:foregroundMark x1="21778" y1="6522" x2="41556" y2="6522"/>
                        <a14:foregroundMark x1="41556" y1="6522" x2="57222" y2="4783"/>
                        <a14:foregroundMark x1="57222" y1="4783" x2="58889" y2="4783"/>
                        <a14:foregroundMark x1="72556" y1="17174" x2="79444" y2="27609"/>
                        <a14:foregroundMark x1="79444" y1="27609" x2="83444" y2="38913"/>
                        <a14:foregroundMark x1="83444" y1="38913" x2="83444" y2="59565"/>
                        <a14:foregroundMark x1="83778" y1="13261" x2="90111" y2="16304"/>
                        <a14:foregroundMark x1="90111" y1="16304" x2="91222" y2="59565"/>
                        <a14:foregroundMark x1="82222" y1="86739" x2="88778" y2="85435"/>
                        <a14:foregroundMark x1="88778" y1="85435" x2="89889" y2="85435"/>
                        <a14:foregroundMark x1="93556" y1="20435" x2="95000" y2="52826"/>
                        <a14:foregroundMark x1="93111" y1="88043" x2="96333" y2="86739"/>
                        <a14:foregroundMark x1="4556" y1="87391" x2="6222" y2="43696"/>
                        <a14:foregroundMark x1="1000" y1="7609" x2="1333" y2="9130"/>
                        <a14:foregroundMark x1="3889" y1="1957" x2="7889" y2="652"/>
                        <a14:foregroundMark x1="10667" y1="2174" x2="13222" y2="652"/>
                        <a14:backgroundMark x1="11333" y1="652" x2="11333" y2="652"/>
                        <a14:backgroundMark x1="0" y1="39348" x2="1333" y2="40000"/>
                        <a14:backgroundMark x1="17556" y1="1304" x2="18111" y2="1304"/>
                        <a14:backgroundMark x1="47000" y1="95000" x2="49778" y2="92391"/>
                        <a14:backgroundMark x1="50444" y1="95217" x2="51889" y2="92609"/>
                        <a14:backgroundMark x1="667" y1="43478" x2="1000" y2="48043"/>
                        <a14:backgroundMark x1="778" y1="35870" x2="111" y2="64783"/>
                        <a14:backgroundMark x1="111" y1="64783" x2="444" y2="66522"/>
                        <a14:backgroundMark x1="24556" y1="1739" x2="31222" y2="0"/>
                        <a14:backgroundMark x1="31222" y1="0" x2="37222" y2="1957"/>
                        <a14:backgroundMark x1="37222" y1="1957" x2="40889" y2="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2" y="4141399"/>
            <a:ext cx="4389092" cy="2542581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A3C0ED2-70A6-4C2E-84E6-ACBE98F8B6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" b="90000" l="1000" r="96000">
                        <a14:foregroundMark x1="17556" y1="29783" x2="19111" y2="46304"/>
                        <a14:foregroundMark x1="46333" y1="26522" x2="39556" y2="32174"/>
                        <a14:foregroundMark x1="39556" y1="32174" x2="32444" y2="46957"/>
                        <a14:foregroundMark x1="32444" y1="46957" x2="29778" y2="58261"/>
                        <a14:foregroundMark x1="29778" y1="58261" x2="32556" y2="70435"/>
                        <a14:foregroundMark x1="32556" y1="70435" x2="38222" y2="77391"/>
                        <a14:foregroundMark x1="38222" y1="77391" x2="53333" y2="80435"/>
                        <a14:foregroundMark x1="53333" y1="80435" x2="59667" y2="80217"/>
                        <a14:foregroundMark x1="59667" y1="80217" x2="66889" y2="75000"/>
                        <a14:foregroundMark x1="66889" y1="75000" x2="67000" y2="64783"/>
                        <a14:foregroundMark x1="11444" y1="89130" x2="27444" y2="81739"/>
                        <a14:foregroundMark x1="6444" y1="81304" x2="7889" y2="18478"/>
                        <a14:foregroundMark x1="7889" y1="18478" x2="12000" y2="7174"/>
                        <a14:foregroundMark x1="12000" y1="7174" x2="21778" y2="6522"/>
                        <a14:foregroundMark x1="21778" y1="6522" x2="41556" y2="6522"/>
                        <a14:foregroundMark x1="41556" y1="6522" x2="57222" y2="4783"/>
                        <a14:foregroundMark x1="57222" y1="4783" x2="58889" y2="4783"/>
                        <a14:foregroundMark x1="72556" y1="17174" x2="79444" y2="27609"/>
                        <a14:foregroundMark x1="79444" y1="27609" x2="83444" y2="38913"/>
                        <a14:foregroundMark x1="83444" y1="38913" x2="83444" y2="59565"/>
                        <a14:foregroundMark x1="83778" y1="13261" x2="90111" y2="16304"/>
                        <a14:foregroundMark x1="90111" y1="16304" x2="91222" y2="59565"/>
                        <a14:foregroundMark x1="82222" y1="86739" x2="88778" y2="85435"/>
                        <a14:foregroundMark x1="88778" y1="85435" x2="89889" y2="85435"/>
                        <a14:foregroundMark x1="93556" y1="20435" x2="95000" y2="52826"/>
                        <a14:foregroundMark x1="93111" y1="88043" x2="96333" y2="86739"/>
                        <a14:foregroundMark x1="4556" y1="87391" x2="6222" y2="43696"/>
                        <a14:foregroundMark x1="1000" y1="7609" x2="1333" y2="9130"/>
                        <a14:foregroundMark x1="3889" y1="1957" x2="7889" y2="652"/>
                        <a14:foregroundMark x1="10667" y1="2174" x2="13222" y2="652"/>
                        <a14:backgroundMark x1="11333" y1="652" x2="11333" y2="652"/>
                        <a14:backgroundMark x1="0" y1="39348" x2="1333" y2="40000"/>
                        <a14:backgroundMark x1="17556" y1="1304" x2="18111" y2="1304"/>
                        <a14:backgroundMark x1="47000" y1="95000" x2="49778" y2="92391"/>
                        <a14:backgroundMark x1="50444" y1="95217" x2="51889" y2="92609"/>
                        <a14:backgroundMark x1="667" y1="43478" x2="1000" y2="48043"/>
                        <a14:backgroundMark x1="778" y1="35870" x2="111" y2="64783"/>
                        <a14:backgroundMark x1="111" y1="64783" x2="444" y2="66522"/>
                        <a14:backgroundMark x1="24556" y1="1739" x2="31222" y2="0"/>
                        <a14:backgroundMark x1="31222" y1="0" x2="37222" y2="1957"/>
                        <a14:backgroundMark x1="37222" y1="1957" x2="40889" y2="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3" y="4141399"/>
            <a:ext cx="4389092" cy="254258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990FD5-AE1C-4CA9-8E6E-28707C2CEBC0}"/>
              </a:ext>
            </a:extLst>
          </p:cNvPr>
          <p:cNvSpPr/>
          <p:nvPr/>
        </p:nvSpPr>
        <p:spPr>
          <a:xfrm>
            <a:off x="2003257" y="1266050"/>
            <a:ext cx="2226894" cy="664026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9661C5-67C1-4914-8558-03D2831A020E}"/>
              </a:ext>
            </a:extLst>
          </p:cNvPr>
          <p:cNvSpPr/>
          <p:nvPr/>
        </p:nvSpPr>
        <p:spPr>
          <a:xfrm>
            <a:off x="5391111" y="1257552"/>
            <a:ext cx="1285461" cy="66402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908903-349F-4FD5-9FF7-C46CFB836E29}"/>
              </a:ext>
            </a:extLst>
          </p:cNvPr>
          <p:cNvSpPr/>
          <p:nvPr/>
        </p:nvSpPr>
        <p:spPr>
          <a:xfrm>
            <a:off x="8226137" y="1237070"/>
            <a:ext cx="1285461" cy="664026"/>
          </a:xfrm>
          <a:prstGeom prst="roundRect">
            <a:avLst/>
          </a:prstGeom>
          <a:solidFill>
            <a:schemeClr val="accent6"/>
          </a:solidFill>
          <a:ln>
            <a:solidFill>
              <a:srgbClr val="F34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0E4E584-DDCF-4ECA-BEAD-BF581A01B92C}"/>
              </a:ext>
            </a:extLst>
          </p:cNvPr>
          <p:cNvSpPr/>
          <p:nvPr/>
        </p:nvSpPr>
        <p:spPr>
          <a:xfrm>
            <a:off x="2003257" y="2414125"/>
            <a:ext cx="2226894" cy="664026"/>
          </a:xfrm>
          <a:prstGeom prst="roundRect">
            <a:avLst/>
          </a:prstGeom>
          <a:solidFill>
            <a:schemeClr val="accent6"/>
          </a:solidFill>
          <a:ln>
            <a:solidFill>
              <a:srgbClr val="A2F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27AEBA-CE7A-4B00-A119-7A0C0A60B2F9}"/>
              </a:ext>
            </a:extLst>
          </p:cNvPr>
          <p:cNvSpPr/>
          <p:nvPr/>
        </p:nvSpPr>
        <p:spPr>
          <a:xfrm>
            <a:off x="4714388" y="2421868"/>
            <a:ext cx="2708567" cy="664026"/>
          </a:xfrm>
          <a:prstGeom prst="roundRect">
            <a:avLst/>
          </a:prstGeom>
          <a:solidFill>
            <a:schemeClr val="accent6"/>
          </a:solidFill>
          <a:ln>
            <a:solidFill>
              <a:srgbClr val="F17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941EF13-5D4C-47EC-B633-531676951811}"/>
              </a:ext>
            </a:extLst>
          </p:cNvPr>
          <p:cNvSpPr/>
          <p:nvPr/>
        </p:nvSpPr>
        <p:spPr>
          <a:xfrm>
            <a:off x="7708541" y="2375893"/>
            <a:ext cx="2254569" cy="66402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EB1A823-A31B-4346-81A4-189EB34F6C2B}"/>
              </a:ext>
            </a:extLst>
          </p:cNvPr>
          <p:cNvSpPr/>
          <p:nvPr/>
        </p:nvSpPr>
        <p:spPr>
          <a:xfrm>
            <a:off x="6893941" y="3780589"/>
            <a:ext cx="362251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2800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ECBFD0-87D4-4E63-8311-912FED1129E7}"/>
              </a:ext>
            </a:extLst>
          </p:cNvPr>
          <p:cNvSpPr/>
          <p:nvPr/>
        </p:nvSpPr>
        <p:spPr>
          <a:xfrm>
            <a:off x="1891614" y="3799548"/>
            <a:ext cx="310528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dirty="0">
              <a:solidFill>
                <a:srgbClr val="0000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38659 0.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21966 0.30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10547 0.618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8086 0.496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03359 0.457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00443 0.4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6082" y="262402"/>
            <a:ext cx="112492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400" b="1" kern="0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3400" b="1" kern="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4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Kết</a:t>
            </a:r>
            <a:r>
              <a:rPr lang="en-US" sz="3400" kern="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ngữ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cột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A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ngữ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cột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B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tạo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4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E94CD4E-BBE8-4182-8EF5-DE1968A83D34}"/>
              </a:ext>
            </a:extLst>
          </p:cNvPr>
          <p:cNvSpPr/>
          <p:nvPr/>
        </p:nvSpPr>
        <p:spPr>
          <a:xfrm>
            <a:off x="169854" y="2611769"/>
            <a:ext cx="5320291" cy="735482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2FFFE3E-F104-4123-9410-5ABFCE98037D}"/>
              </a:ext>
            </a:extLst>
          </p:cNvPr>
          <p:cNvSpPr/>
          <p:nvPr/>
        </p:nvSpPr>
        <p:spPr>
          <a:xfrm>
            <a:off x="169854" y="3570491"/>
            <a:ext cx="5320291" cy="769811"/>
          </a:xfrm>
          <a:prstGeom prst="roundRect">
            <a:avLst>
              <a:gd name="adj" fmla="val 7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9C133B8-5E26-4F9D-A164-45DA2B31BBC9}"/>
              </a:ext>
            </a:extLst>
          </p:cNvPr>
          <p:cNvSpPr/>
          <p:nvPr/>
        </p:nvSpPr>
        <p:spPr>
          <a:xfrm>
            <a:off x="169856" y="4625175"/>
            <a:ext cx="5320294" cy="731539"/>
          </a:xfrm>
          <a:prstGeom prst="roundRect">
            <a:avLst>
              <a:gd name="adj" fmla="val 387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5D606F-1A22-4B03-B337-76A702B01857}"/>
              </a:ext>
            </a:extLst>
          </p:cNvPr>
          <p:cNvSpPr/>
          <p:nvPr/>
        </p:nvSpPr>
        <p:spPr>
          <a:xfrm>
            <a:off x="5843752" y="2606945"/>
            <a:ext cx="6253655" cy="740306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E43276-1592-40E2-A438-70560D28B1CD}"/>
              </a:ext>
            </a:extLst>
          </p:cNvPr>
          <p:cNvSpPr/>
          <p:nvPr/>
        </p:nvSpPr>
        <p:spPr>
          <a:xfrm>
            <a:off x="5843752" y="3599996"/>
            <a:ext cx="6253655" cy="740306"/>
          </a:xfrm>
          <a:prstGeom prst="roundRect">
            <a:avLst>
              <a:gd name="adj" fmla="val 7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4FF86F1-D944-45A4-A2E4-509B4363128B}"/>
              </a:ext>
            </a:extLst>
          </p:cNvPr>
          <p:cNvSpPr/>
          <p:nvPr/>
        </p:nvSpPr>
        <p:spPr>
          <a:xfrm>
            <a:off x="5843752" y="4642992"/>
            <a:ext cx="6253654" cy="740307"/>
          </a:xfrm>
          <a:prstGeom prst="roundRect">
            <a:avLst>
              <a:gd name="adj" fmla="val 271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018A55-B87B-49F7-9E3A-C87A5E1BA815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490145" y="3166222"/>
            <a:ext cx="353607" cy="18469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77529AF-757A-4B7D-9379-4633000A479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490145" y="2977098"/>
            <a:ext cx="353607" cy="59339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1469F1A-03D4-4F3E-A7D5-EC466ED4B02D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5490150" y="4062729"/>
            <a:ext cx="836372" cy="9282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C42A3FA-C2AC-4023-B709-EABA78451420}"/>
              </a:ext>
            </a:extLst>
          </p:cNvPr>
          <p:cNvSpPr/>
          <p:nvPr/>
        </p:nvSpPr>
        <p:spPr>
          <a:xfrm>
            <a:off x="169854" y="1743953"/>
            <a:ext cx="5320291" cy="556271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2C960C-D66E-4AB1-8980-3BB2628C8317}"/>
              </a:ext>
            </a:extLst>
          </p:cNvPr>
          <p:cNvSpPr/>
          <p:nvPr/>
        </p:nvSpPr>
        <p:spPr>
          <a:xfrm>
            <a:off x="5843752" y="1724893"/>
            <a:ext cx="6253654" cy="576346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32640" y="2098908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Dặn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dò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58665" y="1317701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218" y="-1042396"/>
            <a:ext cx="1941343" cy="23639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751248" y="235042"/>
            <a:ext cx="875709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30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 descr="A picture containing sky, grass, outdoor, building&#10;&#10;Description automatically generated">
            <a:extLst>
              <a:ext uri="{FF2B5EF4-FFF2-40B4-BE49-F238E27FC236}">
                <a16:creationId xmlns:a16="http://schemas.microsoft.com/office/drawing/2014/main" id="{279CA0B4-7F5A-43FE-9E1C-E4EF38C19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1" y="1525313"/>
            <a:ext cx="5178009" cy="3655716"/>
          </a:xfrm>
          <a:prstGeom prst="rect">
            <a:avLst/>
          </a:prstGeom>
        </p:spPr>
      </p:pic>
      <p:pic>
        <p:nvPicPr>
          <p:cNvPr id="8" name="Picture 7" descr="A body of water with trees and buildings around it&#10;&#10;Description automatically generated">
            <a:extLst>
              <a:ext uri="{FF2B5EF4-FFF2-40B4-BE49-F238E27FC236}">
                <a16:creationId xmlns:a16="http://schemas.microsoft.com/office/drawing/2014/main" id="{208D5A82-4031-4AC7-99E6-C84367E9A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41" y="1525313"/>
            <a:ext cx="5289638" cy="3683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FC9C55-2BD7-4129-9B54-FBF4034399BC}"/>
              </a:ext>
            </a:extLst>
          </p:cNvPr>
          <p:cNvSpPr txBox="1"/>
          <p:nvPr/>
        </p:nvSpPr>
        <p:spPr>
          <a:xfrm>
            <a:off x="862797" y="5397738"/>
            <a:ext cx="479111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32A96F-1790-48FC-A251-B436E013DEDF}"/>
              </a:ext>
            </a:extLst>
          </p:cNvPr>
          <p:cNvSpPr txBox="1"/>
          <p:nvPr/>
        </p:nvSpPr>
        <p:spPr>
          <a:xfrm>
            <a:off x="7065489" y="5397738"/>
            <a:ext cx="3715141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Chùa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Trấn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087069" y="6257379"/>
            <a:ext cx="4161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06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617139" y="382923"/>
            <a:ext cx="683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1119597" y="1772704"/>
            <a:ext cx="4294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kumimoji="0" lang="en-US" sz="5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um</a:t>
            </a:r>
            <a:r>
              <a:rPr lang="en-US" sz="5400" b="1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5400" b="1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uê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17" y="4469702"/>
            <a:ext cx="3016416" cy="2205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B5AF5B-43F5-4478-A812-64E958B9A033}"/>
              </a:ext>
            </a:extLst>
          </p:cNvPr>
          <p:cNvSpPr txBox="1"/>
          <p:nvPr/>
        </p:nvSpPr>
        <p:spPr>
          <a:xfrm>
            <a:off x="5007428" y="1772704"/>
            <a:ext cx="6386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endParaRPr kumimoji="0" lang="en-US" sz="5400" b="1" i="0" u="none" strike="noStrike" kern="1200" cap="none" spc="0" normalizeH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ậm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5400" b="1" baseline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hanh</a:t>
            </a:r>
            <a:r>
              <a:rPr lang="en-US" sz="5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</a:t>
            </a:r>
            <a:r>
              <a:rPr lang="en-US" sz="5400" b="1" baseline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iếm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687658" y="6199321"/>
            <a:ext cx="314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7687658" y="55958"/>
            <a:ext cx="430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84416" y="63008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24969" y="1723494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796583" y="3816485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allAtOnce"/>
      <p:bldP spid="9" grpId="0"/>
      <p:bldP spid="14" grpId="0"/>
      <p:bldP spid="15" grpId="0"/>
      <p:bldP spid="15" grpId="1"/>
      <p:bldP spid="12" grpId="0" animBg="1"/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6400">
                        <a14:foregroundMark x1="61205" y1="30276" x2="62100" y2="37593"/>
                        <a14:foregroundMark x1="53600" y1="35000" x2="57700" y2="39630"/>
                        <a14:foregroundMark x1="53000" y1="36481" x2="52800" y2="36667"/>
                        <a14:foregroundMark x1="56000" y1="33889" x2="58300" y2="39259"/>
                        <a14:foregroundMark x1="71500" y1="36944" x2="71500" y2="36944"/>
                        <a14:foregroundMark x1="57700" y1="23333" x2="67400" y2="43519"/>
                        <a14:foregroundMark x1="47300" y1="20648" x2="54000" y2="28148"/>
                        <a14:foregroundMark x1="54000" y1="28148" x2="57700" y2="30463"/>
                        <a14:foregroundMark x1="75500" y1="19630" x2="75500" y2="22778"/>
                        <a14:foregroundMark x1="84400" y1="26481" x2="84400" y2="39815"/>
                        <a14:foregroundMark x1="89500" y1="25185" x2="94900" y2="34722"/>
                        <a14:foregroundMark x1="94900" y1="34722" x2="95000" y2="36389"/>
                        <a14:foregroundMark x1="85200" y1="24907" x2="85200" y2="39815"/>
                        <a14:foregroundMark x1="52800" y1="28889" x2="58800" y2="44074"/>
                        <a14:foregroundMark x1="62200" y1="26481" x2="62000" y2="42500"/>
                        <a14:foregroundMark x1="63100" y1="27315" x2="67100" y2="44074"/>
                        <a14:foregroundMark x1="63100" y1="24630" x2="69000" y2="34722"/>
                        <a14:foregroundMark x1="69000" y1="34722" x2="69100" y2="36574"/>
                        <a14:foregroundMark x1="70000" y1="25463" x2="70300" y2="32130"/>
                        <a14:foregroundMark x1="74000" y1="19352" x2="75200" y2="19907"/>
                        <a14:foregroundMark x1="76900" y1="20926" x2="78300" y2="19352"/>
                        <a14:foregroundMark x1="74600" y1="17963" x2="72300" y2="20370"/>
                        <a14:foregroundMark x1="44200" y1="19074" x2="48500" y2="22778"/>
                        <a14:foregroundMark x1="47300" y1="18519" x2="48200" y2="21759"/>
                        <a14:foregroundMark x1="49600" y1="17222" x2="49600" y2="22778"/>
                        <a14:foregroundMark x1="51000" y1="18796" x2="50200" y2="22500"/>
                        <a14:foregroundMark x1="55900" y1="34259" x2="58500" y2="39815"/>
                        <a14:foregroundMark x1="69700" y1="34722" x2="71400" y2="37130"/>
                        <a14:foregroundMark x1="65400" y1="28148" x2="68800" y2="30463"/>
                        <a14:foregroundMark x1="56800" y1="24630" x2="54500" y2="25185"/>
                        <a14:foregroundMark x1="50200" y1="23889" x2="55900" y2="26759"/>
                        <a14:foregroundMark x1="62200" y1="24815" x2="60700" y2="26852"/>
                        <a14:foregroundMark x1="48400" y1="17593" x2="49000" y2="20556"/>
                        <a14:foregroundMark x1="61900" y1="38333" x2="61900" y2="40741"/>
                        <a14:foregroundMark x1="96400" y1="36111" x2="95400" y2="37685"/>
                        <a14:backgroundMark x1="26900" y1="60370" x2="60900" y2="70000"/>
                        <a14:backgroundMark x1="60900" y1="70000" x2="51100" y2="52130"/>
                        <a14:backgroundMark x1="51100" y1="52130" x2="36200" y2="51667"/>
                        <a14:backgroundMark x1="36200" y1="51667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49354" y2="25409"/>
                        <a14:backgroundMark x1="71822" y1="28126" x2="73800" y2="27963"/>
                        <a14:backgroundMark x1="43400" y1="30463" x2="51353" y2="29809"/>
                        <a14:backgroundMark x1="52429" y1="20214" x2="71906" y2="20107"/>
                        <a14:backgroundMark x1="40800" y1="20278" x2="43108" y2="20265"/>
                        <a14:backgroundMark x1="44300" y1="17963" x2="44999" y2="18466"/>
                        <a14:backgroundMark x1="12000" y1="21481" x2="12000" y2="35926"/>
                        <a14:backgroundMark x1="12000" y1="35926" x2="13800" y2="19537"/>
                        <a14:backgroundMark x1="13800" y1="19537" x2="4900" y2="29074"/>
                        <a14:backgroundMark x1="4900" y1="29074" x2="8500" y2="36111"/>
                        <a14:backgroundMark x1="8500" y1="36111" x2="8500" y2="36111"/>
                        <a14:backgroundMark x1="10800" y1="20648" x2="15800" y2="47963"/>
                        <a14:backgroundMark x1="15800" y1="47963" x2="20800" y2="39630"/>
                        <a14:backgroundMark x1="20800" y1="39630" x2="22400" y2="20648"/>
                        <a14:backgroundMark x1="22400" y1="20648" x2="15000" y2="39259"/>
                        <a14:backgroundMark x1="15000" y1="39259" x2="14600" y2="41944"/>
                        <a14:backgroundMark x1="15700" y1="17963" x2="11700" y2="34167"/>
                        <a14:backgroundMark x1="11700" y1="34167" x2="12500" y2="45648"/>
                        <a14:backgroundMark x1="12500" y1="45648" x2="17400" y2="36852"/>
                        <a14:backgroundMark x1="17400" y1="36852" x2="17400" y2="15278"/>
                        <a14:backgroundMark x1="17400" y1="15278" x2="17700" y2="27593"/>
                        <a14:backgroundMark x1="11400" y1="24074" x2="23500" y2="33981"/>
                        <a14:backgroundMark x1="23500" y1="33981" x2="26600" y2="20370"/>
                        <a14:backgroundMark x1="26600" y1="20370" x2="26600" y2="34444"/>
                        <a14:backgroundMark x1="22900" y1="28148" x2="25500" y2="44352"/>
                        <a14:backgroundMark x1="25500" y1="44352" x2="20900" y2="23519"/>
                        <a14:backgroundMark x1="20900" y1="23519" x2="19500" y2="42222"/>
                        <a14:backgroundMark x1="9700" y1="23611" x2="9800" y2="36944"/>
                        <a14:backgroundMark x1="9800" y1="36944" x2="6600" y2="23704"/>
                        <a14:backgroundMark x1="6600" y1="23704" x2="2900" y2="41204"/>
                        <a14:backgroundMark x1="2900" y1="41204" x2="2800" y2="37963"/>
                        <a14:backgroundMark x1="2500" y1="22037" x2="9900" y2="51296"/>
                        <a14:backgroundMark x1="9900" y1="51296" x2="18300" y2="33426"/>
                        <a14:backgroundMark x1="18300" y1="33426" x2="19900" y2="22685"/>
                        <a14:backgroundMark x1="19900" y1="22685" x2="17900" y2="35093"/>
                        <a14:backgroundMark x1="17900" y1="35093" x2="12300" y2="26667"/>
                        <a14:backgroundMark x1="12300" y1="26667" x2="17700" y2="3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4" y="-770972"/>
            <a:ext cx="4962798" cy="5359821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id="{5487D5FD-1F96-4764-B217-3D94FFF78B5A}"/>
              </a:ext>
            </a:extLst>
          </p:cNvPr>
          <p:cNvSpPr txBox="1"/>
          <p:nvPr/>
        </p:nvSpPr>
        <p:spPr>
          <a:xfrm>
            <a:off x="478971" y="1519294"/>
            <a:ext cx="11292115" cy="94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id="{2C4AD102-FC5F-4341-A9DF-919698A3BF46}"/>
              </a:ext>
            </a:extLst>
          </p:cNvPr>
          <p:cNvSpPr txBox="1"/>
          <p:nvPr/>
        </p:nvSpPr>
        <p:spPr>
          <a:xfrm>
            <a:off x="574934" y="3305749"/>
            <a:ext cx="11100188" cy="82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indent="231775" algn="just">
              <a:lnSpc>
                <a:spcPts val="5600"/>
              </a:lnSpc>
              <a:defRPr/>
            </a:pP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lvl="0" algn="just">
              <a:lnSpc>
                <a:spcPts val="5600"/>
              </a:lnSpc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B810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FB1D7-AC7A-4356-A8CA-A901FE12F18E}"/>
              </a:ext>
            </a:extLst>
          </p:cNvPr>
          <p:cNvGrpSpPr/>
          <p:nvPr/>
        </p:nvGrpSpPr>
        <p:grpSpPr>
          <a:xfrm>
            <a:off x="3043627" y="317710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CB5349-AFAF-4F8D-A167-2626004F433D}"/>
              </a:ext>
            </a:extLst>
          </p:cNvPr>
          <p:cNvGrpSpPr/>
          <p:nvPr/>
        </p:nvGrpSpPr>
        <p:grpSpPr>
          <a:xfrm>
            <a:off x="7929938" y="2430228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C678D7-EDF6-44B5-AF5C-13B80327646E}"/>
              </a:ext>
            </a:extLst>
          </p:cNvPr>
          <p:cNvCxnSpPr>
            <a:cxnSpLocks/>
          </p:cNvCxnSpPr>
          <p:nvPr/>
        </p:nvCxnSpPr>
        <p:spPr>
          <a:xfrm flipH="1">
            <a:off x="8266361" y="1752500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9FC6F-BCDB-40DE-97FD-479AB13A491D}"/>
              </a:ext>
            </a:extLst>
          </p:cNvPr>
          <p:cNvGrpSpPr/>
          <p:nvPr/>
        </p:nvGrpSpPr>
        <p:grpSpPr>
          <a:xfrm>
            <a:off x="9788919" y="4360311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8544682" y="3643534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C28545D-5F57-4A64-BBB9-A5F35E173125}"/>
              </a:ext>
            </a:extLst>
          </p:cNvPr>
          <p:cNvCxnSpPr>
            <a:cxnSpLocks/>
          </p:cNvCxnSpPr>
          <p:nvPr/>
        </p:nvCxnSpPr>
        <p:spPr>
          <a:xfrm flipH="1">
            <a:off x="5279475" y="4311277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C9FC6F-BCDB-40DE-97FD-479AB13A491D}"/>
              </a:ext>
            </a:extLst>
          </p:cNvPr>
          <p:cNvGrpSpPr/>
          <p:nvPr/>
        </p:nvGrpSpPr>
        <p:grpSpPr>
          <a:xfrm>
            <a:off x="3801776" y="3643992"/>
            <a:ext cx="233177" cy="388357"/>
            <a:chOff x="9761963" y="1314821"/>
            <a:chExt cx="265366" cy="47199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369829" y="6155778"/>
            <a:ext cx="3145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68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1883</Words>
  <Application>Microsoft Office PowerPoint</Application>
  <PresentationFormat>Widescreen</PresentationFormat>
  <Paragraphs>121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iCiel Cucho Bold</vt:lpstr>
      <vt:lpstr>Livvic</vt:lpstr>
      <vt:lpstr>Londrina Solid</vt:lpstr>
      <vt:lpstr>Quicksand</vt:lpstr>
      <vt:lpstr>Roboto Condensed</vt:lpstr>
      <vt:lpstr>Roboto Condensed Light</vt:lpstr>
      <vt:lpstr>Times New Roman</vt:lpstr>
      <vt:lpstr>Office Theme</vt:lpstr>
      <vt:lpstr>Response to Intervention: The Alphabet by Slidesgo</vt:lpstr>
      <vt:lpstr>Dinosaur Pattern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180</cp:revision>
  <dcterms:created xsi:type="dcterms:W3CDTF">2021-06-18T23:20:35Z</dcterms:created>
  <dcterms:modified xsi:type="dcterms:W3CDTF">2022-05-16T15:43:46Z</dcterms:modified>
</cp:coreProperties>
</file>