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88" r:id="rId3"/>
    <p:sldId id="299" r:id="rId4"/>
    <p:sldId id="292" r:id="rId5"/>
    <p:sldId id="295" r:id="rId6"/>
    <p:sldId id="296" r:id="rId7"/>
    <p:sldId id="293" r:id="rId8"/>
    <p:sldId id="316" r:id="rId9"/>
    <p:sldId id="317" r:id="rId10"/>
    <p:sldId id="318" r:id="rId11"/>
    <p:sldId id="297" r:id="rId12"/>
    <p:sldId id="275" r:id="rId13"/>
    <p:sldId id="319" r:id="rId14"/>
    <p:sldId id="311" r:id="rId15"/>
    <p:sldId id="307" r:id="rId16"/>
    <p:sldId id="30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869"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a:prstGeom prst="rect">
            <a:avLst/>
          </a:prstGeo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5/6/2025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54358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304800" y="1066800"/>
            <a:ext cx="5486400" cy="301730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5/6/2025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03808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5/6/2025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02041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04800" y="1066800"/>
            <a:ext cx="5486400" cy="30173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5/6/2025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72906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a:prstGeom prst="rect">
            <a:avLst/>
          </a:prstGeo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a:prstGeom prst="rect">
            <a:avLst/>
          </a:prstGeo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5/6/2025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55310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5/6/2025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82057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5/6/2025</a:t>
            </a:fld>
            <a:endParaRPr lang="en-US"/>
          </a:p>
        </p:txBody>
      </p:sp>
      <p:sp>
        <p:nvSpPr>
          <p:cNvPr id="8" name="Footer Placeholder 7"/>
          <p:cNvSpPr>
            <a:spLocks noGrp="1"/>
          </p:cNvSpPr>
          <p:nvPr>
            <p:ph type="ftr" sz="quarter" idx="11"/>
          </p:nvPr>
        </p:nvSpPr>
        <p:spPr>
          <a:xfrm>
            <a:off x="2082800" y="4237567"/>
            <a:ext cx="1930400" cy="243417"/>
          </a:xfrm>
          <a:prstGeom prst="rect">
            <a:avLst/>
          </a:prstGeom>
        </p:spPr>
        <p:txBody>
          <a:bodyPr/>
          <a:lstStyle/>
          <a:p>
            <a:endParaRPr lang="en-US"/>
          </a:p>
        </p:txBody>
      </p:sp>
      <p:sp>
        <p:nvSpPr>
          <p:cNvPr id="9" name="Slide Number Placeholder 8"/>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70118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5/6/2025</a:t>
            </a:fld>
            <a:endParaRPr lang="en-US"/>
          </a:p>
        </p:txBody>
      </p:sp>
      <p:sp>
        <p:nvSpPr>
          <p:cNvPr id="4" name="Footer Placeholder 3"/>
          <p:cNvSpPr>
            <a:spLocks noGrp="1"/>
          </p:cNvSpPr>
          <p:nvPr>
            <p:ph type="ftr" sz="quarter" idx="11"/>
          </p:nvPr>
        </p:nvSpPr>
        <p:spPr>
          <a:xfrm>
            <a:off x="2082800" y="4237567"/>
            <a:ext cx="1930400" cy="243417"/>
          </a:xfrm>
          <a:prstGeom prst="rect">
            <a:avLst/>
          </a:prstGeom>
        </p:spPr>
        <p:txBody>
          <a:bodyPr/>
          <a:lstStyle/>
          <a:p>
            <a:endParaRPr lang="en-US"/>
          </a:p>
        </p:txBody>
      </p:sp>
      <p:sp>
        <p:nvSpPr>
          <p:cNvPr id="5" name="Slide Number Placeholder 4"/>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58253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5/6/2025</a:t>
            </a:fld>
            <a:endParaRPr lang="en-US"/>
          </a:p>
        </p:txBody>
      </p:sp>
      <p:sp>
        <p:nvSpPr>
          <p:cNvPr id="3" name="Footer Placeholder 2"/>
          <p:cNvSpPr>
            <a:spLocks noGrp="1"/>
          </p:cNvSpPr>
          <p:nvPr>
            <p:ph type="ftr" sz="quarter" idx="11"/>
          </p:nvPr>
        </p:nvSpPr>
        <p:spPr>
          <a:xfrm>
            <a:off x="2082800" y="4237567"/>
            <a:ext cx="1930400" cy="243417"/>
          </a:xfrm>
          <a:prstGeom prst="rect">
            <a:avLst/>
          </a:prstGeom>
        </p:spPr>
        <p:txBody>
          <a:bodyPr/>
          <a:lstStyle/>
          <a:p>
            <a:endParaRPr lang="en-US"/>
          </a:p>
        </p:txBody>
      </p:sp>
      <p:sp>
        <p:nvSpPr>
          <p:cNvPr id="4" name="Slide Number Placeholder 3"/>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60069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a:prstGeom prst="rect">
            <a:avLst/>
          </a:prstGeo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a:prstGeom prst="rect">
            <a:avLst/>
          </a:prstGeo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5/6/2025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12863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a:prstGeom prst="rect">
            <a:avLst/>
          </a:prstGeo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a:prstGeom prst="rect">
            <a:avLst/>
          </a:prstGeo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5/6/2025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33957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picture containing shape&#10;&#10;Description automatically generated">
            <a:extLst>
              <a:ext uri="{FF2B5EF4-FFF2-40B4-BE49-F238E27FC236}">
                <a16:creationId xmlns:a16="http://schemas.microsoft.com/office/drawing/2014/main" id="{6578BBF7-7379-311B-DABA-D02D6F31EB1E}"/>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81151" y="428624"/>
            <a:ext cx="1247775" cy="1247775"/>
          </a:xfrm>
          <a:prstGeom prst="rect">
            <a:avLst/>
          </a:prstGeom>
        </p:spPr>
      </p:pic>
    </p:spTree>
    <p:extLst>
      <p:ext uri="{BB962C8B-B14F-4D97-AF65-F5344CB8AC3E}">
        <p14:creationId xmlns:p14="http://schemas.microsoft.com/office/powerpoint/2010/main" val="24529204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29.svg"/><Relationship Id="rId18" Type="http://schemas.openxmlformats.org/officeDocument/2006/relationships/image" Target="../media/image99.png"/><Relationship Id="rId3" Type="http://schemas.openxmlformats.org/officeDocument/2006/relationships/image" Target="../media/image15.svg"/><Relationship Id="rId7" Type="http://schemas.openxmlformats.org/officeDocument/2006/relationships/image" Target="../media/image19.svg"/><Relationship Id="rId12" Type="http://schemas.openxmlformats.org/officeDocument/2006/relationships/image" Target="../media/image81.png"/><Relationship Id="rId17" Type="http://schemas.openxmlformats.org/officeDocument/2006/relationships/image" Target="../media/image35.svg"/><Relationship Id="rId2" Type="http://schemas.openxmlformats.org/officeDocument/2006/relationships/image" Target="../media/image14.png"/><Relationship Id="rId16"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77.png"/><Relationship Id="rId11" Type="http://schemas.openxmlformats.org/officeDocument/2006/relationships/image" Target="../media/image23.svg"/><Relationship Id="rId5" Type="http://schemas.openxmlformats.org/officeDocument/2006/relationships/image" Target="../media/image17.svg"/><Relationship Id="rId15" Type="http://schemas.openxmlformats.org/officeDocument/2006/relationships/image" Target="../media/image31.svg"/><Relationship Id="rId10" Type="http://schemas.openxmlformats.org/officeDocument/2006/relationships/image" Target="../media/image22.png"/><Relationship Id="rId19" Type="http://schemas.openxmlformats.org/officeDocument/2006/relationships/image" Target="../media/image100.png"/><Relationship Id="rId4" Type="http://schemas.openxmlformats.org/officeDocument/2006/relationships/image" Target="../media/image76.png"/><Relationship Id="rId9" Type="http://schemas.openxmlformats.org/officeDocument/2006/relationships/image" Target="../media/image21.svg"/><Relationship Id="rId14" Type="http://schemas.openxmlformats.org/officeDocument/2006/relationships/image" Target="../media/image82.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03.png"/><Relationship Id="rId5" Type="http://schemas.openxmlformats.org/officeDocument/2006/relationships/image" Target="../media/image102.svg"/><Relationship Id="rId4" Type="http://schemas.openxmlformats.org/officeDocument/2006/relationships/image" Target="../media/image101.png"/></Relationships>
</file>

<file path=ppt/slides/_rels/slide13.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audio" Target="../media/audio2.wav"/><Relationship Id="rId7"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106.gif"/><Relationship Id="rId5" Type="http://schemas.openxmlformats.org/officeDocument/2006/relationships/image" Target="../media/image105.png"/><Relationship Id="rId4" Type="http://schemas.openxmlformats.org/officeDocument/2006/relationships/image" Target="../media/image104.png"/></Relationships>
</file>

<file path=ppt/slides/_rels/slide14.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8.png"/><Relationship Id="rId1" Type="http://schemas.openxmlformats.org/officeDocument/2006/relationships/slideLayout" Target="../slideLayouts/slideLayout7.xml"/><Relationship Id="rId6" Type="http://schemas.openxmlformats.org/officeDocument/2006/relationships/image" Target="../media/image110.png"/><Relationship Id="rId5" Type="http://schemas.openxmlformats.org/officeDocument/2006/relationships/image" Target="../media/image72.png"/><Relationship Id="rId4" Type="http://schemas.openxmlformats.org/officeDocument/2006/relationships/image" Target="../media/image109.png"/></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1.png"/><Relationship Id="rId1" Type="http://schemas.openxmlformats.org/officeDocument/2006/relationships/slideLayout" Target="../slideLayouts/slideLayout7.xml"/><Relationship Id="rId4" Type="http://schemas.openxmlformats.org/officeDocument/2006/relationships/image" Target="../media/image112.png"/></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svg"/><Relationship Id="rId18" Type="http://schemas.openxmlformats.org/officeDocument/2006/relationships/image" Target="../media/image30.png"/><Relationship Id="rId3" Type="http://schemas.openxmlformats.org/officeDocument/2006/relationships/image" Target="../media/image15.svg"/><Relationship Id="rId7" Type="http://schemas.openxmlformats.org/officeDocument/2006/relationships/image" Target="../media/image19.svg"/><Relationship Id="rId12" Type="http://schemas.openxmlformats.org/officeDocument/2006/relationships/image" Target="../media/image24.png"/><Relationship Id="rId17" Type="http://schemas.openxmlformats.org/officeDocument/2006/relationships/image" Target="../media/image29.svg"/><Relationship Id="rId2" Type="http://schemas.openxmlformats.org/officeDocument/2006/relationships/image" Target="../media/image14.png"/><Relationship Id="rId16" Type="http://schemas.openxmlformats.org/officeDocument/2006/relationships/image" Target="../media/image28.png"/><Relationship Id="rId20"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5" Type="http://schemas.openxmlformats.org/officeDocument/2006/relationships/image" Target="../media/image27.svg"/><Relationship Id="rId10" Type="http://schemas.openxmlformats.org/officeDocument/2006/relationships/image" Target="../media/image22.png"/><Relationship Id="rId19" Type="http://schemas.openxmlformats.org/officeDocument/2006/relationships/image" Target="../media/image31.svg"/><Relationship Id="rId4" Type="http://schemas.openxmlformats.org/officeDocument/2006/relationships/image" Target="../media/image16.png"/><Relationship Id="rId9" Type="http://schemas.openxmlformats.org/officeDocument/2006/relationships/image" Target="../media/image21.svg"/><Relationship Id="rId1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9.svg"/><Relationship Id="rId18" Type="http://schemas.openxmlformats.org/officeDocument/2006/relationships/image" Target="../media/image36.png"/><Relationship Id="rId3" Type="http://schemas.openxmlformats.org/officeDocument/2006/relationships/image" Target="../media/image15.svg"/><Relationship Id="rId7" Type="http://schemas.openxmlformats.org/officeDocument/2006/relationships/image" Target="../media/image19.svg"/><Relationship Id="rId12" Type="http://schemas.openxmlformats.org/officeDocument/2006/relationships/image" Target="../media/image28.png"/><Relationship Id="rId17" Type="http://schemas.openxmlformats.org/officeDocument/2006/relationships/image" Target="../media/image35.svg"/><Relationship Id="rId2" Type="http://schemas.openxmlformats.org/officeDocument/2006/relationships/image" Target="../media/image14.png"/><Relationship Id="rId16"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5" Type="http://schemas.openxmlformats.org/officeDocument/2006/relationships/image" Target="../media/image31.sv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 Id="rId14" Type="http://schemas.openxmlformats.org/officeDocument/2006/relationships/image" Target="../media/image30.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9.svg"/><Relationship Id="rId18" Type="http://schemas.openxmlformats.org/officeDocument/2006/relationships/image" Target="../media/image37.png"/><Relationship Id="rId3" Type="http://schemas.openxmlformats.org/officeDocument/2006/relationships/image" Target="../media/image15.svg"/><Relationship Id="rId7" Type="http://schemas.openxmlformats.org/officeDocument/2006/relationships/image" Target="../media/image19.svg"/><Relationship Id="rId12" Type="http://schemas.openxmlformats.org/officeDocument/2006/relationships/image" Target="../media/image28.png"/><Relationship Id="rId17" Type="http://schemas.openxmlformats.org/officeDocument/2006/relationships/image" Target="../media/image35.svg"/><Relationship Id="rId2" Type="http://schemas.openxmlformats.org/officeDocument/2006/relationships/image" Target="../media/image14.png"/><Relationship Id="rId16"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5" Type="http://schemas.openxmlformats.org/officeDocument/2006/relationships/image" Target="../media/image31.svg"/><Relationship Id="rId10" Type="http://schemas.openxmlformats.org/officeDocument/2006/relationships/image" Target="../media/image22.png"/><Relationship Id="rId19" Type="http://schemas.openxmlformats.org/officeDocument/2006/relationships/image" Target="../media/image36.png"/><Relationship Id="rId4" Type="http://schemas.openxmlformats.org/officeDocument/2006/relationships/image" Target="../media/image16.png"/><Relationship Id="rId9" Type="http://schemas.openxmlformats.org/officeDocument/2006/relationships/image" Target="../media/image21.svg"/><Relationship Id="rId14" Type="http://schemas.openxmlformats.org/officeDocument/2006/relationships/image" Target="../media/image30.png"/></Relationships>
</file>

<file path=ppt/slides/_rels/slide6.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svg"/><Relationship Id="rId18" Type="http://schemas.openxmlformats.org/officeDocument/2006/relationships/image" Target="../media/image54.png"/><Relationship Id="rId26" Type="http://schemas.openxmlformats.org/officeDocument/2006/relationships/image" Target="../media/image62.png"/><Relationship Id="rId39" Type="http://schemas.openxmlformats.org/officeDocument/2006/relationships/image" Target="../media/image75.png"/><Relationship Id="rId3" Type="http://schemas.openxmlformats.org/officeDocument/2006/relationships/image" Target="../media/image39.svg"/><Relationship Id="rId21" Type="http://schemas.openxmlformats.org/officeDocument/2006/relationships/image" Target="../media/image57.svg"/><Relationship Id="rId34" Type="http://schemas.openxmlformats.org/officeDocument/2006/relationships/image" Target="../media/image70.png"/><Relationship Id="rId7" Type="http://schemas.openxmlformats.org/officeDocument/2006/relationships/image" Target="../media/image43.svg"/><Relationship Id="rId12" Type="http://schemas.openxmlformats.org/officeDocument/2006/relationships/image" Target="../media/image48.png"/><Relationship Id="rId17" Type="http://schemas.openxmlformats.org/officeDocument/2006/relationships/image" Target="../media/image53.svg"/><Relationship Id="rId25" Type="http://schemas.openxmlformats.org/officeDocument/2006/relationships/image" Target="../media/image61.svg"/><Relationship Id="rId33" Type="http://schemas.openxmlformats.org/officeDocument/2006/relationships/image" Target="../media/image69.svg"/><Relationship Id="rId38" Type="http://schemas.openxmlformats.org/officeDocument/2006/relationships/image" Target="../media/image74.emf"/><Relationship Id="rId2" Type="http://schemas.openxmlformats.org/officeDocument/2006/relationships/image" Target="../media/image38.png"/><Relationship Id="rId16" Type="http://schemas.openxmlformats.org/officeDocument/2006/relationships/image" Target="../media/image52.png"/><Relationship Id="rId20" Type="http://schemas.openxmlformats.org/officeDocument/2006/relationships/image" Target="../media/image56.png"/><Relationship Id="rId29" Type="http://schemas.openxmlformats.org/officeDocument/2006/relationships/image" Target="../media/image65.sv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47.svg"/><Relationship Id="rId24" Type="http://schemas.openxmlformats.org/officeDocument/2006/relationships/image" Target="../media/image60.png"/><Relationship Id="rId32" Type="http://schemas.openxmlformats.org/officeDocument/2006/relationships/image" Target="../media/image68.png"/><Relationship Id="rId37" Type="http://schemas.openxmlformats.org/officeDocument/2006/relationships/image" Target="../media/image73.emf"/><Relationship Id="rId5" Type="http://schemas.openxmlformats.org/officeDocument/2006/relationships/image" Target="../media/image41.svg"/><Relationship Id="rId15" Type="http://schemas.openxmlformats.org/officeDocument/2006/relationships/image" Target="../media/image51.svg"/><Relationship Id="rId23" Type="http://schemas.openxmlformats.org/officeDocument/2006/relationships/image" Target="../media/image59.svg"/><Relationship Id="rId28" Type="http://schemas.openxmlformats.org/officeDocument/2006/relationships/image" Target="../media/image64.png"/><Relationship Id="rId36" Type="http://schemas.openxmlformats.org/officeDocument/2006/relationships/image" Target="../media/image72.png"/><Relationship Id="rId10" Type="http://schemas.openxmlformats.org/officeDocument/2006/relationships/image" Target="../media/image46.png"/><Relationship Id="rId19" Type="http://schemas.openxmlformats.org/officeDocument/2006/relationships/image" Target="../media/image55.svg"/><Relationship Id="rId31" Type="http://schemas.openxmlformats.org/officeDocument/2006/relationships/image" Target="../media/image67.svg"/><Relationship Id="rId4" Type="http://schemas.openxmlformats.org/officeDocument/2006/relationships/image" Target="../media/image40.png"/><Relationship Id="rId9" Type="http://schemas.openxmlformats.org/officeDocument/2006/relationships/image" Target="../media/image45.svg"/><Relationship Id="rId14" Type="http://schemas.openxmlformats.org/officeDocument/2006/relationships/image" Target="../media/image50.png"/><Relationship Id="rId22" Type="http://schemas.openxmlformats.org/officeDocument/2006/relationships/image" Target="../media/image58.png"/><Relationship Id="rId27" Type="http://schemas.openxmlformats.org/officeDocument/2006/relationships/image" Target="../media/image63.svg"/><Relationship Id="rId30" Type="http://schemas.openxmlformats.org/officeDocument/2006/relationships/image" Target="../media/image66.png"/><Relationship Id="rId35" Type="http://schemas.openxmlformats.org/officeDocument/2006/relationships/image" Target="../media/image71.svg"/></Relationships>
</file>

<file path=ppt/slides/_rels/slide7.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80.svg"/><Relationship Id="rId18" Type="http://schemas.openxmlformats.org/officeDocument/2006/relationships/image" Target="../media/image34.png"/><Relationship Id="rId3" Type="http://schemas.openxmlformats.org/officeDocument/2006/relationships/image" Target="../media/image15.svg"/><Relationship Id="rId7" Type="http://schemas.openxmlformats.org/officeDocument/2006/relationships/image" Target="../media/image19.svg"/><Relationship Id="rId12" Type="http://schemas.openxmlformats.org/officeDocument/2006/relationships/image" Target="../media/image79.png"/><Relationship Id="rId17" Type="http://schemas.openxmlformats.org/officeDocument/2006/relationships/image" Target="../media/image31.svg"/><Relationship Id="rId2" Type="http://schemas.openxmlformats.org/officeDocument/2006/relationships/image" Target="../media/image14.png"/><Relationship Id="rId16" Type="http://schemas.openxmlformats.org/officeDocument/2006/relationships/image" Target="../media/image82.png"/><Relationship Id="rId20" Type="http://schemas.openxmlformats.org/officeDocument/2006/relationships/image" Target="../media/image83.png"/><Relationship Id="rId1" Type="http://schemas.openxmlformats.org/officeDocument/2006/relationships/slideLayout" Target="../slideLayouts/slideLayout7.xml"/><Relationship Id="rId6" Type="http://schemas.openxmlformats.org/officeDocument/2006/relationships/image" Target="../media/image77.png"/><Relationship Id="rId11" Type="http://schemas.openxmlformats.org/officeDocument/2006/relationships/image" Target="../media/image23.svg"/><Relationship Id="rId5" Type="http://schemas.openxmlformats.org/officeDocument/2006/relationships/image" Target="../media/image17.svg"/><Relationship Id="rId15" Type="http://schemas.openxmlformats.org/officeDocument/2006/relationships/image" Target="../media/image29.svg"/><Relationship Id="rId10" Type="http://schemas.openxmlformats.org/officeDocument/2006/relationships/image" Target="../media/image22.png"/><Relationship Id="rId19" Type="http://schemas.openxmlformats.org/officeDocument/2006/relationships/image" Target="../media/image35.svg"/><Relationship Id="rId4" Type="http://schemas.openxmlformats.org/officeDocument/2006/relationships/image" Target="../media/image76.png"/><Relationship Id="rId9" Type="http://schemas.openxmlformats.org/officeDocument/2006/relationships/image" Target="../media/image21.svg"/><Relationship Id="rId14" Type="http://schemas.openxmlformats.org/officeDocument/2006/relationships/image" Target="../media/image81.png"/></Relationships>
</file>

<file path=ppt/slides/_rels/slide8.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29.svg"/><Relationship Id="rId18" Type="http://schemas.openxmlformats.org/officeDocument/2006/relationships/image" Target="../media/image37.png"/><Relationship Id="rId3" Type="http://schemas.openxmlformats.org/officeDocument/2006/relationships/image" Target="../media/image15.svg"/><Relationship Id="rId7" Type="http://schemas.openxmlformats.org/officeDocument/2006/relationships/image" Target="../media/image19.svg"/><Relationship Id="rId12" Type="http://schemas.openxmlformats.org/officeDocument/2006/relationships/image" Target="../media/image81.png"/><Relationship Id="rId17" Type="http://schemas.openxmlformats.org/officeDocument/2006/relationships/image" Target="../media/image35.svg"/><Relationship Id="rId2" Type="http://schemas.openxmlformats.org/officeDocument/2006/relationships/image" Target="../media/image14.png"/><Relationship Id="rId16"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77.png"/><Relationship Id="rId11" Type="http://schemas.openxmlformats.org/officeDocument/2006/relationships/image" Target="../media/image23.svg"/><Relationship Id="rId5" Type="http://schemas.openxmlformats.org/officeDocument/2006/relationships/image" Target="../media/image17.svg"/><Relationship Id="rId15" Type="http://schemas.openxmlformats.org/officeDocument/2006/relationships/image" Target="../media/image31.svg"/><Relationship Id="rId10" Type="http://schemas.openxmlformats.org/officeDocument/2006/relationships/image" Target="../media/image22.png"/><Relationship Id="rId4" Type="http://schemas.openxmlformats.org/officeDocument/2006/relationships/image" Target="../media/image76.png"/><Relationship Id="rId9" Type="http://schemas.openxmlformats.org/officeDocument/2006/relationships/image" Target="../media/image21.svg"/><Relationship Id="rId14" Type="http://schemas.openxmlformats.org/officeDocument/2006/relationships/image" Target="../media/image82.png"/></Relationships>
</file>

<file path=ppt/slides/_rels/slide9.xml.rels><?xml version="1.0" encoding="UTF-8" standalone="yes"?>
<Relationships xmlns="http://schemas.openxmlformats.org/package/2006/relationships"><Relationship Id="rId8" Type="http://schemas.openxmlformats.org/officeDocument/2006/relationships/image" Target="../media/image87.png"/><Relationship Id="rId13" Type="http://schemas.openxmlformats.org/officeDocument/2006/relationships/image" Target="../media/image49.svg"/><Relationship Id="rId18" Type="http://schemas.openxmlformats.org/officeDocument/2006/relationships/image" Target="../media/image91.png"/><Relationship Id="rId26" Type="http://schemas.openxmlformats.org/officeDocument/2006/relationships/image" Target="../media/image95.png"/><Relationship Id="rId39" Type="http://schemas.openxmlformats.org/officeDocument/2006/relationships/image" Target="../media/image75.png"/><Relationship Id="rId3" Type="http://schemas.openxmlformats.org/officeDocument/2006/relationships/image" Target="../media/image39.svg"/><Relationship Id="rId21" Type="http://schemas.openxmlformats.org/officeDocument/2006/relationships/image" Target="../media/image57.svg"/><Relationship Id="rId34" Type="http://schemas.openxmlformats.org/officeDocument/2006/relationships/image" Target="../media/image70.png"/><Relationship Id="rId7" Type="http://schemas.openxmlformats.org/officeDocument/2006/relationships/image" Target="../media/image43.svg"/><Relationship Id="rId12" Type="http://schemas.openxmlformats.org/officeDocument/2006/relationships/image" Target="../media/image89.png"/><Relationship Id="rId17" Type="http://schemas.openxmlformats.org/officeDocument/2006/relationships/image" Target="../media/image53.svg"/><Relationship Id="rId25" Type="http://schemas.openxmlformats.org/officeDocument/2006/relationships/image" Target="../media/image61.svg"/><Relationship Id="rId33" Type="http://schemas.openxmlformats.org/officeDocument/2006/relationships/image" Target="../media/image69.svg"/><Relationship Id="rId38" Type="http://schemas.openxmlformats.org/officeDocument/2006/relationships/image" Target="../media/image74.emf"/><Relationship Id="rId2" Type="http://schemas.openxmlformats.org/officeDocument/2006/relationships/image" Target="../media/image84.png"/><Relationship Id="rId16" Type="http://schemas.openxmlformats.org/officeDocument/2006/relationships/image" Target="../media/image90.png"/><Relationship Id="rId20" Type="http://schemas.openxmlformats.org/officeDocument/2006/relationships/image" Target="../media/image92.png"/><Relationship Id="rId29" Type="http://schemas.openxmlformats.org/officeDocument/2006/relationships/image" Target="../media/image65.svg"/><Relationship Id="rId1" Type="http://schemas.openxmlformats.org/officeDocument/2006/relationships/slideLayout" Target="../slideLayouts/slideLayout7.xml"/><Relationship Id="rId6" Type="http://schemas.openxmlformats.org/officeDocument/2006/relationships/image" Target="../media/image86.png"/><Relationship Id="rId11" Type="http://schemas.openxmlformats.org/officeDocument/2006/relationships/image" Target="../media/image47.svg"/><Relationship Id="rId24" Type="http://schemas.openxmlformats.org/officeDocument/2006/relationships/image" Target="../media/image94.png"/><Relationship Id="rId32" Type="http://schemas.openxmlformats.org/officeDocument/2006/relationships/image" Target="../media/image98.png"/><Relationship Id="rId37" Type="http://schemas.openxmlformats.org/officeDocument/2006/relationships/image" Target="../media/image73.emf"/><Relationship Id="rId5" Type="http://schemas.openxmlformats.org/officeDocument/2006/relationships/image" Target="../media/image41.svg"/><Relationship Id="rId15" Type="http://schemas.openxmlformats.org/officeDocument/2006/relationships/image" Target="../media/image51.svg"/><Relationship Id="rId23" Type="http://schemas.openxmlformats.org/officeDocument/2006/relationships/image" Target="../media/image59.svg"/><Relationship Id="rId28" Type="http://schemas.openxmlformats.org/officeDocument/2006/relationships/image" Target="../media/image96.png"/><Relationship Id="rId36" Type="http://schemas.openxmlformats.org/officeDocument/2006/relationships/image" Target="../media/image72.png"/><Relationship Id="rId10" Type="http://schemas.openxmlformats.org/officeDocument/2006/relationships/image" Target="../media/image88.png"/><Relationship Id="rId19" Type="http://schemas.openxmlformats.org/officeDocument/2006/relationships/image" Target="../media/image55.svg"/><Relationship Id="rId31" Type="http://schemas.openxmlformats.org/officeDocument/2006/relationships/image" Target="../media/image67.svg"/><Relationship Id="rId4" Type="http://schemas.openxmlformats.org/officeDocument/2006/relationships/image" Target="../media/image85.png"/><Relationship Id="rId9" Type="http://schemas.openxmlformats.org/officeDocument/2006/relationships/image" Target="../media/image45.svg"/><Relationship Id="rId14" Type="http://schemas.openxmlformats.org/officeDocument/2006/relationships/image" Target="../media/image50.png"/><Relationship Id="rId22" Type="http://schemas.openxmlformats.org/officeDocument/2006/relationships/image" Target="../media/image93.png"/><Relationship Id="rId27" Type="http://schemas.openxmlformats.org/officeDocument/2006/relationships/image" Target="../media/image63.svg"/><Relationship Id="rId30" Type="http://schemas.openxmlformats.org/officeDocument/2006/relationships/image" Target="../media/image97.png"/><Relationship Id="rId35" Type="http://schemas.openxmlformats.org/officeDocument/2006/relationships/image" Target="../media/image71.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D7E5"/>
        </a:solidFill>
        <a:effectLst/>
      </p:bgPr>
    </p:bg>
    <p:spTree>
      <p:nvGrpSpPr>
        <p:cNvPr id="1" name=""/>
        <p:cNvGrpSpPr/>
        <p:nvPr/>
      </p:nvGrpSpPr>
      <p:grpSpPr>
        <a:xfrm>
          <a:off x="0" y="0"/>
          <a:ext cx="0" cy="0"/>
          <a:chOff x="0" y="0"/>
          <a:chExt cx="0" cy="0"/>
        </a:xfrm>
      </p:grpSpPr>
      <p:pic>
        <p:nvPicPr>
          <p:cNvPr id="42" name="Picture 2"/>
          <p:cNvPicPr>
            <a:picLocks noChangeAspect="1"/>
          </p:cNvPicPr>
          <p:nvPr/>
        </p:nvPicPr>
        <p:blipFill>
          <a:blip r:embed="rId2"/>
          <a:srcRect t="413" b="413"/>
          <a:stretch>
            <a:fillRect/>
          </a:stretch>
        </p:blipFill>
        <p:spPr>
          <a:xfrm>
            <a:off x="2672350" y="685800"/>
            <a:ext cx="6904451" cy="5486400"/>
          </a:xfrm>
          <a:prstGeom prst="rect">
            <a:avLst/>
          </a:prstGeom>
        </p:spPr>
      </p:pic>
      <p:grpSp>
        <p:nvGrpSpPr>
          <p:cNvPr id="43" name="Group 3"/>
          <p:cNvGrpSpPr/>
          <p:nvPr/>
        </p:nvGrpSpPr>
        <p:grpSpPr>
          <a:xfrm>
            <a:off x="3572073" y="1744003"/>
            <a:ext cx="5555043" cy="3369995"/>
            <a:chOff x="0" y="0"/>
            <a:chExt cx="3126189" cy="1896518"/>
          </a:xfrm>
        </p:grpSpPr>
        <p:sp>
          <p:nvSpPr>
            <p:cNvPr id="44" name="Freeform 4"/>
            <p:cNvSpPr/>
            <p:nvPr/>
          </p:nvSpPr>
          <p:spPr>
            <a:xfrm>
              <a:off x="-4213" y="0"/>
              <a:ext cx="3130402" cy="1896518"/>
            </a:xfrm>
            <a:custGeom>
              <a:avLst/>
              <a:gdLst/>
              <a:ahLst/>
              <a:cxnLst/>
              <a:rect l="l" t="t" r="r" b="b"/>
              <a:pathLst>
                <a:path w="3130402" h="1896518">
                  <a:moveTo>
                    <a:pt x="278431" y="16918"/>
                  </a:moveTo>
                  <a:cubicBezTo>
                    <a:pt x="278431" y="16918"/>
                    <a:pt x="604014" y="12258"/>
                    <a:pt x="925831" y="12454"/>
                  </a:cubicBezTo>
                  <a:cubicBezTo>
                    <a:pt x="2096065" y="12671"/>
                    <a:pt x="2856334" y="0"/>
                    <a:pt x="2856334" y="0"/>
                  </a:cubicBezTo>
                  <a:cubicBezTo>
                    <a:pt x="2923798" y="0"/>
                    <a:pt x="2999735" y="0"/>
                    <a:pt x="3078508" y="85073"/>
                  </a:cubicBezTo>
                  <a:cubicBezTo>
                    <a:pt x="3121486" y="131488"/>
                    <a:pt x="3122554" y="240224"/>
                    <a:pt x="3122959" y="320281"/>
                  </a:cubicBezTo>
                  <a:cubicBezTo>
                    <a:pt x="3122959" y="320281"/>
                    <a:pt x="3121255" y="946688"/>
                    <a:pt x="3121255" y="1133934"/>
                  </a:cubicBezTo>
                  <a:cubicBezTo>
                    <a:pt x="3121255" y="1348093"/>
                    <a:pt x="3130402" y="1647272"/>
                    <a:pt x="3130402" y="1647272"/>
                  </a:cubicBezTo>
                  <a:cubicBezTo>
                    <a:pt x="3130402" y="1775941"/>
                    <a:pt x="3126233" y="1896518"/>
                    <a:pt x="2873395" y="1888384"/>
                  </a:cubicBezTo>
                  <a:cubicBezTo>
                    <a:pt x="2873395" y="1888384"/>
                    <a:pt x="2496923" y="1868086"/>
                    <a:pt x="2137974" y="1875684"/>
                  </a:cubicBezTo>
                  <a:cubicBezTo>
                    <a:pt x="1149919" y="1883818"/>
                    <a:pt x="304023" y="1896518"/>
                    <a:pt x="304023" y="1896518"/>
                  </a:cubicBezTo>
                  <a:cubicBezTo>
                    <a:pt x="132548" y="1896518"/>
                    <a:pt x="4213" y="1795449"/>
                    <a:pt x="8532" y="1592902"/>
                  </a:cubicBezTo>
                  <a:cubicBezTo>
                    <a:pt x="8532" y="1592902"/>
                    <a:pt x="9630" y="1094361"/>
                    <a:pt x="4815" y="935003"/>
                  </a:cubicBezTo>
                  <a:cubicBezTo>
                    <a:pt x="0" y="663668"/>
                    <a:pt x="25592" y="330596"/>
                    <a:pt x="25592" y="330596"/>
                  </a:cubicBezTo>
                  <a:cubicBezTo>
                    <a:pt x="27224" y="150571"/>
                    <a:pt x="143504" y="16918"/>
                    <a:pt x="278431" y="16918"/>
                  </a:cubicBezTo>
                  <a:close/>
                </a:path>
              </a:pathLst>
            </a:custGeom>
            <a:solidFill>
              <a:srgbClr val="FFF9ED"/>
            </a:solidFill>
          </p:spPr>
        </p:sp>
      </p:grpSp>
      <p:pic>
        <p:nvPicPr>
          <p:cNvPr id="4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09458" y="3468073"/>
            <a:ext cx="4821089" cy="3429000"/>
          </a:xfrm>
          <a:prstGeom prst="rect">
            <a:avLst/>
          </a:prstGeom>
        </p:spPr>
      </p:pic>
      <p:pic>
        <p:nvPicPr>
          <p:cNvPr id="4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56654">
            <a:off x="923670" y="717545"/>
            <a:ext cx="1698924" cy="1969767"/>
          </a:xfrm>
          <a:prstGeom prst="rect">
            <a:avLst/>
          </a:prstGeom>
        </p:spPr>
      </p:pic>
      <p:pic>
        <p:nvPicPr>
          <p:cNvPr id="48"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538374">
            <a:off x="9661892" y="229484"/>
            <a:ext cx="2154061" cy="1993485"/>
          </a:xfrm>
          <a:prstGeom prst="rect">
            <a:avLst/>
          </a:prstGeom>
        </p:spPr>
      </p:pic>
      <p:pic>
        <p:nvPicPr>
          <p:cNvPr id="49"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8832295" y="3841622"/>
            <a:ext cx="2534399" cy="2681903"/>
          </a:xfrm>
          <a:prstGeom prst="rect">
            <a:avLst/>
          </a:prstGeom>
        </p:spPr>
      </p:pic>
      <p:pic>
        <p:nvPicPr>
          <p:cNvPr id="66" name="Picture 10"/>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642113" y="-528508"/>
            <a:ext cx="2743200" cy="2743200"/>
          </a:xfrm>
          <a:prstGeom prst="rect">
            <a:avLst/>
          </a:prstGeom>
        </p:spPr>
      </p:pic>
      <p:pic>
        <p:nvPicPr>
          <p:cNvPr id="67"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1116031">
            <a:off x="9654072" y="4607445"/>
            <a:ext cx="3071985" cy="3071985"/>
          </a:xfrm>
          <a:prstGeom prst="rect">
            <a:avLst/>
          </a:prstGeom>
        </p:spPr>
      </p:pic>
      <p:sp>
        <p:nvSpPr>
          <p:cNvPr id="8" name="TextBox 7"/>
          <p:cNvSpPr txBox="1"/>
          <p:nvPr/>
        </p:nvSpPr>
        <p:spPr>
          <a:xfrm>
            <a:off x="785298" y="6120471"/>
            <a:ext cx="1600606" cy="430887"/>
          </a:xfrm>
          <a:prstGeom prst="rect">
            <a:avLst/>
          </a:prstGeom>
          <a:noFill/>
        </p:spPr>
        <p:txBody>
          <a:bodyPr wrap="square" rtlCol="0">
            <a:prstTxWarp prst="textArchUp">
              <a:avLst/>
            </a:prstTxWarp>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9Slide03 Arima Madurai Black" panose="00000A00000000000000" pitchFamily="2" charset="0"/>
                <a:ea typeface="+mn-ea"/>
                <a:cs typeface="#9Slide03 Arima Madurai Black" panose="00000A00000000000000" pitchFamily="2" charset="0"/>
              </a:rPr>
              <a:t>Trang 125</a:t>
            </a:r>
          </a:p>
        </p:txBody>
      </p:sp>
      <p:sp>
        <p:nvSpPr>
          <p:cNvPr id="14" name="TextBox 5">
            <a:extLst>
              <a:ext uri="{FF2B5EF4-FFF2-40B4-BE49-F238E27FC236}">
                <a16:creationId xmlns:a16="http://schemas.microsoft.com/office/drawing/2014/main" id="{06D97B16-083B-4D65-BF37-19B8720CC8FE}"/>
              </a:ext>
            </a:extLst>
          </p:cNvPr>
          <p:cNvSpPr txBox="1"/>
          <p:nvPr/>
        </p:nvSpPr>
        <p:spPr>
          <a:xfrm>
            <a:off x="4092231" y="8154728"/>
            <a:ext cx="5244413" cy="2926442"/>
          </a:xfrm>
          <a:prstGeom prst="rect">
            <a:avLst/>
          </a:prstGeom>
        </p:spPr>
        <p:txBody>
          <a:bodyPr lIns="0" tIns="0" rIns="0" bIns="0" rtlCol="0" anchor="t">
            <a:spAutoFit/>
          </a:bodyPr>
          <a:lstStyle/>
          <a:p>
            <a:pPr marL="0" marR="0" lvl="0" indent="0" algn="ctr" defTabSz="609630" rtl="0" eaLnBrk="1" fontAlgn="auto" latinLnBrk="0" hangingPunct="1">
              <a:lnSpc>
                <a:spcPts val="7600"/>
              </a:lnSpc>
              <a:spcBef>
                <a:spcPct val="0"/>
              </a:spcBef>
              <a:spcAft>
                <a:spcPts val="0"/>
              </a:spcAft>
              <a:buClrTx/>
              <a:buSzTx/>
              <a:buFontTx/>
              <a:buNone/>
              <a:tabLst/>
              <a:defRPr/>
            </a:pPr>
            <a:r>
              <a:rPr kumimoji="0" lang="en-US" sz="6400" b="1" i="0" u="none" strike="noStrike" kern="1200" cap="none" spc="-158" normalizeH="0" baseline="0" noProof="0">
                <a:ln>
                  <a:noFill/>
                </a:ln>
                <a:solidFill>
                  <a:srgbClr val="DA1C5C"/>
                </a:solidFill>
                <a:effectLst>
                  <a:glow rad="63500">
                    <a:srgbClr val="4BACC6">
                      <a:satMod val="175000"/>
                      <a:alpha val="40000"/>
                    </a:srgbClr>
                  </a:glow>
                  <a:outerShdw blurRad="50800" dist="38100" dir="8100000" algn="tr" rotWithShape="0">
                    <a:prstClr val="black">
                      <a:alpha val="40000"/>
                    </a:prstClr>
                  </a:outerShdw>
                </a:effectLst>
                <a:uLnTx/>
                <a:uFillTx/>
                <a:latin typeface="#9Slide04 Vollkorn Black" panose="00000A00000000000000" pitchFamily="2" charset="0"/>
                <a:ea typeface="#9Slide04 Vollkorn Black" panose="00000A00000000000000" pitchFamily="2" charset="0"/>
                <a:cs typeface="+mn-cs"/>
              </a:rPr>
              <a:t>Viết về một cuốn sách em thích</a:t>
            </a:r>
            <a:endParaRPr kumimoji="0" lang="en-US" sz="6400" b="1" i="0" u="none" strike="noStrike" kern="1200" cap="none" spc="-158" normalizeH="0" baseline="0" noProof="0" dirty="0" err="1">
              <a:ln>
                <a:noFill/>
              </a:ln>
              <a:solidFill>
                <a:srgbClr val="DA1C5C"/>
              </a:solidFill>
              <a:effectLst>
                <a:glow rad="63500">
                  <a:srgbClr val="4BACC6">
                    <a:satMod val="175000"/>
                    <a:alpha val="40000"/>
                  </a:srgbClr>
                </a:glow>
                <a:outerShdw blurRad="50800" dist="38100" dir="8100000" algn="tr" rotWithShape="0">
                  <a:prstClr val="black">
                    <a:alpha val="40000"/>
                  </a:prstClr>
                </a:outerShdw>
              </a:effectLst>
              <a:uLnTx/>
              <a:uFillTx/>
              <a:latin typeface="#9Slide04 Vollkorn Black" panose="00000A00000000000000" pitchFamily="2" charset="0"/>
              <a:ea typeface="#9Slide04 Vollkorn Black" panose="00000A00000000000000" pitchFamily="2" charset="0"/>
              <a:cs typeface="+mn-cs"/>
            </a:endParaRPr>
          </a:p>
        </p:txBody>
      </p:sp>
      <p:sp>
        <p:nvSpPr>
          <p:cNvPr id="15" name="TextBox 12">
            <a:extLst>
              <a:ext uri="{FF2B5EF4-FFF2-40B4-BE49-F238E27FC236}">
                <a16:creationId xmlns:a16="http://schemas.microsoft.com/office/drawing/2014/main" id="{7E19177D-7C0B-4CD8-80F0-7C7D3FA51621}"/>
              </a:ext>
            </a:extLst>
          </p:cNvPr>
          <p:cNvSpPr txBox="1"/>
          <p:nvPr/>
        </p:nvSpPr>
        <p:spPr>
          <a:xfrm>
            <a:off x="4660752" y="7362813"/>
            <a:ext cx="3823184" cy="743793"/>
          </a:xfrm>
          <a:prstGeom prst="rect">
            <a:avLst/>
          </a:prstGeom>
        </p:spPr>
        <p:txBody>
          <a:bodyPr wrap="square" lIns="0" tIns="0" rIns="0" bIns="0" rtlCol="0" anchor="t">
            <a:spAutoFit/>
          </a:bodyPr>
          <a:lstStyle/>
          <a:p>
            <a:pPr marL="0" marR="0" lvl="0" indent="0" algn="ctr" defTabSz="609630" rtl="0" eaLnBrk="1" fontAlgn="auto" latinLnBrk="0" hangingPunct="1">
              <a:lnSpc>
                <a:spcPts val="5840"/>
              </a:lnSpc>
              <a:spcBef>
                <a:spcPct val="0"/>
              </a:spcBef>
              <a:spcAft>
                <a:spcPts val="0"/>
              </a:spcAft>
              <a:buClrTx/>
              <a:buSzTx/>
              <a:buFontTx/>
              <a:buNone/>
              <a:tabLst/>
              <a:defRPr/>
            </a:pPr>
            <a:r>
              <a:rPr kumimoji="0" lang="en-US" sz="4400" b="0" i="0" u="none" strike="noStrike" kern="1200" cap="none" spc="0" normalizeH="0" baseline="0" noProof="0">
                <a:ln>
                  <a:noFill/>
                </a:ln>
                <a:solidFill>
                  <a:srgbClr val="202F5A"/>
                </a:solidFill>
                <a:effectLst/>
                <a:uLnTx/>
                <a:uFillTx/>
                <a:latin typeface="#9Slide05 Dear Saturday" panose="02000505000000020004" pitchFamily="2" charset="0"/>
                <a:ea typeface="+mn-ea"/>
                <a:cs typeface="+mn-cs"/>
              </a:rPr>
              <a:t>Viết sáng tạo: </a:t>
            </a:r>
            <a:endParaRPr kumimoji="0" lang="en-US" sz="4400" b="0" i="0" u="none" strike="noStrike" kern="1200" cap="none" spc="0" normalizeH="0" baseline="0" noProof="0" dirty="0">
              <a:ln>
                <a:noFill/>
              </a:ln>
              <a:solidFill>
                <a:srgbClr val="202F5A"/>
              </a:solidFill>
              <a:effectLst/>
              <a:uLnTx/>
              <a:uFillTx/>
              <a:latin typeface="#9Slide05 Dear Saturday" panose="02000505000000020004" pitchFamily="2" charset="0"/>
              <a:ea typeface="+mn-ea"/>
              <a:cs typeface="+mn-cs"/>
            </a:endParaRPr>
          </a:p>
        </p:txBody>
      </p:sp>
      <p:pic>
        <p:nvPicPr>
          <p:cNvPr id="4" name="Picture 3">
            <a:extLst>
              <a:ext uri="{FF2B5EF4-FFF2-40B4-BE49-F238E27FC236}">
                <a16:creationId xmlns:a16="http://schemas.microsoft.com/office/drawing/2014/main" id="{792430FD-F7AF-5CD2-706B-B14AA03D2EA4}"/>
              </a:ext>
            </a:extLst>
          </p:cNvPr>
          <p:cNvPicPr>
            <a:picLocks noChangeAspect="1"/>
          </p:cNvPicPr>
          <p:nvPr/>
        </p:nvPicPr>
        <p:blipFill>
          <a:blip r:embed="rId13"/>
          <a:stretch>
            <a:fillRect/>
          </a:stretch>
        </p:blipFill>
        <p:spPr>
          <a:xfrm>
            <a:off x="3451988" y="2216158"/>
            <a:ext cx="5840474" cy="274953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1000" fill="hold"/>
                                        <p:tgtEl>
                                          <p:spTgt spid="14"/>
                                        </p:tgtEl>
                                        <p:attrNameLst>
                                          <p:attrName>ppt_w</p:attrName>
                                        </p:attrNameLst>
                                      </p:cBhvr>
                                      <p:tavLst>
                                        <p:tav tm="0">
                                          <p:val>
                                            <p:fltVal val="0"/>
                                          </p:val>
                                        </p:tav>
                                        <p:tav tm="100000">
                                          <p:val>
                                            <p:strVal val="#ppt_w"/>
                                          </p:val>
                                        </p:tav>
                                      </p:tavLst>
                                    </p:anim>
                                    <p:anim calcmode="lin" valueType="num">
                                      <p:cBhvr>
                                        <p:cTn id="16" dur="1000" fill="hold"/>
                                        <p:tgtEl>
                                          <p:spTgt spid="14"/>
                                        </p:tgtEl>
                                        <p:attrNameLst>
                                          <p:attrName>ppt_h</p:attrName>
                                        </p:attrNameLst>
                                      </p:cBhvr>
                                      <p:tavLst>
                                        <p:tav tm="0">
                                          <p:val>
                                            <p:fltVal val="0"/>
                                          </p:val>
                                        </p:tav>
                                        <p:tav tm="100000">
                                          <p:val>
                                            <p:strVal val="#ppt_h"/>
                                          </p:val>
                                        </p:tav>
                                      </p:tavLst>
                                    </p:anim>
                                    <p:anim calcmode="lin" valueType="num">
                                      <p:cBhvr>
                                        <p:cTn id="17" dur="1000" fill="hold"/>
                                        <p:tgtEl>
                                          <p:spTgt spid="14"/>
                                        </p:tgtEl>
                                        <p:attrNameLst>
                                          <p:attrName>style.rotation</p:attrName>
                                        </p:attrNameLst>
                                      </p:cBhvr>
                                      <p:tavLst>
                                        <p:tav tm="0">
                                          <p:val>
                                            <p:fltVal val="90"/>
                                          </p:val>
                                        </p:tav>
                                        <p:tav tm="100000">
                                          <p:val>
                                            <p:fltVal val="0"/>
                                          </p:val>
                                        </p:tav>
                                      </p:tavLst>
                                    </p:anim>
                                    <p:animEffect transition="in" filter="fade">
                                      <p:cBhvr>
                                        <p:cTn id="18" dur="10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9ED">
            <a:alpha val="70000"/>
          </a:srgb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35503">
            <a:off x="-259142" y="-252921"/>
            <a:ext cx="2277275" cy="217376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31074">
            <a:off x="10727308" y="-1381105"/>
            <a:ext cx="2515169" cy="5511327"/>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55739">
            <a:off x="10986350" y="4899904"/>
            <a:ext cx="2323115" cy="2388249"/>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9490790">
            <a:off x="4219451" y="212202"/>
            <a:ext cx="1167235" cy="615036"/>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361682">
            <a:off x="-1810380" y="3244239"/>
            <a:ext cx="2996851" cy="3990964"/>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8787215">
            <a:off x="523196" y="-57419"/>
            <a:ext cx="528706" cy="2443600"/>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0046438">
            <a:off x="10501501" y="2100378"/>
            <a:ext cx="1954299" cy="1954299"/>
          </a:xfrm>
          <a:prstGeom prst="rect">
            <a:avLst/>
          </a:prstGeom>
        </p:spPr>
      </p:pic>
      <p:pic>
        <p:nvPicPr>
          <p:cNvPr id="18" name="Picture 2">
            <a:extLst>
              <a:ext uri="{FF2B5EF4-FFF2-40B4-BE49-F238E27FC236}">
                <a16:creationId xmlns:a16="http://schemas.microsoft.com/office/drawing/2014/main" id="{FA4E0029-0D34-4C28-A669-C5AB4C8E97E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318778" y="387930"/>
            <a:ext cx="11614078" cy="6360433"/>
          </a:xfrm>
          <a:prstGeom prst="rect">
            <a:avLst/>
          </a:prstGeom>
        </p:spPr>
      </p:pic>
      <p:sp>
        <p:nvSpPr>
          <p:cNvPr id="16" name="Rectangle: Rounded Corners 15">
            <a:extLst>
              <a:ext uri="{FF2B5EF4-FFF2-40B4-BE49-F238E27FC236}">
                <a16:creationId xmlns:a16="http://schemas.microsoft.com/office/drawing/2014/main" id="{087E5F26-A50B-4DDA-AC1D-3FEE2175A515}"/>
              </a:ext>
            </a:extLst>
          </p:cNvPr>
          <p:cNvSpPr/>
          <p:nvPr/>
        </p:nvSpPr>
        <p:spPr>
          <a:xfrm>
            <a:off x="1878496" y="149089"/>
            <a:ext cx="8704709" cy="775252"/>
          </a:xfrm>
          <a:custGeom>
            <a:avLst/>
            <a:gdLst>
              <a:gd name="connsiteX0" fmla="*/ 0 w 8704709"/>
              <a:gd name="connsiteY0" fmla="*/ 387626 h 775252"/>
              <a:gd name="connsiteX1" fmla="*/ 387626 w 8704709"/>
              <a:gd name="connsiteY1" fmla="*/ 0 h 775252"/>
              <a:gd name="connsiteX2" fmla="*/ 810530 w 8704709"/>
              <a:gd name="connsiteY2" fmla="*/ 0 h 775252"/>
              <a:gd name="connsiteX3" fmla="*/ 1471318 w 8704709"/>
              <a:gd name="connsiteY3" fmla="*/ 0 h 775252"/>
              <a:gd name="connsiteX4" fmla="*/ 2052812 w 8704709"/>
              <a:gd name="connsiteY4" fmla="*/ 0 h 775252"/>
              <a:gd name="connsiteX5" fmla="*/ 2713600 w 8704709"/>
              <a:gd name="connsiteY5" fmla="*/ 0 h 775252"/>
              <a:gd name="connsiteX6" fmla="*/ 3215799 w 8704709"/>
              <a:gd name="connsiteY6" fmla="*/ 0 h 775252"/>
              <a:gd name="connsiteX7" fmla="*/ 3717998 w 8704709"/>
              <a:gd name="connsiteY7" fmla="*/ 0 h 775252"/>
              <a:gd name="connsiteX8" fmla="*/ 4140902 w 8704709"/>
              <a:gd name="connsiteY8" fmla="*/ 0 h 775252"/>
              <a:gd name="connsiteX9" fmla="*/ 4880985 w 8704709"/>
              <a:gd name="connsiteY9" fmla="*/ 0 h 775252"/>
              <a:gd name="connsiteX10" fmla="*/ 5462478 w 8704709"/>
              <a:gd name="connsiteY10" fmla="*/ 0 h 775252"/>
              <a:gd name="connsiteX11" fmla="*/ 6202561 w 8704709"/>
              <a:gd name="connsiteY11" fmla="*/ 0 h 775252"/>
              <a:gd name="connsiteX12" fmla="*/ 6704760 w 8704709"/>
              <a:gd name="connsiteY12" fmla="*/ 0 h 775252"/>
              <a:gd name="connsiteX13" fmla="*/ 7365548 w 8704709"/>
              <a:gd name="connsiteY13" fmla="*/ 0 h 775252"/>
              <a:gd name="connsiteX14" fmla="*/ 8317083 w 8704709"/>
              <a:gd name="connsiteY14" fmla="*/ 0 h 775252"/>
              <a:gd name="connsiteX15" fmla="*/ 8704709 w 8704709"/>
              <a:gd name="connsiteY15" fmla="*/ 387626 h 775252"/>
              <a:gd name="connsiteX16" fmla="*/ 8704709 w 8704709"/>
              <a:gd name="connsiteY16" fmla="*/ 387626 h 775252"/>
              <a:gd name="connsiteX17" fmla="*/ 8317083 w 8704709"/>
              <a:gd name="connsiteY17" fmla="*/ 775252 h 775252"/>
              <a:gd name="connsiteX18" fmla="*/ 7735589 w 8704709"/>
              <a:gd name="connsiteY18" fmla="*/ 775252 h 775252"/>
              <a:gd name="connsiteX19" fmla="*/ 7074801 w 8704709"/>
              <a:gd name="connsiteY19" fmla="*/ 775252 h 775252"/>
              <a:gd name="connsiteX20" fmla="*/ 6651897 w 8704709"/>
              <a:gd name="connsiteY20" fmla="*/ 775252 h 775252"/>
              <a:gd name="connsiteX21" fmla="*/ 5991109 w 8704709"/>
              <a:gd name="connsiteY21" fmla="*/ 775252 h 775252"/>
              <a:gd name="connsiteX22" fmla="*/ 5330321 w 8704709"/>
              <a:gd name="connsiteY22" fmla="*/ 775252 h 775252"/>
              <a:gd name="connsiteX23" fmla="*/ 4669533 w 8704709"/>
              <a:gd name="connsiteY23" fmla="*/ 775252 h 775252"/>
              <a:gd name="connsiteX24" fmla="*/ 4008745 w 8704709"/>
              <a:gd name="connsiteY24" fmla="*/ 775252 h 775252"/>
              <a:gd name="connsiteX25" fmla="*/ 3268662 w 8704709"/>
              <a:gd name="connsiteY25" fmla="*/ 775252 h 775252"/>
              <a:gd name="connsiteX26" fmla="*/ 2687169 w 8704709"/>
              <a:gd name="connsiteY26" fmla="*/ 775252 h 775252"/>
              <a:gd name="connsiteX27" fmla="*/ 2026380 w 8704709"/>
              <a:gd name="connsiteY27" fmla="*/ 775252 h 775252"/>
              <a:gd name="connsiteX28" fmla="*/ 1524182 w 8704709"/>
              <a:gd name="connsiteY28" fmla="*/ 775252 h 775252"/>
              <a:gd name="connsiteX29" fmla="*/ 387626 w 8704709"/>
              <a:gd name="connsiteY29" fmla="*/ 775252 h 775252"/>
              <a:gd name="connsiteX30" fmla="*/ 0 w 8704709"/>
              <a:gd name="connsiteY30" fmla="*/ 387626 h 77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704709" h="775252" fill="none" extrusionOk="0">
                <a:moveTo>
                  <a:pt x="0" y="387626"/>
                </a:moveTo>
                <a:cubicBezTo>
                  <a:pt x="15189" y="133042"/>
                  <a:pt x="176337" y="30705"/>
                  <a:pt x="387626" y="0"/>
                </a:cubicBezTo>
                <a:cubicBezTo>
                  <a:pt x="525981" y="-3929"/>
                  <a:pt x="653988" y="-11388"/>
                  <a:pt x="810530" y="0"/>
                </a:cubicBezTo>
                <a:cubicBezTo>
                  <a:pt x="967072" y="11388"/>
                  <a:pt x="1321888" y="-23219"/>
                  <a:pt x="1471318" y="0"/>
                </a:cubicBezTo>
                <a:cubicBezTo>
                  <a:pt x="1620748" y="23219"/>
                  <a:pt x="1898357" y="15252"/>
                  <a:pt x="2052812" y="0"/>
                </a:cubicBezTo>
                <a:cubicBezTo>
                  <a:pt x="2207267" y="-15252"/>
                  <a:pt x="2450983" y="19872"/>
                  <a:pt x="2713600" y="0"/>
                </a:cubicBezTo>
                <a:cubicBezTo>
                  <a:pt x="2976217" y="-19872"/>
                  <a:pt x="3047751" y="1697"/>
                  <a:pt x="3215799" y="0"/>
                </a:cubicBezTo>
                <a:cubicBezTo>
                  <a:pt x="3383847" y="-1697"/>
                  <a:pt x="3524604" y="8633"/>
                  <a:pt x="3717998" y="0"/>
                </a:cubicBezTo>
                <a:cubicBezTo>
                  <a:pt x="3911392" y="-8633"/>
                  <a:pt x="4015839" y="18107"/>
                  <a:pt x="4140902" y="0"/>
                </a:cubicBezTo>
                <a:cubicBezTo>
                  <a:pt x="4265965" y="-18107"/>
                  <a:pt x="4691349" y="32320"/>
                  <a:pt x="4880985" y="0"/>
                </a:cubicBezTo>
                <a:cubicBezTo>
                  <a:pt x="5070621" y="-32320"/>
                  <a:pt x="5262439" y="25282"/>
                  <a:pt x="5462478" y="0"/>
                </a:cubicBezTo>
                <a:cubicBezTo>
                  <a:pt x="5662517" y="-25282"/>
                  <a:pt x="6021894" y="-4663"/>
                  <a:pt x="6202561" y="0"/>
                </a:cubicBezTo>
                <a:cubicBezTo>
                  <a:pt x="6383228" y="4663"/>
                  <a:pt x="6540275" y="-21636"/>
                  <a:pt x="6704760" y="0"/>
                </a:cubicBezTo>
                <a:cubicBezTo>
                  <a:pt x="6869245" y="21636"/>
                  <a:pt x="7181383" y="-14183"/>
                  <a:pt x="7365548" y="0"/>
                </a:cubicBezTo>
                <a:cubicBezTo>
                  <a:pt x="7549713" y="14183"/>
                  <a:pt x="8046671" y="-28680"/>
                  <a:pt x="8317083" y="0"/>
                </a:cubicBezTo>
                <a:cubicBezTo>
                  <a:pt x="8546547" y="-12851"/>
                  <a:pt x="8708726" y="181347"/>
                  <a:pt x="8704709" y="387626"/>
                </a:cubicBezTo>
                <a:lnTo>
                  <a:pt x="8704709" y="387626"/>
                </a:lnTo>
                <a:cubicBezTo>
                  <a:pt x="8684738" y="585370"/>
                  <a:pt x="8539436" y="778405"/>
                  <a:pt x="8317083" y="775252"/>
                </a:cubicBezTo>
                <a:cubicBezTo>
                  <a:pt x="8116877" y="802107"/>
                  <a:pt x="7869831" y="790141"/>
                  <a:pt x="7735589" y="775252"/>
                </a:cubicBezTo>
                <a:cubicBezTo>
                  <a:pt x="7601347" y="760363"/>
                  <a:pt x="7319814" y="752609"/>
                  <a:pt x="7074801" y="775252"/>
                </a:cubicBezTo>
                <a:cubicBezTo>
                  <a:pt x="6829788" y="797895"/>
                  <a:pt x="6781077" y="781691"/>
                  <a:pt x="6651897" y="775252"/>
                </a:cubicBezTo>
                <a:cubicBezTo>
                  <a:pt x="6522717" y="768813"/>
                  <a:pt x="6148058" y="773373"/>
                  <a:pt x="5991109" y="775252"/>
                </a:cubicBezTo>
                <a:cubicBezTo>
                  <a:pt x="5834160" y="777131"/>
                  <a:pt x="5651986" y="783912"/>
                  <a:pt x="5330321" y="775252"/>
                </a:cubicBezTo>
                <a:cubicBezTo>
                  <a:pt x="5008656" y="766592"/>
                  <a:pt x="4937536" y="768838"/>
                  <a:pt x="4669533" y="775252"/>
                </a:cubicBezTo>
                <a:cubicBezTo>
                  <a:pt x="4401530" y="781666"/>
                  <a:pt x="4161021" y="808264"/>
                  <a:pt x="4008745" y="775252"/>
                </a:cubicBezTo>
                <a:cubicBezTo>
                  <a:pt x="3856469" y="742240"/>
                  <a:pt x="3436761" y="788656"/>
                  <a:pt x="3268662" y="775252"/>
                </a:cubicBezTo>
                <a:cubicBezTo>
                  <a:pt x="3100563" y="761848"/>
                  <a:pt x="2859517" y="759452"/>
                  <a:pt x="2687169" y="775252"/>
                </a:cubicBezTo>
                <a:cubicBezTo>
                  <a:pt x="2514821" y="791052"/>
                  <a:pt x="2290800" y="807018"/>
                  <a:pt x="2026380" y="775252"/>
                </a:cubicBezTo>
                <a:cubicBezTo>
                  <a:pt x="1761960" y="743486"/>
                  <a:pt x="1635385" y="772894"/>
                  <a:pt x="1524182" y="775252"/>
                </a:cubicBezTo>
                <a:cubicBezTo>
                  <a:pt x="1412979" y="777610"/>
                  <a:pt x="643384" y="830072"/>
                  <a:pt x="387626" y="775252"/>
                </a:cubicBezTo>
                <a:cubicBezTo>
                  <a:pt x="157650" y="793770"/>
                  <a:pt x="28951" y="580824"/>
                  <a:pt x="0" y="387626"/>
                </a:cubicBezTo>
                <a:close/>
              </a:path>
              <a:path w="8704709" h="775252" stroke="0" extrusionOk="0">
                <a:moveTo>
                  <a:pt x="0" y="387626"/>
                </a:moveTo>
                <a:cubicBezTo>
                  <a:pt x="-23292" y="197992"/>
                  <a:pt x="178228" y="19806"/>
                  <a:pt x="387626" y="0"/>
                </a:cubicBezTo>
                <a:cubicBezTo>
                  <a:pt x="538194" y="24644"/>
                  <a:pt x="742456" y="14977"/>
                  <a:pt x="889825" y="0"/>
                </a:cubicBezTo>
                <a:cubicBezTo>
                  <a:pt x="1037194" y="-14977"/>
                  <a:pt x="1348041" y="22901"/>
                  <a:pt x="1471318" y="0"/>
                </a:cubicBezTo>
                <a:cubicBezTo>
                  <a:pt x="1594595" y="-22901"/>
                  <a:pt x="1729165" y="-20397"/>
                  <a:pt x="1894223" y="0"/>
                </a:cubicBezTo>
                <a:cubicBezTo>
                  <a:pt x="2059282" y="20397"/>
                  <a:pt x="2435462" y="-25148"/>
                  <a:pt x="2634305" y="0"/>
                </a:cubicBezTo>
                <a:cubicBezTo>
                  <a:pt x="2833148" y="25148"/>
                  <a:pt x="2951337" y="-9530"/>
                  <a:pt x="3057210" y="0"/>
                </a:cubicBezTo>
                <a:cubicBezTo>
                  <a:pt x="3163084" y="9530"/>
                  <a:pt x="3402928" y="-10003"/>
                  <a:pt x="3717998" y="0"/>
                </a:cubicBezTo>
                <a:cubicBezTo>
                  <a:pt x="4033068" y="10003"/>
                  <a:pt x="3981226" y="-5341"/>
                  <a:pt x="4220197" y="0"/>
                </a:cubicBezTo>
                <a:cubicBezTo>
                  <a:pt x="4459168" y="5341"/>
                  <a:pt x="4551660" y="20909"/>
                  <a:pt x="4722396" y="0"/>
                </a:cubicBezTo>
                <a:cubicBezTo>
                  <a:pt x="4893132" y="-20909"/>
                  <a:pt x="4958631" y="-12203"/>
                  <a:pt x="5145300" y="0"/>
                </a:cubicBezTo>
                <a:cubicBezTo>
                  <a:pt x="5331969" y="12203"/>
                  <a:pt x="5390324" y="-14"/>
                  <a:pt x="5568205" y="0"/>
                </a:cubicBezTo>
                <a:cubicBezTo>
                  <a:pt x="5746086" y="14"/>
                  <a:pt x="5874375" y="610"/>
                  <a:pt x="6070404" y="0"/>
                </a:cubicBezTo>
                <a:cubicBezTo>
                  <a:pt x="6266433" y="-610"/>
                  <a:pt x="6424409" y="16173"/>
                  <a:pt x="6651897" y="0"/>
                </a:cubicBezTo>
                <a:cubicBezTo>
                  <a:pt x="6879385" y="-16173"/>
                  <a:pt x="7219198" y="26859"/>
                  <a:pt x="7391980" y="0"/>
                </a:cubicBezTo>
                <a:cubicBezTo>
                  <a:pt x="7564762" y="-26859"/>
                  <a:pt x="7964984" y="-38329"/>
                  <a:pt x="8317083" y="0"/>
                </a:cubicBezTo>
                <a:cubicBezTo>
                  <a:pt x="8546215" y="-9868"/>
                  <a:pt x="8732843" y="182470"/>
                  <a:pt x="8704709" y="387626"/>
                </a:cubicBezTo>
                <a:lnTo>
                  <a:pt x="8704709" y="387626"/>
                </a:lnTo>
                <a:cubicBezTo>
                  <a:pt x="8675594" y="608482"/>
                  <a:pt x="8566285" y="752990"/>
                  <a:pt x="8317083" y="775252"/>
                </a:cubicBezTo>
                <a:cubicBezTo>
                  <a:pt x="8054416" y="786198"/>
                  <a:pt x="7865368" y="758275"/>
                  <a:pt x="7735589" y="775252"/>
                </a:cubicBezTo>
                <a:cubicBezTo>
                  <a:pt x="7605810" y="792229"/>
                  <a:pt x="7476721" y="774596"/>
                  <a:pt x="7312685" y="775252"/>
                </a:cubicBezTo>
                <a:cubicBezTo>
                  <a:pt x="7148649" y="775908"/>
                  <a:pt x="6854059" y="773307"/>
                  <a:pt x="6572602" y="775252"/>
                </a:cubicBezTo>
                <a:cubicBezTo>
                  <a:pt x="6291145" y="777197"/>
                  <a:pt x="6164274" y="747123"/>
                  <a:pt x="5832520" y="775252"/>
                </a:cubicBezTo>
                <a:cubicBezTo>
                  <a:pt x="5500766" y="803381"/>
                  <a:pt x="5369061" y="780656"/>
                  <a:pt x="5013143" y="775252"/>
                </a:cubicBezTo>
                <a:cubicBezTo>
                  <a:pt x="4657225" y="769848"/>
                  <a:pt x="4565610" y="776330"/>
                  <a:pt x="4352355" y="775252"/>
                </a:cubicBezTo>
                <a:cubicBezTo>
                  <a:pt x="4139100" y="774174"/>
                  <a:pt x="3705955" y="759437"/>
                  <a:pt x="3532977" y="775252"/>
                </a:cubicBezTo>
                <a:cubicBezTo>
                  <a:pt x="3359999" y="791067"/>
                  <a:pt x="3196731" y="785611"/>
                  <a:pt x="3030778" y="775252"/>
                </a:cubicBezTo>
                <a:cubicBezTo>
                  <a:pt x="2864825" y="764893"/>
                  <a:pt x="2624163" y="759469"/>
                  <a:pt x="2449285" y="775252"/>
                </a:cubicBezTo>
                <a:cubicBezTo>
                  <a:pt x="2274407" y="791035"/>
                  <a:pt x="1993775" y="771294"/>
                  <a:pt x="1709202" y="775252"/>
                </a:cubicBezTo>
                <a:cubicBezTo>
                  <a:pt x="1424629" y="779210"/>
                  <a:pt x="1258942" y="799108"/>
                  <a:pt x="969120" y="775252"/>
                </a:cubicBezTo>
                <a:cubicBezTo>
                  <a:pt x="679298" y="751396"/>
                  <a:pt x="640918" y="760535"/>
                  <a:pt x="387626" y="775252"/>
                </a:cubicBezTo>
                <a:cubicBezTo>
                  <a:pt x="194580" y="802842"/>
                  <a:pt x="-7428" y="610943"/>
                  <a:pt x="0" y="387626"/>
                </a:cubicBezTo>
                <a:close/>
              </a:path>
            </a:pathLst>
          </a:custGeom>
          <a:solidFill>
            <a:srgbClr val="CCFFFF"/>
          </a:solidFill>
          <a:ln w="38100">
            <a:solidFill>
              <a:srgbClr val="002060"/>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rgbClr val="002060"/>
                </a:solidFill>
                <a:latin typeface="+mj-lt"/>
                <a:cs typeface="Calibri" panose="020F0502020204030204" pitchFamily="34" charset="0"/>
              </a:rPr>
              <a:t>Những việc </a:t>
            </a:r>
            <a:r>
              <a:rPr lang="en-US" sz="3200" b="1" dirty="0" err="1">
                <a:solidFill>
                  <a:srgbClr val="002060"/>
                </a:solidFill>
                <a:latin typeface="+mj-lt"/>
                <a:cs typeface="Calibri" panose="020F0502020204030204" pitchFamily="34" charset="0"/>
              </a:rPr>
              <a:t>có</a:t>
            </a:r>
            <a:r>
              <a:rPr lang="en-US" sz="3200" b="1" dirty="0">
                <a:solidFill>
                  <a:srgbClr val="002060"/>
                </a:solidFill>
                <a:latin typeface="+mj-lt"/>
                <a:cs typeface="Calibri" panose="020F0502020204030204" pitchFamily="34" charset="0"/>
              </a:rPr>
              <a:t> </a:t>
            </a:r>
            <a:r>
              <a:rPr lang="en-US" sz="3200" b="1" dirty="0" err="1">
                <a:solidFill>
                  <a:srgbClr val="002060"/>
                </a:solidFill>
                <a:latin typeface="+mj-lt"/>
                <a:cs typeface="Calibri" panose="020F0502020204030204" pitchFamily="34" charset="0"/>
              </a:rPr>
              <a:t>thể</a:t>
            </a:r>
            <a:r>
              <a:rPr lang="en-US" sz="3200" b="1" dirty="0">
                <a:solidFill>
                  <a:srgbClr val="002060"/>
                </a:solidFill>
                <a:latin typeface="+mj-lt"/>
                <a:cs typeface="Calibri" panose="020F0502020204030204" pitchFamily="34" charset="0"/>
              </a:rPr>
              <a:t> </a:t>
            </a:r>
            <a:r>
              <a:rPr lang="vi-VN" sz="3200" b="1" dirty="0">
                <a:solidFill>
                  <a:srgbClr val="002060"/>
                </a:solidFill>
                <a:latin typeface="+mj-lt"/>
                <a:cs typeface="Calibri" panose="020F0502020204030204" pitchFamily="34" charset="0"/>
              </a:rPr>
              <a:t>để bảo vệ môi trường: </a:t>
            </a:r>
            <a:endParaRPr kumimoji="0" lang="vi-VN" sz="3200" b="1" i="0" u="none" strike="noStrike" kern="1200" cap="none" spc="0" normalizeH="0" baseline="0" noProof="0" dirty="0">
              <a:ln>
                <a:noFill/>
              </a:ln>
              <a:solidFill>
                <a:srgbClr val="002060"/>
              </a:solidFill>
              <a:effectLst/>
              <a:uLnTx/>
              <a:uFillTx/>
              <a:latin typeface="+mj-lt"/>
              <a:ea typeface="+mn-ea"/>
              <a:cs typeface="Calibri" panose="020F0502020204030204" pitchFamily="34" charset="0"/>
            </a:endParaRPr>
          </a:p>
        </p:txBody>
      </p:sp>
      <p:grpSp>
        <p:nvGrpSpPr>
          <p:cNvPr id="8" name="Group 7">
            <a:extLst>
              <a:ext uri="{FF2B5EF4-FFF2-40B4-BE49-F238E27FC236}">
                <a16:creationId xmlns:a16="http://schemas.microsoft.com/office/drawing/2014/main" id="{D0152FC8-681F-0162-E828-9C20DE3FA18D}"/>
              </a:ext>
            </a:extLst>
          </p:cNvPr>
          <p:cNvGrpSpPr/>
          <p:nvPr/>
        </p:nvGrpSpPr>
        <p:grpSpPr>
          <a:xfrm>
            <a:off x="1622222" y="1062687"/>
            <a:ext cx="9678569" cy="2594913"/>
            <a:chOff x="6308591" y="1081302"/>
            <a:chExt cx="9678569" cy="2594913"/>
          </a:xfrm>
        </p:grpSpPr>
        <p:sp>
          <p:nvSpPr>
            <p:cNvPr id="10" name="Rectangle: Rounded Corners 9">
              <a:extLst>
                <a:ext uri="{FF2B5EF4-FFF2-40B4-BE49-F238E27FC236}">
                  <a16:creationId xmlns:a16="http://schemas.microsoft.com/office/drawing/2014/main" id="{4F628753-E70D-75D4-2171-F6E547961A28}"/>
                </a:ext>
              </a:extLst>
            </p:cNvPr>
            <p:cNvSpPr/>
            <p:nvPr/>
          </p:nvSpPr>
          <p:spPr>
            <a:xfrm>
              <a:off x="6824406" y="1268211"/>
              <a:ext cx="9162754" cy="2408004"/>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B050"/>
                  </a:solidFill>
                  <a:effectLst/>
                  <a:uLnTx/>
                  <a:uFillTx/>
                  <a:latin typeface="+mj-lt"/>
                  <a:ea typeface="+mn-ea"/>
                  <a:cs typeface="Calibri" panose="020F0502020204030204" pitchFamily="34" charset="0"/>
                </a:rPr>
                <a:t>Bỏ </a:t>
              </a:r>
              <a:r>
                <a:rPr kumimoji="0" lang="en-US" sz="3200" b="1" i="0" u="none" strike="noStrike" kern="1200" cap="none" spc="0" normalizeH="0" baseline="0" noProof="0" dirty="0">
                  <a:ln>
                    <a:noFill/>
                  </a:ln>
                  <a:solidFill>
                    <a:srgbClr val="00B050"/>
                  </a:solidFill>
                  <a:effectLst/>
                  <a:uLnTx/>
                  <a:uFillTx/>
                  <a:latin typeface="+mj-lt"/>
                  <a:ea typeface="+mn-ea"/>
                  <a:cs typeface="Calibri" panose="020F0502020204030204" pitchFamily="34" charset="0"/>
                </a:rPr>
                <a:t>r</a:t>
              </a:r>
              <a:r>
                <a:rPr kumimoji="0" lang="vi-VN" sz="3200" b="1" i="0" u="none" strike="noStrike" kern="1200" cap="none" spc="0" normalizeH="0" baseline="0" noProof="0" dirty="0">
                  <a:ln>
                    <a:noFill/>
                  </a:ln>
                  <a:solidFill>
                    <a:srgbClr val="00B050"/>
                  </a:solidFill>
                  <a:effectLst/>
                  <a:uLnTx/>
                  <a:uFillTx/>
                  <a:latin typeface="+mj-lt"/>
                  <a:ea typeface="+mn-ea"/>
                  <a:cs typeface="Calibri" panose="020F0502020204030204" pitchFamily="34" charset="0"/>
                </a:rPr>
                <a:t>ác đúng nơi quy định, tiết kiệm điện bằng cách luôn tắt các thiết bị điện trước khi ra khỏi phòng, không sử dụng bếp than; hạn chế sử dụng túi ni lông, không bẻ cành, chặt phá cây xanh</a:t>
              </a:r>
            </a:p>
          </p:txBody>
        </p:sp>
        <p:pic>
          <p:nvPicPr>
            <p:cNvPr id="12" name="Picture 11">
              <a:extLst>
                <a:ext uri="{FF2B5EF4-FFF2-40B4-BE49-F238E27FC236}">
                  <a16:creationId xmlns:a16="http://schemas.microsoft.com/office/drawing/2014/main" id="{B621EBA4-2980-0488-CF85-76EA27320933}"/>
                </a:ext>
              </a:extLst>
            </p:cNvPr>
            <p:cNvPicPr>
              <a:picLocks noChangeAspect="1"/>
            </p:cNvPicPr>
            <p:nvPr/>
          </p:nvPicPr>
          <p:blipFill>
            <a:blip r:embed="rId18"/>
            <a:stretch>
              <a:fillRect/>
            </a:stretch>
          </p:blipFill>
          <p:spPr>
            <a:xfrm>
              <a:off x="6308591" y="1081302"/>
              <a:ext cx="1031631" cy="1031631"/>
            </a:xfrm>
            <a:prstGeom prst="rect">
              <a:avLst/>
            </a:prstGeom>
          </p:spPr>
        </p:pic>
      </p:grpSp>
      <p:grpSp>
        <p:nvGrpSpPr>
          <p:cNvPr id="15" name="Group 14">
            <a:extLst>
              <a:ext uri="{FF2B5EF4-FFF2-40B4-BE49-F238E27FC236}">
                <a16:creationId xmlns:a16="http://schemas.microsoft.com/office/drawing/2014/main" id="{6E946050-479A-BD8E-1FD6-92EC4E4B8778}"/>
              </a:ext>
            </a:extLst>
          </p:cNvPr>
          <p:cNvGrpSpPr/>
          <p:nvPr/>
        </p:nvGrpSpPr>
        <p:grpSpPr>
          <a:xfrm>
            <a:off x="1667465" y="3680305"/>
            <a:ext cx="9553813" cy="2670799"/>
            <a:chOff x="6308591" y="2204685"/>
            <a:chExt cx="9553813" cy="2670799"/>
          </a:xfrm>
        </p:grpSpPr>
        <p:sp>
          <p:nvSpPr>
            <p:cNvPr id="17" name="Rectangle: Rounded Corners 16">
              <a:extLst>
                <a:ext uri="{FF2B5EF4-FFF2-40B4-BE49-F238E27FC236}">
                  <a16:creationId xmlns:a16="http://schemas.microsoft.com/office/drawing/2014/main" id="{9E1E431B-5F57-482F-CB22-660C79C5D285}"/>
                </a:ext>
              </a:extLst>
            </p:cNvPr>
            <p:cNvSpPr/>
            <p:nvPr/>
          </p:nvSpPr>
          <p:spPr>
            <a:xfrm>
              <a:off x="6824406" y="2395882"/>
              <a:ext cx="9037998" cy="2479602"/>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mj-lt"/>
                  <a:ea typeface="+mn-ea"/>
                  <a:cs typeface="Calibri" panose="020F0502020204030204" pitchFamily="34" charset="0"/>
                </a:rPr>
                <a:t>Phân loại rác thải trước khi đổ rác, bỏ pin thải vào chai nhựa để nhờ người thân xử lý giúp; tích cực tham gia phong trào bảo vệ môi trường của bà con khu phố; cùng người thân vận động bà con thôn xóm giữ vệ sinh chung.</a:t>
              </a:r>
              <a:endParaRPr kumimoji="0" lang="vi-VN" sz="3200" b="1" i="0" u="none" strike="noStrike" kern="1200" cap="none" spc="0" normalizeH="0" baseline="0" noProof="0" dirty="0">
                <a:ln>
                  <a:noFill/>
                </a:ln>
                <a:solidFill>
                  <a:srgbClr val="92D050"/>
                </a:solidFill>
                <a:effectLst/>
                <a:uLnTx/>
                <a:uFillTx/>
                <a:latin typeface="+mj-lt"/>
                <a:ea typeface="+mn-ea"/>
                <a:cs typeface="Calibri" panose="020F0502020204030204" pitchFamily="34" charset="0"/>
              </a:endParaRPr>
            </a:p>
          </p:txBody>
        </p:sp>
        <p:pic>
          <p:nvPicPr>
            <p:cNvPr id="19" name="Picture 18">
              <a:extLst>
                <a:ext uri="{FF2B5EF4-FFF2-40B4-BE49-F238E27FC236}">
                  <a16:creationId xmlns:a16="http://schemas.microsoft.com/office/drawing/2014/main" id="{DD5A4DC2-6C39-0694-E6FC-38C215C9284D}"/>
                </a:ext>
              </a:extLst>
            </p:cNvPr>
            <p:cNvPicPr>
              <a:picLocks noChangeAspect="1"/>
            </p:cNvPicPr>
            <p:nvPr/>
          </p:nvPicPr>
          <p:blipFill>
            <a:blip r:embed="rId19"/>
            <a:stretch>
              <a:fillRect/>
            </a:stretch>
          </p:blipFill>
          <p:spPr>
            <a:xfrm>
              <a:off x="6308591" y="2204685"/>
              <a:ext cx="1031631" cy="1031631"/>
            </a:xfrm>
            <a:prstGeom prst="rect">
              <a:avLst/>
            </a:prstGeom>
          </p:spPr>
        </p:pic>
      </p:grpSp>
    </p:spTree>
    <p:extLst>
      <p:ext uri="{BB962C8B-B14F-4D97-AF65-F5344CB8AC3E}">
        <p14:creationId xmlns:p14="http://schemas.microsoft.com/office/powerpoint/2010/main" val="2240070292"/>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14:presetBounceEnd="68000">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14:bounceEnd="68000">
                                          <p:cBhvr additive="base">
                                            <p:cTn id="14" dur="1000" fill="hold"/>
                                            <p:tgtEl>
                                              <p:spTgt spid="8"/>
                                            </p:tgtEl>
                                            <p:attrNameLst>
                                              <p:attrName>ppt_x</p:attrName>
                                            </p:attrNameLst>
                                          </p:cBhvr>
                                          <p:tavLst>
                                            <p:tav tm="0">
                                              <p:val>
                                                <p:strVal val="#ppt_x"/>
                                              </p:val>
                                            </p:tav>
                                            <p:tav tm="100000">
                                              <p:val>
                                                <p:strVal val="#ppt_x"/>
                                              </p:val>
                                            </p:tav>
                                          </p:tavLst>
                                        </p:anim>
                                        <p:anim calcmode="lin" valueType="num" p14:bounceEnd="68000">
                                          <p:cBhvr additive="base">
                                            <p:cTn id="15"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14:presetBounceEnd="68000">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14:bounceEnd="68000">
                                          <p:cBhvr additive="base">
                                            <p:cTn id="20" dur="1000" fill="hold"/>
                                            <p:tgtEl>
                                              <p:spTgt spid="15"/>
                                            </p:tgtEl>
                                            <p:attrNameLst>
                                              <p:attrName>ppt_x</p:attrName>
                                            </p:attrNameLst>
                                          </p:cBhvr>
                                          <p:tavLst>
                                            <p:tav tm="0">
                                              <p:val>
                                                <p:strVal val="#ppt_x"/>
                                              </p:val>
                                            </p:tav>
                                            <p:tav tm="100000">
                                              <p:val>
                                                <p:strVal val="#ppt_x"/>
                                              </p:val>
                                            </p:tav>
                                          </p:tavLst>
                                        </p:anim>
                                        <p:anim calcmode="lin" valueType="num" p14:bounceEnd="68000">
                                          <p:cBhvr additive="base">
                                            <p:cTn id="21"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1000" fill="hold"/>
                                            <p:tgtEl>
                                              <p:spTgt spid="8"/>
                                            </p:tgtEl>
                                            <p:attrNameLst>
                                              <p:attrName>ppt_x</p:attrName>
                                            </p:attrNameLst>
                                          </p:cBhvr>
                                          <p:tavLst>
                                            <p:tav tm="0">
                                              <p:val>
                                                <p:strVal val="#ppt_x"/>
                                              </p:val>
                                            </p:tav>
                                            <p:tav tm="100000">
                                              <p:val>
                                                <p:strVal val="#ppt_x"/>
                                              </p:val>
                                            </p:tav>
                                          </p:tavLst>
                                        </p:anim>
                                        <p:anim calcmode="lin" valueType="num">
                                          <p:cBhvr additive="base">
                                            <p:cTn id="15"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1000" fill="hold"/>
                                            <p:tgtEl>
                                              <p:spTgt spid="15"/>
                                            </p:tgtEl>
                                            <p:attrNameLst>
                                              <p:attrName>ppt_x</p:attrName>
                                            </p:attrNameLst>
                                          </p:cBhvr>
                                          <p:tavLst>
                                            <p:tav tm="0">
                                              <p:val>
                                                <p:strVal val="#ppt_x"/>
                                              </p:val>
                                            </p:tav>
                                            <p:tav tm="100000">
                                              <p:val>
                                                <p:strVal val="#ppt_x"/>
                                              </p:val>
                                            </p:tav>
                                          </p:tavLst>
                                        </p:anim>
                                        <p:anim calcmode="lin" valueType="num">
                                          <p:cBhvr additive="base">
                                            <p:cTn id="21"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4CE95E6-9CC9-4809-82FB-31E8A3446508}"/>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0000"/>
                    </a14:imgEffect>
                    <a14:imgEffect>
                      <a14:colorTemperature colorTemp="5900"/>
                    </a14:imgEffect>
                    <a14:imgEffect>
                      <a14:saturation sat="200000"/>
                    </a14:imgEffect>
                  </a14:imgLayer>
                </a14:imgProps>
              </a:ext>
            </a:extLst>
          </a:blip>
          <a:srcRect l="274" r="351"/>
          <a:stretch/>
        </p:blipFill>
        <p:spPr>
          <a:xfrm>
            <a:off x="0" y="0"/>
            <a:ext cx="12192000" cy="6858000"/>
          </a:xfrm>
          <a:prstGeom prst="rect">
            <a:avLst/>
          </a:prstGeom>
        </p:spPr>
      </p:pic>
      <p:sp>
        <p:nvSpPr>
          <p:cNvPr id="4" name="TextBox 3">
            <a:extLst>
              <a:ext uri="{FF2B5EF4-FFF2-40B4-BE49-F238E27FC236}">
                <a16:creationId xmlns:a16="http://schemas.microsoft.com/office/drawing/2014/main" id="{FA979C23-1447-4B9A-9630-8000C59FE72E}"/>
              </a:ext>
            </a:extLst>
          </p:cNvPr>
          <p:cNvSpPr txBox="1"/>
          <p:nvPr/>
        </p:nvSpPr>
        <p:spPr>
          <a:xfrm>
            <a:off x="3211167" y="1717037"/>
            <a:ext cx="5722767" cy="3736407"/>
          </a:xfrm>
          <a:prstGeom prst="rect">
            <a:avLst/>
          </a:prstGeom>
          <a:noFill/>
        </p:spPr>
        <p:txBody>
          <a:bodyPr wrap="square" rtlCol="0">
            <a:spAutoFit/>
          </a:bodyPr>
          <a:lstStyle/>
          <a:p>
            <a:pPr lvl="0" algn="ctr">
              <a:lnSpc>
                <a:spcPct val="120000"/>
              </a:lnSpc>
            </a:pPr>
            <a:r>
              <a:rPr lang="en-US" sz="40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2. </a:t>
            </a:r>
            <a:r>
              <a:rPr lang="vi-VN" sz="40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Viết một đoạn văn ngắn kể lại một việc làm tốt góp phần bảo vệ môi trường đã được tham gia hoặc chứng kiến.</a:t>
            </a:r>
            <a:endParaRPr kumimoji="0" lang="en-US" sz="4000" b="1" i="0" u="none" strike="noStrike" kern="1200" normalizeH="0" baseline="0" noProof="0" dirty="0">
              <a:ln w="22225">
                <a:solidFill>
                  <a:schemeClr val="accent2"/>
                </a:solidFill>
                <a:prstDash val="solid"/>
              </a:ln>
              <a:solidFill>
                <a:schemeClr val="accent2">
                  <a:lumMod val="40000"/>
                  <a:lumOff val="60000"/>
                </a:schemeClr>
              </a:solidFill>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33696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3.125E-6 4.81481E-6 L 3.125E-6 -0.07223 " pathEditMode="relative" rAng="0" ptsTypes="AA">
                                      <p:cBhvr>
                                        <p:cTn id="6" dur="250" accel="50000" decel="50000" autoRev="1" fill="hold">
                                          <p:stCondLst>
                                            <p:cond delay="0"/>
                                          </p:stCondLst>
                                        </p:cTn>
                                        <p:tgtEl>
                                          <p:spTgt spid="4"/>
                                        </p:tgtEl>
                                        <p:attrNameLst>
                                          <p:attrName>ppt_x</p:attrName>
                                          <p:attrName>ppt_y</p:attrName>
                                        </p:attrNameLst>
                                      </p:cBhvr>
                                      <p:rCtr x="0" y="-3611"/>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A9EBA1"/>
        </a:solidFill>
        <a:effectLst/>
      </p:bgPr>
    </p:bg>
    <p:spTree>
      <p:nvGrpSpPr>
        <p:cNvPr id="1" name=""/>
        <p:cNvGrpSpPr/>
        <p:nvPr/>
      </p:nvGrpSpPr>
      <p:grpSpPr>
        <a:xfrm>
          <a:off x="0" y="0"/>
          <a:ext cx="0" cy="0"/>
          <a:chOff x="0" y="0"/>
          <a:chExt cx="0" cy="0"/>
        </a:xfrm>
      </p:grpSpPr>
      <p:grpSp>
        <p:nvGrpSpPr>
          <p:cNvPr id="2" name="Group 2"/>
          <p:cNvGrpSpPr/>
          <p:nvPr/>
        </p:nvGrpSpPr>
        <p:grpSpPr>
          <a:xfrm>
            <a:off x="448044" y="258417"/>
            <a:ext cx="11462959" cy="6291470"/>
            <a:chOff x="695826" y="-1270"/>
            <a:chExt cx="2183387" cy="1900663"/>
          </a:xfrm>
        </p:grpSpPr>
        <p:sp>
          <p:nvSpPr>
            <p:cNvPr id="3" name="Freeform 3"/>
            <p:cNvSpPr/>
            <p:nvPr/>
          </p:nvSpPr>
          <p:spPr>
            <a:xfrm>
              <a:off x="695826" y="-1270"/>
              <a:ext cx="2183387" cy="1900663"/>
            </a:xfrm>
            <a:custGeom>
              <a:avLst/>
              <a:gdLst/>
              <a:ahLst/>
              <a:cxnLst/>
              <a:rect l="l" t="t" r="r" b="b"/>
              <a:pathLst>
                <a:path w="3741172" h="1900663">
                  <a:moveTo>
                    <a:pt x="3729742" y="27940"/>
                  </a:moveTo>
                  <a:cubicBezTo>
                    <a:pt x="3720852" y="24130"/>
                    <a:pt x="3711961" y="21590"/>
                    <a:pt x="3703072" y="21590"/>
                  </a:cubicBezTo>
                  <a:cubicBezTo>
                    <a:pt x="3676402" y="20320"/>
                    <a:pt x="3621115" y="20320"/>
                    <a:pt x="3560042" y="17780"/>
                  </a:cubicBezTo>
                  <a:cubicBezTo>
                    <a:pt x="3420444" y="12700"/>
                    <a:pt x="3283754" y="6350"/>
                    <a:pt x="3144156" y="3810"/>
                  </a:cubicBezTo>
                  <a:cubicBezTo>
                    <a:pt x="3030733" y="1270"/>
                    <a:pt x="2920218" y="3810"/>
                    <a:pt x="2806795" y="2540"/>
                  </a:cubicBezTo>
                  <a:cubicBezTo>
                    <a:pt x="2757354" y="2540"/>
                    <a:pt x="2707913" y="0"/>
                    <a:pt x="2658472" y="2540"/>
                  </a:cubicBezTo>
                  <a:cubicBezTo>
                    <a:pt x="2539232" y="10160"/>
                    <a:pt x="2419992" y="11430"/>
                    <a:pt x="2297844" y="8890"/>
                  </a:cubicBezTo>
                  <a:cubicBezTo>
                    <a:pt x="2236770" y="7620"/>
                    <a:pt x="2175696" y="7620"/>
                    <a:pt x="2114622" y="7620"/>
                  </a:cubicBezTo>
                  <a:cubicBezTo>
                    <a:pt x="2004107" y="7620"/>
                    <a:pt x="1893592" y="7620"/>
                    <a:pt x="1783077" y="6350"/>
                  </a:cubicBezTo>
                  <a:cubicBezTo>
                    <a:pt x="1666745" y="5080"/>
                    <a:pt x="520879" y="2540"/>
                    <a:pt x="407456" y="1270"/>
                  </a:cubicBezTo>
                  <a:cubicBezTo>
                    <a:pt x="314390" y="0"/>
                    <a:pt x="224233" y="1270"/>
                    <a:pt x="131168" y="1270"/>
                  </a:cubicBezTo>
                  <a:cubicBezTo>
                    <a:pt x="67186" y="1270"/>
                    <a:pt x="33020" y="3810"/>
                    <a:pt x="5080" y="5080"/>
                  </a:cubicBezTo>
                  <a:cubicBezTo>
                    <a:pt x="3810" y="5080"/>
                    <a:pt x="2540" y="7620"/>
                    <a:pt x="0" y="8890"/>
                  </a:cubicBezTo>
                  <a:cubicBezTo>
                    <a:pt x="1270" y="21590"/>
                    <a:pt x="3810" y="34290"/>
                    <a:pt x="5080" y="46990"/>
                  </a:cubicBezTo>
                  <a:cubicBezTo>
                    <a:pt x="15240" y="124476"/>
                    <a:pt x="16510" y="205692"/>
                    <a:pt x="17780" y="285483"/>
                  </a:cubicBezTo>
                  <a:cubicBezTo>
                    <a:pt x="19050" y="366700"/>
                    <a:pt x="17780" y="447916"/>
                    <a:pt x="16510" y="530557"/>
                  </a:cubicBezTo>
                  <a:cubicBezTo>
                    <a:pt x="15240" y="614622"/>
                    <a:pt x="2540" y="1496601"/>
                    <a:pt x="2540" y="1580667"/>
                  </a:cubicBezTo>
                  <a:cubicBezTo>
                    <a:pt x="2540" y="1663308"/>
                    <a:pt x="1270" y="1745949"/>
                    <a:pt x="0" y="1828589"/>
                  </a:cubicBezTo>
                  <a:cubicBezTo>
                    <a:pt x="0" y="1846053"/>
                    <a:pt x="3810" y="1856213"/>
                    <a:pt x="15240" y="1861293"/>
                  </a:cubicBezTo>
                  <a:cubicBezTo>
                    <a:pt x="22860" y="1865103"/>
                    <a:pt x="31750" y="1867643"/>
                    <a:pt x="40640" y="1868913"/>
                  </a:cubicBezTo>
                  <a:cubicBezTo>
                    <a:pt x="128260" y="1873993"/>
                    <a:pt x="238775" y="1877803"/>
                    <a:pt x="349290" y="1882882"/>
                  </a:cubicBezTo>
                  <a:cubicBezTo>
                    <a:pt x="410364" y="1885422"/>
                    <a:pt x="471438" y="1890503"/>
                    <a:pt x="532512" y="1891772"/>
                  </a:cubicBezTo>
                  <a:cubicBezTo>
                    <a:pt x="634302" y="1894313"/>
                    <a:pt x="1768535" y="1895582"/>
                    <a:pt x="1870325" y="1896853"/>
                  </a:cubicBezTo>
                  <a:cubicBezTo>
                    <a:pt x="1884867" y="1896853"/>
                    <a:pt x="1899408" y="1896853"/>
                    <a:pt x="1913949" y="1896853"/>
                  </a:cubicBezTo>
                  <a:cubicBezTo>
                    <a:pt x="1983748" y="1896853"/>
                    <a:pt x="2056456" y="1895582"/>
                    <a:pt x="2126255" y="1895582"/>
                  </a:cubicBezTo>
                  <a:cubicBezTo>
                    <a:pt x="2207687" y="1895582"/>
                    <a:pt x="2286211" y="1896853"/>
                    <a:pt x="2367643" y="1896853"/>
                  </a:cubicBezTo>
                  <a:cubicBezTo>
                    <a:pt x="2486883" y="1896853"/>
                    <a:pt x="2609031" y="1896853"/>
                    <a:pt x="2728271" y="1896853"/>
                  </a:cubicBezTo>
                  <a:cubicBezTo>
                    <a:pt x="2838786" y="1896853"/>
                    <a:pt x="2949301" y="1898122"/>
                    <a:pt x="3059816" y="1899393"/>
                  </a:cubicBezTo>
                  <a:cubicBezTo>
                    <a:pt x="3109257" y="1899393"/>
                    <a:pt x="3161606" y="1900663"/>
                    <a:pt x="3211047" y="1900663"/>
                  </a:cubicBezTo>
                  <a:cubicBezTo>
                    <a:pt x="3371002" y="1899393"/>
                    <a:pt x="3528050" y="1893043"/>
                    <a:pt x="3680211" y="1893043"/>
                  </a:cubicBezTo>
                  <a:cubicBezTo>
                    <a:pt x="3684022" y="1893043"/>
                    <a:pt x="3689102" y="1890503"/>
                    <a:pt x="3692911" y="1887963"/>
                  </a:cubicBezTo>
                  <a:cubicBezTo>
                    <a:pt x="3697992" y="1884153"/>
                    <a:pt x="3700531" y="1877803"/>
                    <a:pt x="3703072" y="1875263"/>
                  </a:cubicBezTo>
                  <a:cubicBezTo>
                    <a:pt x="3704342" y="1818616"/>
                    <a:pt x="3705611" y="1758772"/>
                    <a:pt x="3706881" y="1698929"/>
                  </a:cubicBezTo>
                  <a:cubicBezTo>
                    <a:pt x="3708152" y="1606314"/>
                    <a:pt x="3718311" y="717211"/>
                    <a:pt x="3719581" y="624596"/>
                  </a:cubicBezTo>
                  <a:cubicBezTo>
                    <a:pt x="3719581" y="569027"/>
                    <a:pt x="3720852" y="513458"/>
                    <a:pt x="3722122" y="457890"/>
                  </a:cubicBezTo>
                  <a:cubicBezTo>
                    <a:pt x="3723392" y="398046"/>
                    <a:pt x="3724661" y="338203"/>
                    <a:pt x="3727202" y="278359"/>
                  </a:cubicBezTo>
                  <a:cubicBezTo>
                    <a:pt x="3728472" y="242738"/>
                    <a:pt x="3728472" y="205692"/>
                    <a:pt x="3733552" y="170071"/>
                  </a:cubicBezTo>
                  <a:cubicBezTo>
                    <a:pt x="3738631" y="127326"/>
                    <a:pt x="3741172" y="86005"/>
                    <a:pt x="3739902" y="44450"/>
                  </a:cubicBezTo>
                  <a:cubicBezTo>
                    <a:pt x="3739902" y="38100"/>
                    <a:pt x="3736092" y="30480"/>
                    <a:pt x="3729742" y="27940"/>
                  </a:cubicBezTo>
                  <a:close/>
                </a:path>
              </a:pathLst>
            </a:custGeom>
            <a:solidFill>
              <a:srgbClr val="FFF9ED"/>
            </a:solidFill>
          </p:spPr>
        </p:sp>
      </p:grpSp>
      <p:grpSp>
        <p:nvGrpSpPr>
          <p:cNvPr id="10" name="Group 10"/>
          <p:cNvGrpSpPr/>
          <p:nvPr/>
        </p:nvGrpSpPr>
        <p:grpSpPr>
          <a:xfrm>
            <a:off x="152400" y="4927159"/>
            <a:ext cx="1163644" cy="392862"/>
            <a:chOff x="0" y="0"/>
            <a:chExt cx="3907097" cy="1319089"/>
          </a:xfrm>
        </p:grpSpPr>
        <p:sp>
          <p:nvSpPr>
            <p:cNvPr id="11" name="Freeform 11"/>
            <p:cNvSpPr/>
            <p:nvPr/>
          </p:nvSpPr>
          <p:spPr>
            <a:xfrm>
              <a:off x="0" y="-4262"/>
              <a:ext cx="3914842" cy="1325575"/>
            </a:xfrm>
            <a:custGeom>
              <a:avLst/>
              <a:gdLst/>
              <a:ahLst/>
              <a:cxnLst/>
              <a:rect l="l" t="t" r="r" b="b"/>
              <a:pathLst>
                <a:path w="3914842" h="1325575">
                  <a:moveTo>
                    <a:pt x="2975943" y="1314388"/>
                  </a:moveTo>
                  <a:cubicBezTo>
                    <a:pt x="2975943" y="1314388"/>
                    <a:pt x="2556190" y="1325575"/>
                    <a:pt x="2093605" y="1322954"/>
                  </a:cubicBezTo>
                  <a:cubicBezTo>
                    <a:pt x="1711879" y="1320791"/>
                    <a:pt x="1057073" y="1312967"/>
                    <a:pt x="1057073" y="1312967"/>
                  </a:cubicBezTo>
                  <a:cubicBezTo>
                    <a:pt x="812931" y="1304133"/>
                    <a:pt x="565145" y="1287151"/>
                    <a:pt x="398404" y="1228974"/>
                  </a:cubicBezTo>
                  <a:cubicBezTo>
                    <a:pt x="120505" y="1132012"/>
                    <a:pt x="0" y="954484"/>
                    <a:pt x="0" y="628801"/>
                  </a:cubicBezTo>
                  <a:lnTo>
                    <a:pt x="0" y="628798"/>
                  </a:lnTo>
                  <a:cubicBezTo>
                    <a:pt x="8536" y="440430"/>
                    <a:pt x="34263" y="311302"/>
                    <a:pt x="140291" y="225758"/>
                  </a:cubicBezTo>
                  <a:cubicBezTo>
                    <a:pt x="342602" y="62530"/>
                    <a:pt x="736658" y="7673"/>
                    <a:pt x="1155311" y="7673"/>
                  </a:cubicBezTo>
                  <a:cubicBezTo>
                    <a:pt x="1155311" y="7673"/>
                    <a:pt x="1551711" y="15681"/>
                    <a:pt x="1952851" y="7673"/>
                  </a:cubicBezTo>
                  <a:cubicBezTo>
                    <a:pt x="2337264" y="0"/>
                    <a:pt x="2801191" y="7673"/>
                    <a:pt x="2801191" y="7673"/>
                  </a:cubicBezTo>
                  <a:cubicBezTo>
                    <a:pt x="3169498" y="15152"/>
                    <a:pt x="3532811" y="84484"/>
                    <a:pt x="3730551" y="207066"/>
                  </a:cubicBezTo>
                  <a:cubicBezTo>
                    <a:pt x="3881568" y="300683"/>
                    <a:pt x="3914842" y="425358"/>
                    <a:pt x="3905702" y="628801"/>
                  </a:cubicBezTo>
                  <a:lnTo>
                    <a:pt x="3905702" y="628803"/>
                  </a:lnTo>
                  <a:cubicBezTo>
                    <a:pt x="3905702" y="1072449"/>
                    <a:pt x="3622706" y="1286547"/>
                    <a:pt x="2975943" y="1314388"/>
                  </a:cubicBezTo>
                  <a:close/>
                </a:path>
              </a:pathLst>
            </a:custGeom>
            <a:solidFill>
              <a:srgbClr val="A09BFF"/>
            </a:solidFill>
          </p:spPr>
        </p:sp>
      </p:grpSp>
      <p:grpSp>
        <p:nvGrpSpPr>
          <p:cNvPr id="12" name="Group 12"/>
          <p:cNvGrpSpPr/>
          <p:nvPr/>
        </p:nvGrpSpPr>
        <p:grpSpPr>
          <a:xfrm rot="119374">
            <a:off x="123330" y="3786580"/>
            <a:ext cx="1163644" cy="392862"/>
            <a:chOff x="0" y="0"/>
            <a:chExt cx="3907097" cy="1319089"/>
          </a:xfrm>
        </p:grpSpPr>
        <p:sp>
          <p:nvSpPr>
            <p:cNvPr id="13" name="Freeform 13"/>
            <p:cNvSpPr/>
            <p:nvPr/>
          </p:nvSpPr>
          <p:spPr>
            <a:xfrm>
              <a:off x="0" y="-4262"/>
              <a:ext cx="3914842" cy="1325575"/>
            </a:xfrm>
            <a:custGeom>
              <a:avLst/>
              <a:gdLst/>
              <a:ahLst/>
              <a:cxnLst/>
              <a:rect l="l" t="t" r="r" b="b"/>
              <a:pathLst>
                <a:path w="3914842" h="1325575">
                  <a:moveTo>
                    <a:pt x="2975943" y="1314388"/>
                  </a:moveTo>
                  <a:cubicBezTo>
                    <a:pt x="2975943" y="1314388"/>
                    <a:pt x="2556190" y="1325575"/>
                    <a:pt x="2093605" y="1322954"/>
                  </a:cubicBezTo>
                  <a:cubicBezTo>
                    <a:pt x="1711879" y="1320791"/>
                    <a:pt x="1057073" y="1312967"/>
                    <a:pt x="1057073" y="1312967"/>
                  </a:cubicBezTo>
                  <a:cubicBezTo>
                    <a:pt x="812931" y="1304133"/>
                    <a:pt x="565145" y="1287151"/>
                    <a:pt x="398404" y="1228974"/>
                  </a:cubicBezTo>
                  <a:cubicBezTo>
                    <a:pt x="120505" y="1132012"/>
                    <a:pt x="0" y="954484"/>
                    <a:pt x="0" y="628801"/>
                  </a:cubicBezTo>
                  <a:lnTo>
                    <a:pt x="0" y="628798"/>
                  </a:lnTo>
                  <a:cubicBezTo>
                    <a:pt x="8536" y="440430"/>
                    <a:pt x="34263" y="311302"/>
                    <a:pt x="140291" y="225758"/>
                  </a:cubicBezTo>
                  <a:cubicBezTo>
                    <a:pt x="342602" y="62530"/>
                    <a:pt x="736658" y="7673"/>
                    <a:pt x="1155311" y="7673"/>
                  </a:cubicBezTo>
                  <a:cubicBezTo>
                    <a:pt x="1155311" y="7673"/>
                    <a:pt x="1551711" y="15681"/>
                    <a:pt x="1952851" y="7673"/>
                  </a:cubicBezTo>
                  <a:cubicBezTo>
                    <a:pt x="2337264" y="0"/>
                    <a:pt x="2801191" y="7673"/>
                    <a:pt x="2801191" y="7673"/>
                  </a:cubicBezTo>
                  <a:cubicBezTo>
                    <a:pt x="3169498" y="15152"/>
                    <a:pt x="3532811" y="84484"/>
                    <a:pt x="3730551" y="207066"/>
                  </a:cubicBezTo>
                  <a:cubicBezTo>
                    <a:pt x="3881568" y="300683"/>
                    <a:pt x="3914842" y="425358"/>
                    <a:pt x="3905702" y="628801"/>
                  </a:cubicBezTo>
                  <a:lnTo>
                    <a:pt x="3905702" y="628803"/>
                  </a:lnTo>
                  <a:cubicBezTo>
                    <a:pt x="3905702" y="1072449"/>
                    <a:pt x="3622706" y="1286547"/>
                    <a:pt x="2975943" y="1314388"/>
                  </a:cubicBezTo>
                  <a:close/>
                </a:path>
              </a:pathLst>
            </a:custGeom>
            <a:solidFill>
              <a:srgbClr val="A09BFF"/>
            </a:solidFill>
          </p:spPr>
        </p:sp>
      </p:grpSp>
      <p:grpSp>
        <p:nvGrpSpPr>
          <p:cNvPr id="14" name="Group 14"/>
          <p:cNvGrpSpPr/>
          <p:nvPr/>
        </p:nvGrpSpPr>
        <p:grpSpPr>
          <a:xfrm>
            <a:off x="102092" y="2565234"/>
            <a:ext cx="1163644" cy="392862"/>
            <a:chOff x="0" y="0"/>
            <a:chExt cx="3907097" cy="1319089"/>
          </a:xfrm>
        </p:grpSpPr>
        <p:sp>
          <p:nvSpPr>
            <p:cNvPr id="15" name="Freeform 15"/>
            <p:cNvSpPr/>
            <p:nvPr/>
          </p:nvSpPr>
          <p:spPr>
            <a:xfrm>
              <a:off x="0" y="-4262"/>
              <a:ext cx="3914842" cy="1325575"/>
            </a:xfrm>
            <a:custGeom>
              <a:avLst/>
              <a:gdLst/>
              <a:ahLst/>
              <a:cxnLst/>
              <a:rect l="l" t="t" r="r" b="b"/>
              <a:pathLst>
                <a:path w="3914842" h="1325575">
                  <a:moveTo>
                    <a:pt x="2975943" y="1314388"/>
                  </a:moveTo>
                  <a:cubicBezTo>
                    <a:pt x="2975943" y="1314388"/>
                    <a:pt x="2556190" y="1325575"/>
                    <a:pt x="2093605" y="1322954"/>
                  </a:cubicBezTo>
                  <a:cubicBezTo>
                    <a:pt x="1711879" y="1320791"/>
                    <a:pt x="1057073" y="1312967"/>
                    <a:pt x="1057073" y="1312967"/>
                  </a:cubicBezTo>
                  <a:cubicBezTo>
                    <a:pt x="812931" y="1304133"/>
                    <a:pt x="565145" y="1287151"/>
                    <a:pt x="398404" y="1228974"/>
                  </a:cubicBezTo>
                  <a:cubicBezTo>
                    <a:pt x="120505" y="1132012"/>
                    <a:pt x="0" y="954484"/>
                    <a:pt x="0" y="628801"/>
                  </a:cubicBezTo>
                  <a:lnTo>
                    <a:pt x="0" y="628798"/>
                  </a:lnTo>
                  <a:cubicBezTo>
                    <a:pt x="8536" y="440430"/>
                    <a:pt x="34263" y="311302"/>
                    <a:pt x="140291" y="225758"/>
                  </a:cubicBezTo>
                  <a:cubicBezTo>
                    <a:pt x="342602" y="62530"/>
                    <a:pt x="736658" y="7673"/>
                    <a:pt x="1155311" y="7673"/>
                  </a:cubicBezTo>
                  <a:cubicBezTo>
                    <a:pt x="1155311" y="7673"/>
                    <a:pt x="1551711" y="15681"/>
                    <a:pt x="1952851" y="7673"/>
                  </a:cubicBezTo>
                  <a:cubicBezTo>
                    <a:pt x="2337264" y="0"/>
                    <a:pt x="2801191" y="7673"/>
                    <a:pt x="2801191" y="7673"/>
                  </a:cubicBezTo>
                  <a:cubicBezTo>
                    <a:pt x="3169498" y="15152"/>
                    <a:pt x="3532811" y="84484"/>
                    <a:pt x="3730551" y="207066"/>
                  </a:cubicBezTo>
                  <a:cubicBezTo>
                    <a:pt x="3881568" y="300683"/>
                    <a:pt x="3914842" y="425358"/>
                    <a:pt x="3905702" y="628801"/>
                  </a:cubicBezTo>
                  <a:lnTo>
                    <a:pt x="3905702" y="628803"/>
                  </a:lnTo>
                  <a:cubicBezTo>
                    <a:pt x="3905702" y="1072449"/>
                    <a:pt x="3622706" y="1286547"/>
                    <a:pt x="2975943" y="1314388"/>
                  </a:cubicBezTo>
                  <a:close/>
                </a:path>
              </a:pathLst>
            </a:custGeom>
            <a:solidFill>
              <a:srgbClr val="A09BFF"/>
            </a:solidFill>
          </p:spPr>
        </p:sp>
      </p:grpSp>
      <p:pic>
        <p:nvPicPr>
          <p:cNvPr id="17" name="Picture 1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387601" y="-1701800"/>
            <a:ext cx="1601411" cy="994047"/>
          </a:xfrm>
          <a:prstGeom prst="rect">
            <a:avLst/>
          </a:prstGeom>
        </p:spPr>
      </p:pic>
      <p:sp>
        <p:nvSpPr>
          <p:cNvPr id="21" name="Cloud 20">
            <a:extLst>
              <a:ext uri="{FF2B5EF4-FFF2-40B4-BE49-F238E27FC236}">
                <a16:creationId xmlns:a16="http://schemas.microsoft.com/office/drawing/2014/main" id="{2B5CA094-BA00-512C-8CE8-37DB408DBBED}"/>
              </a:ext>
            </a:extLst>
          </p:cNvPr>
          <p:cNvSpPr/>
          <p:nvPr/>
        </p:nvSpPr>
        <p:spPr>
          <a:xfrm>
            <a:off x="323850" y="465374"/>
            <a:ext cx="2655324" cy="1371600"/>
          </a:xfrm>
          <a:prstGeom prst="cloud">
            <a:avLst/>
          </a:prstGeom>
          <a:solidFill>
            <a:schemeClr val="accent1">
              <a:lumMod val="20000"/>
              <a:lumOff val="80000"/>
            </a:schemeClr>
          </a:solidFill>
          <a:ln w="38100">
            <a:solidFill>
              <a:srgbClr val="0D4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D4C8E"/>
                </a:solidFill>
                <a:effectLst/>
                <a:uLnTx/>
                <a:uFillTx/>
                <a:latin typeface="Times New Roman" panose="02020603050405020304" pitchFamily="18" charset="0"/>
                <a:cs typeface="Times New Roman" panose="02020603050405020304" pitchFamily="18" charset="0"/>
              </a:rPr>
              <a:t>Giới</a:t>
            </a:r>
            <a:r>
              <a:rPr kumimoji="0" lang="en-US" sz="2400" b="1" i="0" u="none" strike="noStrike" kern="1200" cap="none" spc="0" normalizeH="0" baseline="0" noProof="0" dirty="0">
                <a:ln>
                  <a:noFill/>
                </a:ln>
                <a:solidFill>
                  <a:srgbClr val="0D4C8E"/>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4C8E"/>
                </a:solidFill>
                <a:effectLst/>
                <a:uLnTx/>
                <a:uFillTx/>
                <a:latin typeface="Times New Roman" panose="02020603050405020304" pitchFamily="18" charset="0"/>
                <a:cs typeface="Times New Roman" panose="02020603050405020304" pitchFamily="18" charset="0"/>
              </a:rPr>
              <a:t>thiệu</a:t>
            </a:r>
            <a:r>
              <a:rPr kumimoji="0" lang="en-US" sz="2400" b="1" i="0" u="none" strike="noStrike" kern="1200" cap="none" spc="0" normalizeH="0" noProof="0" dirty="0">
                <a:ln>
                  <a:noFill/>
                </a:ln>
                <a:solidFill>
                  <a:srgbClr val="0D4C8E"/>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noProof="0" dirty="0" err="1">
                <a:ln>
                  <a:noFill/>
                </a:ln>
                <a:solidFill>
                  <a:srgbClr val="0D4C8E"/>
                </a:solidFill>
                <a:effectLst/>
                <a:uLnTx/>
                <a:uFillTx/>
                <a:latin typeface="Times New Roman" panose="02020603050405020304" pitchFamily="18" charset="0"/>
                <a:cs typeface="Times New Roman" panose="02020603050405020304" pitchFamily="18" charset="0"/>
              </a:rPr>
              <a:t>chung</a:t>
            </a:r>
            <a:endParaRPr kumimoji="0" lang="en-US" sz="2400" b="1" i="0" u="none" strike="noStrike" kern="1200" cap="none" spc="0" normalizeH="0" baseline="0" noProof="0" dirty="0">
              <a:ln>
                <a:noFill/>
              </a:ln>
              <a:solidFill>
                <a:srgbClr val="0D4C8E"/>
              </a:solidFill>
              <a:effectLst/>
              <a:uLnTx/>
              <a:uFillTx/>
              <a:latin typeface="Times New Roman" panose="02020603050405020304" pitchFamily="18" charset="0"/>
              <a:cs typeface="Times New Roman" panose="02020603050405020304" pitchFamily="18" charset="0"/>
            </a:endParaRPr>
          </a:p>
        </p:txBody>
      </p:sp>
      <p:grpSp>
        <p:nvGrpSpPr>
          <p:cNvPr id="23" name="Group 22">
            <a:extLst>
              <a:ext uri="{FF2B5EF4-FFF2-40B4-BE49-F238E27FC236}">
                <a16:creationId xmlns:a16="http://schemas.microsoft.com/office/drawing/2014/main" id="{523D4384-285D-608A-59EE-06C8B57BA637}"/>
              </a:ext>
            </a:extLst>
          </p:cNvPr>
          <p:cNvGrpSpPr/>
          <p:nvPr/>
        </p:nvGrpSpPr>
        <p:grpSpPr>
          <a:xfrm>
            <a:off x="4727111" y="1512830"/>
            <a:ext cx="3954047" cy="3749040"/>
            <a:chOff x="4256670" y="1512830"/>
            <a:chExt cx="4205460" cy="3749040"/>
          </a:xfrm>
          <a:effectLst>
            <a:outerShdw blurRad="63500" sx="102000" sy="102000" algn="ctr" rotWithShape="0">
              <a:prstClr val="black">
                <a:alpha val="40000"/>
              </a:prstClr>
            </a:outerShdw>
          </a:effectLst>
        </p:grpSpPr>
        <p:pic>
          <p:nvPicPr>
            <p:cNvPr id="24" name="Picture 23">
              <a:extLst>
                <a:ext uri="{FF2B5EF4-FFF2-40B4-BE49-F238E27FC236}">
                  <a16:creationId xmlns:a16="http://schemas.microsoft.com/office/drawing/2014/main" id="{C9E5BAA2-D7B4-010D-C9E0-A0A1CD4708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01668" y="1512830"/>
              <a:ext cx="4160462" cy="3749040"/>
            </a:xfrm>
            <a:prstGeom prst="rect">
              <a:avLst/>
            </a:prstGeom>
          </p:spPr>
        </p:pic>
        <p:sp>
          <p:nvSpPr>
            <p:cNvPr id="25" name="TextBox 24">
              <a:extLst>
                <a:ext uri="{FF2B5EF4-FFF2-40B4-BE49-F238E27FC236}">
                  <a16:creationId xmlns:a16="http://schemas.microsoft.com/office/drawing/2014/main" id="{8DB8162B-F07B-A9A8-A02A-B66468A11AD7}"/>
                </a:ext>
              </a:extLst>
            </p:cNvPr>
            <p:cNvSpPr txBox="1"/>
            <p:nvPr/>
          </p:nvSpPr>
          <p:spPr>
            <a:xfrm>
              <a:off x="4256670" y="2075688"/>
              <a:ext cx="2564644"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Việc</a:t>
              </a: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làm</a:t>
              </a: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góp</a:t>
              </a: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phần</a:t>
              </a: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bảo</a:t>
              </a: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vệ</a:t>
              </a: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môi</a:t>
              </a: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trường</a:t>
              </a:r>
              <a:endPar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grpSp>
      <p:cxnSp>
        <p:nvCxnSpPr>
          <p:cNvPr id="26" name="Connector: Curved 25">
            <a:extLst>
              <a:ext uri="{FF2B5EF4-FFF2-40B4-BE49-F238E27FC236}">
                <a16:creationId xmlns:a16="http://schemas.microsoft.com/office/drawing/2014/main" id="{C2ED7AE8-25F4-00E7-DC64-96BDAF774C6C}"/>
              </a:ext>
            </a:extLst>
          </p:cNvPr>
          <p:cNvCxnSpPr>
            <a:cxnSpLocks/>
          </p:cNvCxnSpPr>
          <p:nvPr/>
        </p:nvCxnSpPr>
        <p:spPr>
          <a:xfrm flipV="1">
            <a:off x="7644809" y="1151172"/>
            <a:ext cx="1071488" cy="954075"/>
          </a:xfrm>
          <a:prstGeom prst="curvedConnector3">
            <a:avLst/>
          </a:prstGeom>
          <a:ln w="57150">
            <a:solidFill>
              <a:srgbClr val="0D4C8E"/>
            </a:solidFill>
            <a:tailEnd type="triangle"/>
          </a:ln>
        </p:spPr>
        <p:style>
          <a:lnRef idx="1">
            <a:schemeClr val="accent1"/>
          </a:lnRef>
          <a:fillRef idx="0">
            <a:schemeClr val="accent1"/>
          </a:fillRef>
          <a:effectRef idx="0">
            <a:schemeClr val="accent1"/>
          </a:effectRef>
          <a:fontRef idx="minor">
            <a:schemeClr val="tx1"/>
          </a:fontRef>
        </p:style>
      </p:cxnSp>
      <p:sp>
        <p:nvSpPr>
          <p:cNvPr id="27" name="Cloud 26">
            <a:extLst>
              <a:ext uri="{FF2B5EF4-FFF2-40B4-BE49-F238E27FC236}">
                <a16:creationId xmlns:a16="http://schemas.microsoft.com/office/drawing/2014/main" id="{5BDAE46F-BFE6-2F18-535E-2AAF13B173F5}"/>
              </a:ext>
            </a:extLst>
          </p:cNvPr>
          <p:cNvSpPr/>
          <p:nvPr/>
        </p:nvSpPr>
        <p:spPr>
          <a:xfrm>
            <a:off x="8716297" y="228599"/>
            <a:ext cx="3449310" cy="1744085"/>
          </a:xfrm>
          <a:prstGeom prst="cloud">
            <a:avLst/>
          </a:prstGeom>
          <a:solidFill>
            <a:schemeClr val="accent1">
              <a:lumMod val="20000"/>
              <a:lumOff val="80000"/>
            </a:schemeClr>
          </a:solidFill>
          <a:ln w="38100">
            <a:solidFill>
              <a:srgbClr val="0D4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400" b="1" dirty="0" err="1">
                <a:solidFill>
                  <a:srgbClr val="0D4C8E"/>
                </a:solidFill>
                <a:latin typeface="Times New Roman" panose="02020603050405020304" pitchFamily="18" charset="0"/>
                <a:cs typeface="Times New Roman" panose="02020603050405020304" pitchFamily="18" charset="0"/>
              </a:rPr>
              <a:t>Diễn</a:t>
            </a:r>
            <a:r>
              <a:rPr lang="en-US" sz="2400" b="1" dirty="0">
                <a:solidFill>
                  <a:srgbClr val="0D4C8E"/>
                </a:solidFill>
                <a:latin typeface="Times New Roman" panose="02020603050405020304" pitchFamily="18" charset="0"/>
                <a:cs typeface="Times New Roman" panose="02020603050405020304" pitchFamily="18" charset="0"/>
              </a:rPr>
              <a:t> </a:t>
            </a:r>
            <a:r>
              <a:rPr lang="en-US" sz="2400" b="1" dirty="0" err="1">
                <a:solidFill>
                  <a:srgbClr val="0D4C8E"/>
                </a:solidFill>
                <a:latin typeface="Times New Roman" panose="02020603050405020304" pitchFamily="18" charset="0"/>
                <a:cs typeface="Times New Roman" panose="02020603050405020304" pitchFamily="18" charset="0"/>
              </a:rPr>
              <a:t>biến</a:t>
            </a:r>
            <a:endParaRPr lang="en-US" sz="2400" b="1" dirty="0">
              <a:solidFill>
                <a:srgbClr val="0D4C8E"/>
              </a:solidFill>
              <a:latin typeface="Times New Roman" panose="02020603050405020304" pitchFamily="18" charset="0"/>
              <a:cs typeface="Times New Roman" panose="02020603050405020304" pitchFamily="18" charset="0"/>
            </a:endParaRPr>
          </a:p>
        </p:txBody>
      </p:sp>
      <p:cxnSp>
        <p:nvCxnSpPr>
          <p:cNvPr id="28" name="Connector: Curved 27">
            <a:extLst>
              <a:ext uri="{FF2B5EF4-FFF2-40B4-BE49-F238E27FC236}">
                <a16:creationId xmlns:a16="http://schemas.microsoft.com/office/drawing/2014/main" id="{AFF26EA2-C0B0-B55F-670E-21CEB29F9786}"/>
              </a:ext>
            </a:extLst>
          </p:cNvPr>
          <p:cNvCxnSpPr>
            <a:cxnSpLocks/>
          </p:cNvCxnSpPr>
          <p:nvPr/>
        </p:nvCxnSpPr>
        <p:spPr>
          <a:xfrm rot="5400000">
            <a:off x="9280963" y="2690870"/>
            <a:ext cx="1896567" cy="455992"/>
          </a:xfrm>
          <a:prstGeom prst="curvedConnector3">
            <a:avLst>
              <a:gd name="adj1" fmla="val 50000"/>
            </a:avLst>
          </a:prstGeom>
          <a:ln w="57150">
            <a:solidFill>
              <a:srgbClr val="B207B0"/>
            </a:solidFill>
            <a:tailEnd type="triangle"/>
          </a:ln>
        </p:spPr>
        <p:style>
          <a:lnRef idx="1">
            <a:schemeClr val="accent1"/>
          </a:lnRef>
          <a:fillRef idx="0">
            <a:schemeClr val="accent1"/>
          </a:fillRef>
          <a:effectRef idx="0">
            <a:schemeClr val="accent1"/>
          </a:effectRef>
          <a:fontRef idx="minor">
            <a:schemeClr val="tx1"/>
          </a:fontRef>
        </p:style>
      </p:cxnSp>
      <p:sp>
        <p:nvSpPr>
          <p:cNvPr id="29" name="Cloud 28">
            <a:extLst>
              <a:ext uri="{FF2B5EF4-FFF2-40B4-BE49-F238E27FC236}">
                <a16:creationId xmlns:a16="http://schemas.microsoft.com/office/drawing/2014/main" id="{D702F8DB-A599-E0B7-D941-D6DB47862DC9}"/>
              </a:ext>
            </a:extLst>
          </p:cNvPr>
          <p:cNvSpPr/>
          <p:nvPr/>
        </p:nvSpPr>
        <p:spPr>
          <a:xfrm>
            <a:off x="9252244" y="3861953"/>
            <a:ext cx="1900051" cy="1205976"/>
          </a:xfrm>
          <a:prstGeom prst="cloud">
            <a:avLst/>
          </a:prstGeom>
          <a:solidFill>
            <a:srgbClr val="FDCFFD"/>
          </a:solidFill>
          <a:ln w="38100">
            <a:solidFill>
              <a:srgbClr val="B207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B207B0"/>
                </a:solidFill>
                <a:effectLst/>
                <a:uLnTx/>
                <a:uFillTx/>
                <a:latin typeface="Times New Roman" panose="02020603050405020304" pitchFamily="18" charset="0"/>
                <a:cs typeface="Times New Roman" panose="02020603050405020304" pitchFamily="18" charset="0"/>
              </a:rPr>
              <a:t>Việc</a:t>
            </a:r>
            <a:r>
              <a:rPr kumimoji="0" lang="en-US" sz="2400" b="1" i="0" u="none" strike="noStrike" kern="1200" cap="none" spc="0" normalizeH="0" noProof="0" dirty="0">
                <a:ln>
                  <a:noFill/>
                </a:ln>
                <a:solidFill>
                  <a:srgbClr val="B207B0"/>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noProof="0" dirty="0" err="1">
                <a:ln>
                  <a:noFill/>
                </a:ln>
                <a:solidFill>
                  <a:srgbClr val="B207B0"/>
                </a:solidFill>
                <a:effectLst/>
                <a:uLnTx/>
                <a:uFillTx/>
                <a:latin typeface="Times New Roman" panose="02020603050405020304" pitchFamily="18" charset="0"/>
                <a:cs typeface="Times New Roman" panose="02020603050405020304" pitchFamily="18" charset="0"/>
              </a:rPr>
              <a:t>làm</a:t>
            </a:r>
            <a:r>
              <a:rPr kumimoji="0" lang="en-US" sz="2400" b="1" i="0" u="none" strike="noStrike" kern="1200" cap="none" spc="0" normalizeH="0" noProof="0" dirty="0">
                <a:ln>
                  <a:noFill/>
                </a:ln>
                <a:solidFill>
                  <a:srgbClr val="B207B0"/>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noProof="0" dirty="0" err="1">
                <a:ln>
                  <a:noFill/>
                </a:ln>
                <a:solidFill>
                  <a:srgbClr val="B207B0"/>
                </a:solidFill>
                <a:effectLst/>
                <a:uLnTx/>
                <a:uFillTx/>
                <a:latin typeface="Times New Roman" panose="02020603050405020304" pitchFamily="18" charset="0"/>
                <a:cs typeface="Times New Roman" panose="02020603050405020304" pitchFamily="18" charset="0"/>
              </a:rPr>
              <a:t>của</a:t>
            </a:r>
            <a:r>
              <a:rPr kumimoji="0" lang="en-US" sz="2400" b="1" i="0" u="none" strike="noStrike" kern="1200" cap="none" spc="0" normalizeH="0" noProof="0" dirty="0">
                <a:ln>
                  <a:noFill/>
                </a:ln>
                <a:solidFill>
                  <a:srgbClr val="B207B0"/>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noProof="0" dirty="0" err="1">
                <a:ln>
                  <a:noFill/>
                </a:ln>
                <a:solidFill>
                  <a:srgbClr val="B207B0"/>
                </a:solidFill>
                <a:effectLst/>
                <a:uLnTx/>
                <a:uFillTx/>
                <a:latin typeface="Times New Roman" panose="02020603050405020304" pitchFamily="18" charset="0"/>
                <a:cs typeface="Times New Roman" panose="02020603050405020304" pitchFamily="18" charset="0"/>
              </a:rPr>
              <a:t>em</a:t>
            </a:r>
            <a:endParaRPr kumimoji="0" lang="en-US" sz="2400" b="1" i="0" u="none" strike="noStrike" kern="1200" cap="none" spc="0" normalizeH="0" baseline="0" noProof="0" dirty="0">
              <a:ln>
                <a:noFill/>
              </a:ln>
              <a:solidFill>
                <a:srgbClr val="B207B0"/>
              </a:solidFill>
              <a:effectLst/>
              <a:uLnTx/>
              <a:uFillTx/>
              <a:latin typeface="Times New Roman" panose="02020603050405020304" pitchFamily="18" charset="0"/>
              <a:cs typeface="Times New Roman" panose="02020603050405020304" pitchFamily="18" charset="0"/>
            </a:endParaRPr>
          </a:p>
        </p:txBody>
      </p:sp>
      <p:cxnSp>
        <p:nvCxnSpPr>
          <p:cNvPr id="30" name="Connector: Curved 29">
            <a:extLst>
              <a:ext uri="{FF2B5EF4-FFF2-40B4-BE49-F238E27FC236}">
                <a16:creationId xmlns:a16="http://schemas.microsoft.com/office/drawing/2014/main" id="{0E0E2DA8-BA42-C296-040E-D6E8DE79440B}"/>
              </a:ext>
            </a:extLst>
          </p:cNvPr>
          <p:cNvCxnSpPr>
            <a:cxnSpLocks/>
          </p:cNvCxnSpPr>
          <p:nvPr/>
        </p:nvCxnSpPr>
        <p:spPr>
          <a:xfrm rot="10800000" flipV="1">
            <a:off x="4278009" y="4382750"/>
            <a:ext cx="1879979" cy="758299"/>
          </a:xfrm>
          <a:prstGeom prst="curvedConnector3">
            <a:avLst>
              <a:gd name="adj1" fmla="val 50000"/>
            </a:avLst>
          </a:prstGeom>
          <a:ln w="57150">
            <a:solidFill>
              <a:srgbClr val="0D4C8E"/>
            </a:solidFill>
            <a:tailEnd type="triangle"/>
          </a:ln>
        </p:spPr>
        <p:style>
          <a:lnRef idx="1">
            <a:schemeClr val="accent1"/>
          </a:lnRef>
          <a:fillRef idx="0">
            <a:schemeClr val="accent1"/>
          </a:fillRef>
          <a:effectRef idx="0">
            <a:schemeClr val="accent1"/>
          </a:effectRef>
          <a:fontRef idx="minor">
            <a:schemeClr val="tx1"/>
          </a:fontRef>
        </p:style>
      </p:cxnSp>
      <p:sp>
        <p:nvSpPr>
          <p:cNvPr id="31" name="Cloud 30">
            <a:extLst>
              <a:ext uri="{FF2B5EF4-FFF2-40B4-BE49-F238E27FC236}">
                <a16:creationId xmlns:a16="http://schemas.microsoft.com/office/drawing/2014/main" id="{AD778ABA-D39A-63E6-9D75-66BEC9D314D0}"/>
              </a:ext>
            </a:extLst>
          </p:cNvPr>
          <p:cNvSpPr/>
          <p:nvPr/>
        </p:nvSpPr>
        <p:spPr>
          <a:xfrm>
            <a:off x="2822727" y="5079744"/>
            <a:ext cx="2910563" cy="1695532"/>
          </a:xfrm>
          <a:prstGeom prst="cloud">
            <a:avLst/>
          </a:prstGeom>
          <a:solidFill>
            <a:schemeClr val="accent1">
              <a:lumMod val="20000"/>
              <a:lumOff val="80000"/>
            </a:schemeClr>
          </a:solidFill>
          <a:ln w="38100">
            <a:solidFill>
              <a:srgbClr val="0D4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400" b="1" dirty="0" err="1">
                <a:solidFill>
                  <a:srgbClr val="0D4C8E"/>
                </a:solidFill>
                <a:latin typeface="Times New Roman" panose="02020603050405020304" pitchFamily="18" charset="0"/>
                <a:cs typeface="Times New Roman" panose="02020603050405020304" pitchFamily="18" charset="0"/>
              </a:rPr>
              <a:t>Cảm</a:t>
            </a:r>
            <a:r>
              <a:rPr lang="en-US" sz="2400" b="1" dirty="0">
                <a:solidFill>
                  <a:srgbClr val="0D4C8E"/>
                </a:solidFill>
                <a:latin typeface="Times New Roman" panose="02020603050405020304" pitchFamily="18" charset="0"/>
                <a:cs typeface="Times New Roman" panose="02020603050405020304" pitchFamily="18" charset="0"/>
              </a:rPr>
              <a:t> </a:t>
            </a:r>
            <a:r>
              <a:rPr lang="en-US" sz="2400" b="1" dirty="0" err="1">
                <a:solidFill>
                  <a:srgbClr val="0D4C8E"/>
                </a:solidFill>
                <a:latin typeface="Times New Roman" panose="02020603050405020304" pitchFamily="18" charset="0"/>
                <a:cs typeface="Times New Roman" panose="02020603050405020304" pitchFamily="18" charset="0"/>
              </a:rPr>
              <a:t>xúc</a:t>
            </a:r>
            <a:endParaRPr lang="en-US" sz="2400" b="1" dirty="0">
              <a:solidFill>
                <a:srgbClr val="0D4C8E"/>
              </a:solidFill>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C3291ECC-F8B1-5F25-E9A9-39CF83A57F53}"/>
              </a:ext>
            </a:extLst>
          </p:cNvPr>
          <p:cNvSpPr txBox="1"/>
          <p:nvPr/>
        </p:nvSpPr>
        <p:spPr>
          <a:xfrm>
            <a:off x="4373760" y="776763"/>
            <a:ext cx="3449311" cy="830997"/>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0066"/>
                </a:solidFill>
                <a:effectLst>
                  <a:glow rad="88900">
                    <a:srgbClr val="FFFF00">
                      <a:alpha val="70000"/>
                    </a:srgbClr>
                  </a:glow>
                </a:effectLst>
                <a:uLnTx/>
                <a:uFillTx/>
                <a:latin typeface="SVN-Sign Painter House Script" panose="02000006070000020004" pitchFamily="50" charset="0"/>
                <a:ea typeface="+mn-ea"/>
                <a:cs typeface="+mn-cs"/>
              </a:rPr>
              <a:t>SƠ ĐỒ TƯ DUY</a:t>
            </a:r>
          </a:p>
        </p:txBody>
      </p:sp>
      <p:cxnSp>
        <p:nvCxnSpPr>
          <p:cNvPr id="33" name="Connector: Curved 32">
            <a:extLst>
              <a:ext uri="{FF2B5EF4-FFF2-40B4-BE49-F238E27FC236}">
                <a16:creationId xmlns:a16="http://schemas.microsoft.com/office/drawing/2014/main" id="{48AD5B01-82C5-A8F4-9C20-37AE47BC93A4}"/>
              </a:ext>
            </a:extLst>
          </p:cNvPr>
          <p:cNvCxnSpPr>
            <a:cxnSpLocks/>
          </p:cNvCxnSpPr>
          <p:nvPr/>
        </p:nvCxnSpPr>
        <p:spPr>
          <a:xfrm rot="10800000">
            <a:off x="2979176" y="1151177"/>
            <a:ext cx="1824982" cy="954071"/>
          </a:xfrm>
          <a:prstGeom prst="curvedConnector3">
            <a:avLst/>
          </a:prstGeom>
          <a:ln w="57150">
            <a:solidFill>
              <a:srgbClr val="0D4C8E"/>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nector: Curved 33">
            <a:extLst>
              <a:ext uri="{FF2B5EF4-FFF2-40B4-BE49-F238E27FC236}">
                <a16:creationId xmlns:a16="http://schemas.microsoft.com/office/drawing/2014/main" id="{3166B25A-36B8-825F-B1E8-CE5CB83886CE}"/>
              </a:ext>
            </a:extLst>
          </p:cNvPr>
          <p:cNvCxnSpPr>
            <a:cxnSpLocks/>
            <a:stCxn id="27" idx="1"/>
            <a:endCxn id="35" idx="3"/>
          </p:cNvCxnSpPr>
          <p:nvPr/>
        </p:nvCxnSpPr>
        <p:spPr>
          <a:xfrm rot="16200000" flipH="1">
            <a:off x="10846835" y="1564943"/>
            <a:ext cx="301519" cy="1113285"/>
          </a:xfrm>
          <a:prstGeom prst="curvedConnector3">
            <a:avLst>
              <a:gd name="adj1" fmla="val 50000"/>
            </a:avLst>
          </a:prstGeom>
          <a:ln w="57150">
            <a:solidFill>
              <a:srgbClr val="B207B0"/>
            </a:solidFill>
            <a:tailEnd type="triangle"/>
          </a:ln>
        </p:spPr>
        <p:style>
          <a:lnRef idx="1">
            <a:schemeClr val="accent1"/>
          </a:lnRef>
          <a:fillRef idx="0">
            <a:schemeClr val="accent1"/>
          </a:fillRef>
          <a:effectRef idx="0">
            <a:schemeClr val="accent1"/>
          </a:effectRef>
          <a:fontRef idx="minor">
            <a:schemeClr val="tx1"/>
          </a:fontRef>
        </p:style>
      </p:cxnSp>
      <p:sp>
        <p:nvSpPr>
          <p:cNvPr id="35" name="Cloud 34">
            <a:extLst>
              <a:ext uri="{FF2B5EF4-FFF2-40B4-BE49-F238E27FC236}">
                <a16:creationId xmlns:a16="http://schemas.microsoft.com/office/drawing/2014/main" id="{66E73775-3E85-9A5F-453D-E33CDF2BF11D}"/>
              </a:ext>
            </a:extLst>
          </p:cNvPr>
          <p:cNvSpPr/>
          <p:nvPr/>
        </p:nvSpPr>
        <p:spPr>
          <a:xfrm>
            <a:off x="10526896" y="2183467"/>
            <a:ext cx="2054681" cy="1554480"/>
          </a:xfrm>
          <a:prstGeom prst="cloud">
            <a:avLst/>
          </a:prstGeom>
          <a:solidFill>
            <a:srgbClr val="FDCFFD"/>
          </a:solidFill>
          <a:ln w="38100">
            <a:solidFill>
              <a:srgbClr val="B207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B207B0"/>
                </a:solidFill>
                <a:effectLst/>
                <a:uLnTx/>
                <a:uFillTx/>
                <a:latin typeface="Times New Roman" panose="02020603050405020304" pitchFamily="18" charset="0"/>
                <a:cs typeface="Times New Roman" panose="02020603050405020304" pitchFamily="18" charset="0"/>
              </a:rPr>
              <a:t>Việc</a:t>
            </a:r>
            <a:r>
              <a:rPr kumimoji="0" lang="en-US" sz="2400" b="1" i="0" u="none" strike="noStrike" kern="1200" cap="none" spc="0" normalizeH="0" noProof="0" dirty="0">
                <a:ln>
                  <a:noFill/>
                </a:ln>
                <a:solidFill>
                  <a:srgbClr val="B207B0"/>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noProof="0" dirty="0" err="1">
                <a:ln>
                  <a:noFill/>
                </a:ln>
                <a:solidFill>
                  <a:srgbClr val="B207B0"/>
                </a:solidFill>
                <a:effectLst/>
                <a:uLnTx/>
                <a:uFillTx/>
                <a:latin typeface="Times New Roman" panose="02020603050405020304" pitchFamily="18" charset="0"/>
                <a:cs typeface="Times New Roman" panose="02020603050405020304" pitchFamily="18" charset="0"/>
              </a:rPr>
              <a:t>làm</a:t>
            </a:r>
            <a:r>
              <a:rPr kumimoji="0" lang="en-US" sz="2400" b="1" i="0" u="none" strike="noStrike" kern="1200" cap="none" spc="0" normalizeH="0" noProof="0" dirty="0">
                <a:ln>
                  <a:noFill/>
                </a:ln>
                <a:solidFill>
                  <a:srgbClr val="B207B0"/>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noProof="0" dirty="0" err="1">
                <a:ln>
                  <a:noFill/>
                </a:ln>
                <a:solidFill>
                  <a:srgbClr val="B207B0"/>
                </a:solidFill>
                <a:effectLst/>
                <a:uLnTx/>
                <a:uFillTx/>
                <a:latin typeface="Times New Roman" panose="02020603050405020304" pitchFamily="18" charset="0"/>
                <a:cs typeface="Times New Roman" panose="02020603050405020304" pitchFamily="18" charset="0"/>
              </a:rPr>
              <a:t>của</a:t>
            </a:r>
            <a:r>
              <a:rPr kumimoji="0" lang="en-US" sz="2400" b="1" i="0" u="none" strike="noStrike" kern="1200" cap="none" spc="0" normalizeH="0" noProof="0" dirty="0">
                <a:ln>
                  <a:noFill/>
                </a:ln>
                <a:solidFill>
                  <a:srgbClr val="B207B0"/>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noProof="0" dirty="0" err="1">
                <a:ln>
                  <a:noFill/>
                </a:ln>
                <a:solidFill>
                  <a:srgbClr val="B207B0"/>
                </a:solidFill>
                <a:effectLst/>
                <a:uLnTx/>
                <a:uFillTx/>
                <a:latin typeface="Times New Roman" panose="02020603050405020304" pitchFamily="18" charset="0"/>
                <a:cs typeface="Times New Roman" panose="02020603050405020304" pitchFamily="18" charset="0"/>
              </a:rPr>
              <a:t>mọi</a:t>
            </a:r>
            <a:r>
              <a:rPr kumimoji="0" lang="en-US" sz="2400" b="1" i="0" u="none" strike="noStrike" kern="1200" cap="none" spc="0" normalizeH="0" noProof="0" dirty="0">
                <a:ln>
                  <a:noFill/>
                </a:ln>
                <a:solidFill>
                  <a:srgbClr val="B207B0"/>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noProof="0" dirty="0" err="1">
                <a:ln>
                  <a:noFill/>
                </a:ln>
                <a:solidFill>
                  <a:srgbClr val="B207B0"/>
                </a:solidFill>
                <a:effectLst/>
                <a:uLnTx/>
                <a:uFillTx/>
                <a:latin typeface="Times New Roman" panose="02020603050405020304" pitchFamily="18" charset="0"/>
                <a:cs typeface="Times New Roman" panose="02020603050405020304" pitchFamily="18" charset="0"/>
              </a:rPr>
              <a:t>người</a:t>
            </a:r>
            <a:endParaRPr kumimoji="0" lang="en-US" sz="2400" b="1" i="0" u="none" strike="noStrike" kern="1200" cap="none" spc="0" normalizeH="0" baseline="0" noProof="0" dirty="0">
              <a:ln>
                <a:noFill/>
              </a:ln>
              <a:solidFill>
                <a:srgbClr val="B207B0"/>
              </a:solidFill>
              <a:effectLst/>
              <a:uLnTx/>
              <a:uFillTx/>
              <a:latin typeface="Times New Roman" panose="02020603050405020304" pitchFamily="18" charset="0"/>
              <a:cs typeface="Times New Roman" panose="02020603050405020304" pitchFamily="18" charset="0"/>
            </a:endParaRPr>
          </a:p>
        </p:txBody>
      </p:sp>
      <p:cxnSp>
        <p:nvCxnSpPr>
          <p:cNvPr id="36" name="Connector: Curved 35">
            <a:extLst>
              <a:ext uri="{FF2B5EF4-FFF2-40B4-BE49-F238E27FC236}">
                <a16:creationId xmlns:a16="http://schemas.microsoft.com/office/drawing/2014/main" id="{789CA2AD-9365-5C89-AA31-3333A9C50B94}"/>
              </a:ext>
            </a:extLst>
          </p:cNvPr>
          <p:cNvCxnSpPr>
            <a:cxnSpLocks/>
          </p:cNvCxnSpPr>
          <p:nvPr/>
        </p:nvCxnSpPr>
        <p:spPr>
          <a:xfrm rot="10800000" flipV="1">
            <a:off x="693829" y="1836971"/>
            <a:ext cx="1071838" cy="904451"/>
          </a:xfrm>
          <a:prstGeom prst="curvedConnector3">
            <a:avLst>
              <a:gd name="adj1" fmla="val 50000"/>
            </a:avLst>
          </a:prstGeom>
          <a:ln w="57150">
            <a:solidFill>
              <a:srgbClr val="B207B0"/>
            </a:solidFill>
            <a:tailEnd type="triangle"/>
          </a:ln>
        </p:spPr>
        <p:style>
          <a:lnRef idx="1">
            <a:schemeClr val="accent1"/>
          </a:lnRef>
          <a:fillRef idx="0">
            <a:schemeClr val="accent1"/>
          </a:fillRef>
          <a:effectRef idx="0">
            <a:schemeClr val="accent1"/>
          </a:effectRef>
          <a:fontRef idx="minor">
            <a:schemeClr val="tx1"/>
          </a:fontRef>
        </p:style>
      </p:cxnSp>
      <p:sp>
        <p:nvSpPr>
          <p:cNvPr id="37" name="Cloud 36">
            <a:extLst>
              <a:ext uri="{FF2B5EF4-FFF2-40B4-BE49-F238E27FC236}">
                <a16:creationId xmlns:a16="http://schemas.microsoft.com/office/drawing/2014/main" id="{6A67993E-8B41-1107-4831-6A7366877966}"/>
              </a:ext>
            </a:extLst>
          </p:cNvPr>
          <p:cNvSpPr/>
          <p:nvPr/>
        </p:nvSpPr>
        <p:spPr>
          <a:xfrm>
            <a:off x="-69642" y="2741423"/>
            <a:ext cx="1508162" cy="1111113"/>
          </a:xfrm>
          <a:prstGeom prst="cloud">
            <a:avLst/>
          </a:prstGeom>
          <a:solidFill>
            <a:srgbClr val="FDCFFD"/>
          </a:solidFill>
          <a:ln w="38100">
            <a:solidFill>
              <a:srgbClr val="B207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B207B0"/>
                </a:solidFill>
                <a:effectLst/>
                <a:uLnTx/>
                <a:uFillTx/>
                <a:latin typeface="Times New Roman" panose="02020603050405020304" pitchFamily="18" charset="0"/>
                <a:cs typeface="Times New Roman" panose="02020603050405020304" pitchFamily="18" charset="0"/>
              </a:rPr>
              <a:t>Thời</a:t>
            </a:r>
            <a:r>
              <a:rPr kumimoji="0" lang="en-US" sz="2400" b="1" i="0" u="none" strike="noStrike" kern="1200" cap="none" spc="0" normalizeH="0" noProof="0" dirty="0">
                <a:ln>
                  <a:noFill/>
                </a:ln>
                <a:solidFill>
                  <a:srgbClr val="B207B0"/>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noProof="0" dirty="0" err="1">
                <a:ln>
                  <a:noFill/>
                </a:ln>
                <a:solidFill>
                  <a:srgbClr val="B207B0"/>
                </a:solidFill>
                <a:effectLst/>
                <a:uLnTx/>
                <a:uFillTx/>
                <a:latin typeface="Times New Roman" panose="02020603050405020304" pitchFamily="18" charset="0"/>
                <a:cs typeface="Times New Roman" panose="02020603050405020304" pitchFamily="18" charset="0"/>
              </a:rPr>
              <a:t>gian</a:t>
            </a:r>
            <a:endParaRPr kumimoji="0" lang="en-US" sz="2400" b="1" i="0" u="none" strike="noStrike" kern="1200" cap="none" spc="0" normalizeH="0" baseline="0" noProof="0" dirty="0">
              <a:ln>
                <a:noFill/>
              </a:ln>
              <a:solidFill>
                <a:srgbClr val="B207B0"/>
              </a:solidFill>
              <a:effectLst/>
              <a:uLnTx/>
              <a:uFillTx/>
              <a:latin typeface="Times New Roman" panose="02020603050405020304" pitchFamily="18" charset="0"/>
              <a:cs typeface="Times New Roman" panose="02020603050405020304" pitchFamily="18" charset="0"/>
            </a:endParaRPr>
          </a:p>
        </p:txBody>
      </p:sp>
      <p:cxnSp>
        <p:nvCxnSpPr>
          <p:cNvPr id="38" name="Connector: Curved 37">
            <a:extLst>
              <a:ext uri="{FF2B5EF4-FFF2-40B4-BE49-F238E27FC236}">
                <a16:creationId xmlns:a16="http://schemas.microsoft.com/office/drawing/2014/main" id="{69449B21-950D-1B44-CFB9-9A0668367B03}"/>
              </a:ext>
            </a:extLst>
          </p:cNvPr>
          <p:cNvCxnSpPr>
            <a:cxnSpLocks/>
          </p:cNvCxnSpPr>
          <p:nvPr/>
        </p:nvCxnSpPr>
        <p:spPr>
          <a:xfrm rot="16200000" flipH="1">
            <a:off x="1728921" y="1885673"/>
            <a:ext cx="772826" cy="761175"/>
          </a:xfrm>
          <a:prstGeom prst="curvedConnector3">
            <a:avLst>
              <a:gd name="adj1" fmla="val 50000"/>
            </a:avLst>
          </a:prstGeom>
          <a:ln w="57150">
            <a:solidFill>
              <a:srgbClr val="B207B0"/>
            </a:solidFill>
            <a:tailEnd type="triangle"/>
          </a:ln>
        </p:spPr>
        <p:style>
          <a:lnRef idx="1">
            <a:schemeClr val="accent1"/>
          </a:lnRef>
          <a:fillRef idx="0">
            <a:schemeClr val="accent1"/>
          </a:fillRef>
          <a:effectRef idx="0">
            <a:schemeClr val="accent1"/>
          </a:effectRef>
          <a:fontRef idx="minor">
            <a:schemeClr val="tx1"/>
          </a:fontRef>
        </p:style>
      </p:cxnSp>
      <p:sp>
        <p:nvSpPr>
          <p:cNvPr id="39" name="Cloud 38">
            <a:extLst>
              <a:ext uri="{FF2B5EF4-FFF2-40B4-BE49-F238E27FC236}">
                <a16:creationId xmlns:a16="http://schemas.microsoft.com/office/drawing/2014/main" id="{D1766E22-4BE7-BD69-0AB5-FE9E8A702476}"/>
              </a:ext>
            </a:extLst>
          </p:cNvPr>
          <p:cNvSpPr/>
          <p:nvPr/>
        </p:nvSpPr>
        <p:spPr>
          <a:xfrm>
            <a:off x="1665104" y="2626834"/>
            <a:ext cx="1508162" cy="1111113"/>
          </a:xfrm>
          <a:prstGeom prst="cloud">
            <a:avLst/>
          </a:prstGeom>
          <a:solidFill>
            <a:srgbClr val="FDCFFD"/>
          </a:solidFill>
          <a:ln w="38100">
            <a:solidFill>
              <a:srgbClr val="B207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err="1">
                <a:solidFill>
                  <a:srgbClr val="B207B0"/>
                </a:solidFill>
                <a:latin typeface="Times New Roman" panose="02020603050405020304" pitchFamily="18" charset="0"/>
                <a:cs typeface="Times New Roman" panose="02020603050405020304" pitchFamily="18" charset="0"/>
              </a:rPr>
              <a:t>Địa</a:t>
            </a:r>
            <a:r>
              <a:rPr lang="en-US" sz="2400" b="1" dirty="0">
                <a:solidFill>
                  <a:srgbClr val="B207B0"/>
                </a:solidFill>
                <a:latin typeface="Times New Roman" panose="02020603050405020304" pitchFamily="18" charset="0"/>
                <a:cs typeface="Times New Roman" panose="02020603050405020304" pitchFamily="18" charset="0"/>
              </a:rPr>
              <a:t> </a:t>
            </a:r>
            <a:r>
              <a:rPr lang="en-US" sz="2400" b="1" dirty="0" err="1">
                <a:solidFill>
                  <a:srgbClr val="B207B0"/>
                </a:solidFill>
                <a:latin typeface="Times New Roman" panose="02020603050405020304" pitchFamily="18" charset="0"/>
                <a:cs typeface="Times New Roman" panose="02020603050405020304" pitchFamily="18" charset="0"/>
              </a:rPr>
              <a:t>điểm</a:t>
            </a:r>
            <a:endParaRPr kumimoji="0" lang="en-US" sz="2400" b="1" i="0" u="none" strike="noStrike" kern="1200" cap="none" spc="0" normalizeH="0" baseline="0" noProof="0" dirty="0">
              <a:ln>
                <a:noFill/>
              </a:ln>
              <a:solidFill>
                <a:srgbClr val="B207B0"/>
              </a:solidFill>
              <a:effectLst/>
              <a:uLnTx/>
              <a:uFillTx/>
              <a:latin typeface="Times New Roman" panose="02020603050405020304" pitchFamily="18" charset="0"/>
              <a:cs typeface="Times New Roman" panose="02020603050405020304" pitchFamily="18" charset="0"/>
            </a:endParaRPr>
          </a:p>
        </p:txBody>
      </p:sp>
      <p:cxnSp>
        <p:nvCxnSpPr>
          <p:cNvPr id="40" name="Connector: Curved 39">
            <a:extLst>
              <a:ext uri="{FF2B5EF4-FFF2-40B4-BE49-F238E27FC236}">
                <a16:creationId xmlns:a16="http://schemas.microsoft.com/office/drawing/2014/main" id="{8AD1B4EB-ACCD-B688-4EFF-61D7E90CD651}"/>
              </a:ext>
            </a:extLst>
          </p:cNvPr>
          <p:cNvCxnSpPr>
            <a:cxnSpLocks/>
          </p:cNvCxnSpPr>
          <p:nvPr/>
        </p:nvCxnSpPr>
        <p:spPr>
          <a:xfrm>
            <a:off x="1871788" y="1836971"/>
            <a:ext cx="2184749" cy="692077"/>
          </a:xfrm>
          <a:prstGeom prst="curvedConnector3">
            <a:avLst>
              <a:gd name="adj1" fmla="val 50000"/>
            </a:avLst>
          </a:prstGeom>
          <a:ln w="57150">
            <a:solidFill>
              <a:srgbClr val="B207B0"/>
            </a:solidFill>
            <a:tailEnd type="triangle"/>
          </a:ln>
        </p:spPr>
        <p:style>
          <a:lnRef idx="1">
            <a:schemeClr val="accent1"/>
          </a:lnRef>
          <a:fillRef idx="0">
            <a:schemeClr val="accent1"/>
          </a:fillRef>
          <a:effectRef idx="0">
            <a:schemeClr val="accent1"/>
          </a:effectRef>
          <a:fontRef idx="minor">
            <a:schemeClr val="tx1"/>
          </a:fontRef>
        </p:style>
      </p:cxnSp>
      <p:sp>
        <p:nvSpPr>
          <p:cNvPr id="41" name="Cloud 40">
            <a:extLst>
              <a:ext uri="{FF2B5EF4-FFF2-40B4-BE49-F238E27FC236}">
                <a16:creationId xmlns:a16="http://schemas.microsoft.com/office/drawing/2014/main" id="{E8804E59-EAB5-1128-DC9C-2B3803419D1F}"/>
              </a:ext>
            </a:extLst>
          </p:cNvPr>
          <p:cNvSpPr/>
          <p:nvPr/>
        </p:nvSpPr>
        <p:spPr>
          <a:xfrm>
            <a:off x="3225719" y="2503208"/>
            <a:ext cx="1578439" cy="1503798"/>
          </a:xfrm>
          <a:prstGeom prst="cloud">
            <a:avLst/>
          </a:prstGeom>
          <a:solidFill>
            <a:srgbClr val="FDCFFD"/>
          </a:solidFill>
          <a:ln w="38100">
            <a:solidFill>
              <a:srgbClr val="B207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err="1">
                <a:solidFill>
                  <a:srgbClr val="B207B0"/>
                </a:solidFill>
                <a:latin typeface="Times New Roman" panose="02020603050405020304" pitchFamily="18" charset="0"/>
                <a:cs typeface="Times New Roman" panose="02020603050405020304" pitchFamily="18" charset="0"/>
              </a:rPr>
              <a:t>Người</a:t>
            </a:r>
            <a:r>
              <a:rPr lang="en-US" sz="2400" b="1" dirty="0">
                <a:solidFill>
                  <a:srgbClr val="B207B0"/>
                </a:solidFill>
                <a:latin typeface="Times New Roman" panose="02020603050405020304" pitchFamily="18" charset="0"/>
                <a:cs typeface="Times New Roman" panose="02020603050405020304" pitchFamily="18" charset="0"/>
              </a:rPr>
              <a:t> </a:t>
            </a:r>
            <a:r>
              <a:rPr lang="en-US" sz="2400" b="1" dirty="0" err="1">
                <a:solidFill>
                  <a:srgbClr val="B207B0"/>
                </a:solidFill>
                <a:latin typeface="Times New Roman" panose="02020603050405020304" pitchFamily="18" charset="0"/>
                <a:cs typeface="Times New Roman" panose="02020603050405020304" pitchFamily="18" charset="0"/>
              </a:rPr>
              <a:t>tham</a:t>
            </a:r>
            <a:r>
              <a:rPr lang="en-US" sz="2400" b="1" dirty="0">
                <a:solidFill>
                  <a:srgbClr val="B207B0"/>
                </a:solidFill>
                <a:latin typeface="Times New Roman" panose="02020603050405020304" pitchFamily="18" charset="0"/>
                <a:cs typeface="Times New Roman" panose="02020603050405020304" pitchFamily="18" charset="0"/>
              </a:rPr>
              <a:t> </a:t>
            </a:r>
            <a:r>
              <a:rPr lang="en-US" sz="2400" b="1" dirty="0" err="1">
                <a:solidFill>
                  <a:srgbClr val="B207B0"/>
                </a:solidFill>
                <a:latin typeface="Times New Roman" panose="02020603050405020304" pitchFamily="18" charset="0"/>
                <a:cs typeface="Times New Roman" panose="02020603050405020304" pitchFamily="18" charset="0"/>
              </a:rPr>
              <a:t>gia</a:t>
            </a:r>
            <a:endParaRPr kumimoji="0" lang="en-US" sz="2400" b="1" i="0" u="none" strike="noStrike" kern="1200" cap="none" spc="0" normalizeH="0" baseline="0" noProof="0" dirty="0">
              <a:ln>
                <a:noFill/>
              </a:ln>
              <a:solidFill>
                <a:srgbClr val="B207B0"/>
              </a:solidFill>
              <a:effectLst/>
              <a:uLnTx/>
              <a:uFillTx/>
              <a:latin typeface="Times New Roman" panose="02020603050405020304" pitchFamily="18" charset="0"/>
              <a:cs typeface="Times New Roman" panose="02020603050405020304" pitchFamily="18" charset="0"/>
            </a:endParaRPr>
          </a:p>
        </p:txBody>
      </p:sp>
      <p:cxnSp>
        <p:nvCxnSpPr>
          <p:cNvPr id="42" name="Connector: Curved 41">
            <a:extLst>
              <a:ext uri="{FF2B5EF4-FFF2-40B4-BE49-F238E27FC236}">
                <a16:creationId xmlns:a16="http://schemas.microsoft.com/office/drawing/2014/main" id="{C0F5AF3F-678D-E845-C1B7-817437001381}"/>
              </a:ext>
            </a:extLst>
          </p:cNvPr>
          <p:cNvCxnSpPr>
            <a:cxnSpLocks/>
          </p:cNvCxnSpPr>
          <p:nvPr/>
        </p:nvCxnSpPr>
        <p:spPr>
          <a:xfrm>
            <a:off x="7934325" y="4343400"/>
            <a:ext cx="1839610" cy="880372"/>
          </a:xfrm>
          <a:prstGeom prst="curvedConnector3">
            <a:avLst>
              <a:gd name="adj1" fmla="val 50000"/>
            </a:avLst>
          </a:prstGeom>
          <a:ln w="57150">
            <a:solidFill>
              <a:srgbClr val="0D4C8E"/>
            </a:solidFill>
            <a:tailEnd type="triangle"/>
          </a:ln>
        </p:spPr>
        <p:style>
          <a:lnRef idx="1">
            <a:schemeClr val="accent1"/>
          </a:lnRef>
          <a:fillRef idx="0">
            <a:schemeClr val="accent1"/>
          </a:fillRef>
          <a:effectRef idx="0">
            <a:schemeClr val="accent1"/>
          </a:effectRef>
          <a:fontRef idx="minor">
            <a:schemeClr val="tx1"/>
          </a:fontRef>
        </p:style>
      </p:cxnSp>
      <p:sp>
        <p:nvSpPr>
          <p:cNvPr id="43" name="Cloud 42">
            <a:extLst>
              <a:ext uri="{FF2B5EF4-FFF2-40B4-BE49-F238E27FC236}">
                <a16:creationId xmlns:a16="http://schemas.microsoft.com/office/drawing/2014/main" id="{540B72CE-F88B-EF27-F30B-21410EB95FD7}"/>
              </a:ext>
            </a:extLst>
          </p:cNvPr>
          <p:cNvSpPr/>
          <p:nvPr/>
        </p:nvSpPr>
        <p:spPr>
          <a:xfrm>
            <a:off x="8318652" y="5162468"/>
            <a:ext cx="2910563" cy="1695532"/>
          </a:xfrm>
          <a:prstGeom prst="cloud">
            <a:avLst/>
          </a:prstGeom>
          <a:solidFill>
            <a:schemeClr val="accent1">
              <a:lumMod val="20000"/>
              <a:lumOff val="80000"/>
            </a:schemeClr>
          </a:solidFill>
          <a:ln w="38100">
            <a:solidFill>
              <a:srgbClr val="0D4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400" b="1" dirty="0" err="1">
                <a:solidFill>
                  <a:srgbClr val="0D4C8E"/>
                </a:solidFill>
                <a:latin typeface="Times New Roman" panose="02020603050405020304" pitchFamily="18" charset="0"/>
                <a:cs typeface="Times New Roman" panose="02020603050405020304" pitchFamily="18" charset="0"/>
              </a:rPr>
              <a:t>Kết</a:t>
            </a:r>
            <a:r>
              <a:rPr lang="en-US" sz="2400" b="1" dirty="0">
                <a:solidFill>
                  <a:srgbClr val="0D4C8E"/>
                </a:solidFill>
                <a:latin typeface="Times New Roman" panose="02020603050405020304" pitchFamily="18" charset="0"/>
                <a:cs typeface="Times New Roman" panose="02020603050405020304" pitchFamily="18" charset="0"/>
              </a:rPr>
              <a:t> </a:t>
            </a:r>
            <a:r>
              <a:rPr lang="en-US" sz="2400" b="1" dirty="0" err="1">
                <a:solidFill>
                  <a:srgbClr val="0D4C8E"/>
                </a:solidFill>
                <a:latin typeface="Times New Roman" panose="02020603050405020304" pitchFamily="18" charset="0"/>
                <a:cs typeface="Times New Roman" panose="02020603050405020304" pitchFamily="18" charset="0"/>
              </a:rPr>
              <a:t>quả</a:t>
            </a:r>
            <a:endParaRPr lang="en-US" sz="2400" b="1" dirty="0">
              <a:solidFill>
                <a:srgbClr val="0D4C8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26639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750"/>
                                        <p:tgtEl>
                                          <p:spTgt spid="32"/>
                                        </p:tgtEl>
                                      </p:cBhvr>
                                    </p:animEffect>
                                    <p:anim calcmode="lin" valueType="num">
                                      <p:cBhvr>
                                        <p:cTn id="8" dur="750" fill="hold"/>
                                        <p:tgtEl>
                                          <p:spTgt spid="32"/>
                                        </p:tgtEl>
                                        <p:attrNameLst>
                                          <p:attrName>ppt_x</p:attrName>
                                        </p:attrNameLst>
                                      </p:cBhvr>
                                      <p:tavLst>
                                        <p:tav tm="0">
                                          <p:val>
                                            <p:strVal val="#ppt_x"/>
                                          </p:val>
                                        </p:tav>
                                        <p:tav tm="100000">
                                          <p:val>
                                            <p:strVal val="#ppt_x"/>
                                          </p:val>
                                        </p:tav>
                                      </p:tavLst>
                                    </p:anim>
                                    <p:anim calcmode="lin" valueType="num">
                                      <p:cBhvr>
                                        <p:cTn id="9" dur="675" decel="100000" fill="hold"/>
                                        <p:tgtEl>
                                          <p:spTgt spid="32"/>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32"/>
                                        </p:tgtEl>
                                        <p:attrNameLst>
                                          <p:attrName>ppt_y</p:attrName>
                                        </p:attrNameLst>
                                      </p:cBhvr>
                                      <p:tavLst>
                                        <p:tav tm="0">
                                          <p:val>
                                            <p:strVal val="#ppt_y-.03"/>
                                          </p:val>
                                        </p:tav>
                                        <p:tav tm="100000">
                                          <p:val>
                                            <p:strVal val="#ppt_y"/>
                                          </p:val>
                                        </p:tav>
                                      </p:tavLst>
                                    </p:anim>
                                  </p:childTnLst>
                                </p:cTn>
                              </p:par>
                            </p:childTnLst>
                          </p:cTn>
                        </p:par>
                        <p:par>
                          <p:cTn id="11" fill="hold">
                            <p:stCondLst>
                              <p:cond delay="750"/>
                            </p:stCondLst>
                            <p:childTnLst>
                              <p:par>
                                <p:cTn id="12" presetID="31" presetClass="entr" presetSubtype="0" fill="hold" nodeType="after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750" fill="hold"/>
                                        <p:tgtEl>
                                          <p:spTgt spid="23"/>
                                        </p:tgtEl>
                                        <p:attrNameLst>
                                          <p:attrName>ppt_w</p:attrName>
                                        </p:attrNameLst>
                                      </p:cBhvr>
                                      <p:tavLst>
                                        <p:tav tm="0">
                                          <p:val>
                                            <p:fltVal val="0"/>
                                          </p:val>
                                        </p:tav>
                                        <p:tav tm="100000">
                                          <p:val>
                                            <p:strVal val="#ppt_w"/>
                                          </p:val>
                                        </p:tav>
                                      </p:tavLst>
                                    </p:anim>
                                    <p:anim calcmode="lin" valueType="num">
                                      <p:cBhvr>
                                        <p:cTn id="15" dur="750" fill="hold"/>
                                        <p:tgtEl>
                                          <p:spTgt spid="23"/>
                                        </p:tgtEl>
                                        <p:attrNameLst>
                                          <p:attrName>ppt_h</p:attrName>
                                        </p:attrNameLst>
                                      </p:cBhvr>
                                      <p:tavLst>
                                        <p:tav tm="0">
                                          <p:val>
                                            <p:fltVal val="0"/>
                                          </p:val>
                                        </p:tav>
                                        <p:tav tm="100000">
                                          <p:val>
                                            <p:strVal val="#ppt_h"/>
                                          </p:val>
                                        </p:tav>
                                      </p:tavLst>
                                    </p:anim>
                                    <p:anim calcmode="lin" valueType="num">
                                      <p:cBhvr>
                                        <p:cTn id="16" dur="750" fill="hold"/>
                                        <p:tgtEl>
                                          <p:spTgt spid="23"/>
                                        </p:tgtEl>
                                        <p:attrNameLst>
                                          <p:attrName>style.rotation</p:attrName>
                                        </p:attrNameLst>
                                      </p:cBhvr>
                                      <p:tavLst>
                                        <p:tav tm="0">
                                          <p:val>
                                            <p:fltVal val="90"/>
                                          </p:val>
                                        </p:tav>
                                        <p:tav tm="100000">
                                          <p:val>
                                            <p:fltVal val="0"/>
                                          </p:val>
                                        </p:tav>
                                      </p:tavLst>
                                    </p:anim>
                                    <p:animEffect transition="in" filter="fade">
                                      <p:cBhvr>
                                        <p:cTn id="17" dur="750"/>
                                        <p:tgtEl>
                                          <p:spTgt spid="23"/>
                                        </p:tgtEl>
                                      </p:cBhvr>
                                    </p:animEffec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right)">
                                      <p:cBhvr>
                                        <p:cTn id="22" dur="500"/>
                                        <p:tgtEl>
                                          <p:spTgt spid="33"/>
                                        </p:tgtEl>
                                      </p:cBhvr>
                                    </p:animEffect>
                                  </p:childTnLst>
                                  <p:subTnLst>
                                    <p:audio>
                                      <p:cMediaNode>
                                        <p:cTn display="0" masterRel="sameClick">
                                          <p:stCondLst>
                                            <p:cond evt="begin" delay="0">
                                              <p:tn val="20"/>
                                            </p:cond>
                                          </p:stCondLst>
                                          <p:endCondLst>
                                            <p:cond evt="onStopAudio" delay="0">
                                              <p:tgtEl>
                                                <p:sldTgt/>
                                              </p:tgtEl>
                                            </p:cond>
                                          </p:endCondLst>
                                        </p:cTn>
                                        <p:tgtEl>
                                          <p:sndTgt r:embed="rId3" name="Trò-chơi-chíu.wav"/>
                                        </p:tgtEl>
                                      </p:cMediaNode>
                                    </p:audio>
                                  </p:subTnLst>
                                </p:cTn>
                              </p:par>
                            </p:childTnLst>
                          </p:cTn>
                        </p:par>
                        <p:par>
                          <p:cTn id="23" fill="hold">
                            <p:stCondLst>
                              <p:cond delay="500"/>
                            </p:stCondLst>
                            <p:childTnLst>
                              <p:par>
                                <p:cTn id="24" presetID="6" presetClass="entr" presetSubtype="32"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circle(out)">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subTnLst>
                                    <p:audio>
                                      <p:cMediaNode>
                                        <p:cTn display="0" masterRel="sameClick">
                                          <p:stCondLst>
                                            <p:cond evt="begin" delay="0">
                                              <p:tn val="29"/>
                                            </p:cond>
                                          </p:stCondLst>
                                          <p:endCondLst>
                                            <p:cond evt="onStopAudio" delay="0">
                                              <p:tgtEl>
                                                <p:sldTgt/>
                                              </p:tgtEl>
                                            </p:cond>
                                          </p:endCondLst>
                                        </p:cTn>
                                        <p:tgtEl>
                                          <p:sndTgt r:embed="rId3" name="Trò-chơi-chíu.wav"/>
                                        </p:tgtEl>
                                      </p:cMediaNode>
                                    </p:audio>
                                  </p:subTnLst>
                                </p:cTn>
                              </p:par>
                            </p:childTnLst>
                          </p:cTn>
                        </p:par>
                        <p:par>
                          <p:cTn id="32" fill="hold">
                            <p:stCondLst>
                              <p:cond delay="500"/>
                            </p:stCondLst>
                            <p:childTnLst>
                              <p:par>
                                <p:cTn id="33" presetID="6" presetClass="entr" presetSubtype="32"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circle(out)">
                                      <p:cBhvr>
                                        <p:cTn id="35" dur="500"/>
                                        <p:tgtEl>
                                          <p:spTgt spid="3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wipe(up)">
                                      <p:cBhvr>
                                        <p:cTn id="40" dur="500"/>
                                        <p:tgtEl>
                                          <p:spTgt spid="38"/>
                                        </p:tgtEl>
                                      </p:cBhvr>
                                    </p:animEffect>
                                  </p:childTnLst>
                                  <p:subTnLst>
                                    <p:audio>
                                      <p:cMediaNode>
                                        <p:cTn display="0" masterRel="sameClick">
                                          <p:stCondLst>
                                            <p:cond evt="begin" delay="0">
                                              <p:tn val="38"/>
                                            </p:cond>
                                          </p:stCondLst>
                                          <p:endCondLst>
                                            <p:cond evt="onStopAudio" delay="0">
                                              <p:tgtEl>
                                                <p:sldTgt/>
                                              </p:tgtEl>
                                            </p:cond>
                                          </p:endCondLst>
                                        </p:cTn>
                                        <p:tgtEl>
                                          <p:sndTgt r:embed="rId3" name="Trò-chơi-chíu.wav"/>
                                        </p:tgtEl>
                                      </p:cMediaNode>
                                    </p:audio>
                                  </p:subTnLst>
                                </p:cTn>
                              </p:par>
                            </p:childTnLst>
                          </p:cTn>
                        </p:par>
                        <p:par>
                          <p:cTn id="41" fill="hold">
                            <p:stCondLst>
                              <p:cond delay="500"/>
                            </p:stCondLst>
                            <p:childTnLst>
                              <p:par>
                                <p:cTn id="42" presetID="6" presetClass="entr" presetSubtype="32"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circle(out)">
                                      <p:cBhvr>
                                        <p:cTn id="44" dur="500"/>
                                        <p:tgtEl>
                                          <p:spTgt spid="3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wipe(up)">
                                      <p:cBhvr>
                                        <p:cTn id="49" dur="500"/>
                                        <p:tgtEl>
                                          <p:spTgt spid="40"/>
                                        </p:tgtEl>
                                      </p:cBhvr>
                                    </p:animEffect>
                                  </p:childTnLst>
                                  <p:subTnLst>
                                    <p:audio>
                                      <p:cMediaNode>
                                        <p:cTn display="0" masterRel="sameClick">
                                          <p:stCondLst>
                                            <p:cond evt="begin" delay="0">
                                              <p:tn val="47"/>
                                            </p:cond>
                                          </p:stCondLst>
                                          <p:endCondLst>
                                            <p:cond evt="onStopAudio" delay="0">
                                              <p:tgtEl>
                                                <p:sldTgt/>
                                              </p:tgtEl>
                                            </p:cond>
                                          </p:endCondLst>
                                        </p:cTn>
                                        <p:tgtEl>
                                          <p:sndTgt r:embed="rId3" name="Trò-chơi-chíu.wav"/>
                                        </p:tgtEl>
                                      </p:cMediaNode>
                                    </p:audio>
                                  </p:subTnLst>
                                </p:cTn>
                              </p:par>
                            </p:childTnLst>
                          </p:cTn>
                        </p:par>
                        <p:par>
                          <p:cTn id="50" fill="hold">
                            <p:stCondLst>
                              <p:cond delay="500"/>
                            </p:stCondLst>
                            <p:childTnLst>
                              <p:par>
                                <p:cTn id="51" presetID="6" presetClass="entr" presetSubtype="32" fill="hold" grpId="0" nodeType="after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circle(out)">
                                      <p:cBhvr>
                                        <p:cTn id="53" dur="500"/>
                                        <p:tgtEl>
                                          <p:spTgt spid="41"/>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subTnLst>
                                    <p:audio>
                                      <p:cMediaNode>
                                        <p:cTn display="0" masterRel="sameClick">
                                          <p:stCondLst>
                                            <p:cond evt="begin" delay="0">
                                              <p:tn val="56"/>
                                            </p:cond>
                                          </p:stCondLst>
                                          <p:endCondLst>
                                            <p:cond evt="onStopAudio" delay="0">
                                              <p:tgtEl>
                                                <p:sldTgt/>
                                              </p:tgtEl>
                                            </p:cond>
                                          </p:endCondLst>
                                        </p:cTn>
                                        <p:tgtEl>
                                          <p:sndTgt r:embed="rId3" name="Trò-chơi-chíu.wav"/>
                                        </p:tgtEl>
                                      </p:cMediaNode>
                                    </p:audio>
                                  </p:subTnLst>
                                </p:cTn>
                              </p:par>
                            </p:childTnLst>
                          </p:cTn>
                        </p:par>
                        <p:par>
                          <p:cTn id="59" fill="hold">
                            <p:stCondLst>
                              <p:cond delay="500"/>
                            </p:stCondLst>
                            <p:childTnLst>
                              <p:par>
                                <p:cTn id="60" presetID="6" presetClass="entr" presetSubtype="32" fill="hold" grpId="0" nodeType="after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circle(out)">
                                      <p:cBhvr>
                                        <p:cTn id="62" dur="500"/>
                                        <p:tgtEl>
                                          <p:spTgt spid="2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left)">
                                      <p:cBhvr>
                                        <p:cTn id="67" dur="500"/>
                                        <p:tgtEl>
                                          <p:spTgt spid="34"/>
                                        </p:tgtEl>
                                      </p:cBhvr>
                                    </p:animEffect>
                                  </p:childTnLst>
                                  <p:subTnLst>
                                    <p:audio>
                                      <p:cMediaNode>
                                        <p:cTn display="0" masterRel="sameClick">
                                          <p:stCondLst>
                                            <p:cond evt="begin" delay="0">
                                              <p:tn val="65"/>
                                            </p:cond>
                                          </p:stCondLst>
                                          <p:endCondLst>
                                            <p:cond evt="onStopAudio" delay="0">
                                              <p:tgtEl>
                                                <p:sldTgt/>
                                              </p:tgtEl>
                                            </p:cond>
                                          </p:endCondLst>
                                        </p:cTn>
                                        <p:tgtEl>
                                          <p:sndTgt r:embed="rId3" name="Trò-chơi-chíu.wav"/>
                                        </p:tgtEl>
                                      </p:cMediaNode>
                                    </p:audio>
                                  </p:subTnLst>
                                </p:cTn>
                              </p:par>
                            </p:childTnLst>
                          </p:cTn>
                        </p:par>
                        <p:par>
                          <p:cTn id="68" fill="hold">
                            <p:stCondLst>
                              <p:cond delay="500"/>
                            </p:stCondLst>
                            <p:childTnLst>
                              <p:par>
                                <p:cTn id="69" presetID="6" presetClass="entr" presetSubtype="32"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circle(out)">
                                      <p:cBhvr>
                                        <p:cTn id="71" dur="500"/>
                                        <p:tgtEl>
                                          <p:spTgt spid="35"/>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wipe(left)">
                                      <p:cBhvr>
                                        <p:cTn id="76" dur="500"/>
                                        <p:tgtEl>
                                          <p:spTgt spid="28"/>
                                        </p:tgtEl>
                                      </p:cBhvr>
                                    </p:animEffect>
                                  </p:childTnLst>
                                  <p:subTnLst>
                                    <p:audio>
                                      <p:cMediaNode>
                                        <p:cTn display="0" masterRel="sameClick">
                                          <p:stCondLst>
                                            <p:cond evt="begin" delay="0">
                                              <p:tn val="74"/>
                                            </p:cond>
                                          </p:stCondLst>
                                          <p:endCondLst>
                                            <p:cond evt="onStopAudio" delay="0">
                                              <p:tgtEl>
                                                <p:sldTgt/>
                                              </p:tgtEl>
                                            </p:cond>
                                          </p:endCondLst>
                                        </p:cTn>
                                        <p:tgtEl>
                                          <p:sndTgt r:embed="rId3" name="Trò-chơi-chíu.wav"/>
                                        </p:tgtEl>
                                      </p:cMediaNode>
                                    </p:audio>
                                  </p:subTnLst>
                                </p:cTn>
                              </p:par>
                            </p:childTnLst>
                          </p:cTn>
                        </p:par>
                        <p:par>
                          <p:cTn id="77" fill="hold">
                            <p:stCondLst>
                              <p:cond delay="500"/>
                            </p:stCondLst>
                            <p:childTnLst>
                              <p:par>
                                <p:cTn id="78" presetID="6" presetClass="entr" presetSubtype="32" fill="hold" grpId="0" nodeType="afterEffect">
                                  <p:stCondLst>
                                    <p:cond delay="0"/>
                                  </p:stCondLst>
                                  <p:childTnLst>
                                    <p:set>
                                      <p:cBhvr>
                                        <p:cTn id="79" dur="1" fill="hold">
                                          <p:stCondLst>
                                            <p:cond delay="0"/>
                                          </p:stCondLst>
                                        </p:cTn>
                                        <p:tgtEl>
                                          <p:spTgt spid="29"/>
                                        </p:tgtEl>
                                        <p:attrNameLst>
                                          <p:attrName>style.visibility</p:attrName>
                                        </p:attrNameLst>
                                      </p:cBhvr>
                                      <p:to>
                                        <p:strVal val="visible"/>
                                      </p:to>
                                    </p:set>
                                    <p:animEffect transition="in" filter="circle(out)">
                                      <p:cBhvr>
                                        <p:cTn id="80" dur="500"/>
                                        <p:tgtEl>
                                          <p:spTgt spid="29"/>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2" fill="hold" nodeType="click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right)">
                                      <p:cBhvr>
                                        <p:cTn id="85" dur="500"/>
                                        <p:tgtEl>
                                          <p:spTgt spid="30"/>
                                        </p:tgtEl>
                                      </p:cBhvr>
                                    </p:animEffect>
                                  </p:childTnLst>
                                  <p:subTnLst>
                                    <p:audio>
                                      <p:cMediaNode>
                                        <p:cTn display="0" masterRel="sameClick">
                                          <p:stCondLst>
                                            <p:cond evt="begin" delay="0">
                                              <p:tn val="83"/>
                                            </p:cond>
                                          </p:stCondLst>
                                          <p:endCondLst>
                                            <p:cond evt="onStopAudio" delay="0">
                                              <p:tgtEl>
                                                <p:sldTgt/>
                                              </p:tgtEl>
                                            </p:cond>
                                          </p:endCondLst>
                                        </p:cTn>
                                        <p:tgtEl>
                                          <p:sndTgt r:embed="rId3" name="Trò-chơi-chíu.wav"/>
                                        </p:tgtEl>
                                      </p:cMediaNode>
                                    </p:audio>
                                  </p:subTnLst>
                                </p:cTn>
                              </p:par>
                            </p:childTnLst>
                          </p:cTn>
                        </p:par>
                        <p:par>
                          <p:cTn id="86" fill="hold">
                            <p:stCondLst>
                              <p:cond delay="500"/>
                            </p:stCondLst>
                            <p:childTnLst>
                              <p:par>
                                <p:cTn id="87" presetID="6" presetClass="entr" presetSubtype="32"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Effect transition="in" filter="circle(out)">
                                      <p:cBhvr>
                                        <p:cTn id="89" dur="500"/>
                                        <p:tgtEl>
                                          <p:spTgt spid="31"/>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2" fill="hold" nodeType="click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right)">
                                      <p:cBhvr>
                                        <p:cTn id="94" dur="500"/>
                                        <p:tgtEl>
                                          <p:spTgt spid="42"/>
                                        </p:tgtEl>
                                      </p:cBhvr>
                                    </p:animEffect>
                                  </p:childTnLst>
                                  <p:subTnLst>
                                    <p:audio>
                                      <p:cMediaNode>
                                        <p:cTn display="0" masterRel="sameClick">
                                          <p:stCondLst>
                                            <p:cond evt="begin" delay="0">
                                              <p:tn val="92"/>
                                            </p:cond>
                                          </p:stCondLst>
                                          <p:endCondLst>
                                            <p:cond evt="onStopAudio" delay="0">
                                              <p:tgtEl>
                                                <p:sldTgt/>
                                              </p:tgtEl>
                                            </p:cond>
                                          </p:endCondLst>
                                        </p:cTn>
                                        <p:tgtEl>
                                          <p:sndTgt r:embed="rId3" name="Trò-chơi-chíu.wav"/>
                                        </p:tgtEl>
                                      </p:cMediaNode>
                                    </p:audio>
                                  </p:subTnLst>
                                </p:cTn>
                              </p:par>
                            </p:childTnLst>
                          </p:cTn>
                        </p:par>
                        <p:par>
                          <p:cTn id="95" fill="hold">
                            <p:stCondLst>
                              <p:cond delay="500"/>
                            </p:stCondLst>
                            <p:childTnLst>
                              <p:par>
                                <p:cTn id="96" presetID="6" presetClass="entr" presetSubtype="32"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circle(out)">
                                      <p:cBhvr>
                                        <p:cTn id="9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7" grpId="0" animBg="1"/>
      <p:bldP spid="29" grpId="0" animBg="1"/>
      <p:bldP spid="31" grpId="0" animBg="1"/>
      <p:bldP spid="32" grpId="0"/>
      <p:bldP spid="35" grpId="0" animBg="1"/>
      <p:bldP spid="37" grpId="0" animBg="1"/>
      <p:bldP spid="39" grpId="0" animBg="1"/>
      <p:bldP spid="41" grpId="0" animBg="1"/>
      <p:bldP spid="4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A9EBA1"/>
        </a:solidFill>
        <a:effectLst/>
      </p:bgPr>
    </p:bg>
    <p:spTree>
      <p:nvGrpSpPr>
        <p:cNvPr id="1" name=""/>
        <p:cNvGrpSpPr/>
        <p:nvPr/>
      </p:nvGrpSpPr>
      <p:grpSpPr>
        <a:xfrm>
          <a:off x="0" y="0"/>
          <a:ext cx="0" cy="0"/>
          <a:chOff x="0" y="0"/>
          <a:chExt cx="0" cy="0"/>
        </a:xfrm>
      </p:grpSpPr>
      <p:grpSp>
        <p:nvGrpSpPr>
          <p:cNvPr id="2" name="Group 2"/>
          <p:cNvGrpSpPr/>
          <p:nvPr/>
        </p:nvGrpSpPr>
        <p:grpSpPr>
          <a:xfrm>
            <a:off x="448044" y="258417"/>
            <a:ext cx="11462959" cy="6291470"/>
            <a:chOff x="695826" y="-1270"/>
            <a:chExt cx="2183387" cy="1900663"/>
          </a:xfrm>
        </p:grpSpPr>
        <p:sp>
          <p:nvSpPr>
            <p:cNvPr id="3" name="Freeform 3"/>
            <p:cNvSpPr/>
            <p:nvPr/>
          </p:nvSpPr>
          <p:spPr>
            <a:xfrm>
              <a:off x="695826" y="-1270"/>
              <a:ext cx="2183387" cy="1900663"/>
            </a:xfrm>
            <a:custGeom>
              <a:avLst/>
              <a:gdLst/>
              <a:ahLst/>
              <a:cxnLst/>
              <a:rect l="l" t="t" r="r" b="b"/>
              <a:pathLst>
                <a:path w="3741172" h="1900663">
                  <a:moveTo>
                    <a:pt x="3729742" y="27940"/>
                  </a:moveTo>
                  <a:cubicBezTo>
                    <a:pt x="3720852" y="24130"/>
                    <a:pt x="3711961" y="21590"/>
                    <a:pt x="3703072" y="21590"/>
                  </a:cubicBezTo>
                  <a:cubicBezTo>
                    <a:pt x="3676402" y="20320"/>
                    <a:pt x="3621115" y="20320"/>
                    <a:pt x="3560042" y="17780"/>
                  </a:cubicBezTo>
                  <a:cubicBezTo>
                    <a:pt x="3420444" y="12700"/>
                    <a:pt x="3283754" y="6350"/>
                    <a:pt x="3144156" y="3810"/>
                  </a:cubicBezTo>
                  <a:cubicBezTo>
                    <a:pt x="3030733" y="1270"/>
                    <a:pt x="2920218" y="3810"/>
                    <a:pt x="2806795" y="2540"/>
                  </a:cubicBezTo>
                  <a:cubicBezTo>
                    <a:pt x="2757354" y="2540"/>
                    <a:pt x="2707913" y="0"/>
                    <a:pt x="2658472" y="2540"/>
                  </a:cubicBezTo>
                  <a:cubicBezTo>
                    <a:pt x="2539232" y="10160"/>
                    <a:pt x="2419992" y="11430"/>
                    <a:pt x="2297844" y="8890"/>
                  </a:cubicBezTo>
                  <a:cubicBezTo>
                    <a:pt x="2236770" y="7620"/>
                    <a:pt x="2175696" y="7620"/>
                    <a:pt x="2114622" y="7620"/>
                  </a:cubicBezTo>
                  <a:cubicBezTo>
                    <a:pt x="2004107" y="7620"/>
                    <a:pt x="1893592" y="7620"/>
                    <a:pt x="1783077" y="6350"/>
                  </a:cubicBezTo>
                  <a:cubicBezTo>
                    <a:pt x="1666745" y="5080"/>
                    <a:pt x="520879" y="2540"/>
                    <a:pt x="407456" y="1270"/>
                  </a:cubicBezTo>
                  <a:cubicBezTo>
                    <a:pt x="314390" y="0"/>
                    <a:pt x="224233" y="1270"/>
                    <a:pt x="131168" y="1270"/>
                  </a:cubicBezTo>
                  <a:cubicBezTo>
                    <a:pt x="67186" y="1270"/>
                    <a:pt x="33020" y="3810"/>
                    <a:pt x="5080" y="5080"/>
                  </a:cubicBezTo>
                  <a:cubicBezTo>
                    <a:pt x="3810" y="5080"/>
                    <a:pt x="2540" y="7620"/>
                    <a:pt x="0" y="8890"/>
                  </a:cubicBezTo>
                  <a:cubicBezTo>
                    <a:pt x="1270" y="21590"/>
                    <a:pt x="3810" y="34290"/>
                    <a:pt x="5080" y="46990"/>
                  </a:cubicBezTo>
                  <a:cubicBezTo>
                    <a:pt x="15240" y="124476"/>
                    <a:pt x="16510" y="205692"/>
                    <a:pt x="17780" y="285483"/>
                  </a:cubicBezTo>
                  <a:cubicBezTo>
                    <a:pt x="19050" y="366700"/>
                    <a:pt x="17780" y="447916"/>
                    <a:pt x="16510" y="530557"/>
                  </a:cubicBezTo>
                  <a:cubicBezTo>
                    <a:pt x="15240" y="614622"/>
                    <a:pt x="2540" y="1496601"/>
                    <a:pt x="2540" y="1580667"/>
                  </a:cubicBezTo>
                  <a:cubicBezTo>
                    <a:pt x="2540" y="1663308"/>
                    <a:pt x="1270" y="1745949"/>
                    <a:pt x="0" y="1828589"/>
                  </a:cubicBezTo>
                  <a:cubicBezTo>
                    <a:pt x="0" y="1846053"/>
                    <a:pt x="3810" y="1856213"/>
                    <a:pt x="15240" y="1861293"/>
                  </a:cubicBezTo>
                  <a:cubicBezTo>
                    <a:pt x="22860" y="1865103"/>
                    <a:pt x="31750" y="1867643"/>
                    <a:pt x="40640" y="1868913"/>
                  </a:cubicBezTo>
                  <a:cubicBezTo>
                    <a:pt x="128260" y="1873993"/>
                    <a:pt x="238775" y="1877803"/>
                    <a:pt x="349290" y="1882882"/>
                  </a:cubicBezTo>
                  <a:cubicBezTo>
                    <a:pt x="410364" y="1885422"/>
                    <a:pt x="471438" y="1890503"/>
                    <a:pt x="532512" y="1891772"/>
                  </a:cubicBezTo>
                  <a:cubicBezTo>
                    <a:pt x="634302" y="1894313"/>
                    <a:pt x="1768535" y="1895582"/>
                    <a:pt x="1870325" y="1896853"/>
                  </a:cubicBezTo>
                  <a:cubicBezTo>
                    <a:pt x="1884867" y="1896853"/>
                    <a:pt x="1899408" y="1896853"/>
                    <a:pt x="1913949" y="1896853"/>
                  </a:cubicBezTo>
                  <a:cubicBezTo>
                    <a:pt x="1983748" y="1896853"/>
                    <a:pt x="2056456" y="1895582"/>
                    <a:pt x="2126255" y="1895582"/>
                  </a:cubicBezTo>
                  <a:cubicBezTo>
                    <a:pt x="2207687" y="1895582"/>
                    <a:pt x="2286211" y="1896853"/>
                    <a:pt x="2367643" y="1896853"/>
                  </a:cubicBezTo>
                  <a:cubicBezTo>
                    <a:pt x="2486883" y="1896853"/>
                    <a:pt x="2609031" y="1896853"/>
                    <a:pt x="2728271" y="1896853"/>
                  </a:cubicBezTo>
                  <a:cubicBezTo>
                    <a:pt x="2838786" y="1896853"/>
                    <a:pt x="2949301" y="1898122"/>
                    <a:pt x="3059816" y="1899393"/>
                  </a:cubicBezTo>
                  <a:cubicBezTo>
                    <a:pt x="3109257" y="1899393"/>
                    <a:pt x="3161606" y="1900663"/>
                    <a:pt x="3211047" y="1900663"/>
                  </a:cubicBezTo>
                  <a:cubicBezTo>
                    <a:pt x="3371002" y="1899393"/>
                    <a:pt x="3528050" y="1893043"/>
                    <a:pt x="3680211" y="1893043"/>
                  </a:cubicBezTo>
                  <a:cubicBezTo>
                    <a:pt x="3684022" y="1893043"/>
                    <a:pt x="3689102" y="1890503"/>
                    <a:pt x="3692911" y="1887963"/>
                  </a:cubicBezTo>
                  <a:cubicBezTo>
                    <a:pt x="3697992" y="1884153"/>
                    <a:pt x="3700531" y="1877803"/>
                    <a:pt x="3703072" y="1875263"/>
                  </a:cubicBezTo>
                  <a:cubicBezTo>
                    <a:pt x="3704342" y="1818616"/>
                    <a:pt x="3705611" y="1758772"/>
                    <a:pt x="3706881" y="1698929"/>
                  </a:cubicBezTo>
                  <a:cubicBezTo>
                    <a:pt x="3708152" y="1606314"/>
                    <a:pt x="3718311" y="717211"/>
                    <a:pt x="3719581" y="624596"/>
                  </a:cubicBezTo>
                  <a:cubicBezTo>
                    <a:pt x="3719581" y="569027"/>
                    <a:pt x="3720852" y="513458"/>
                    <a:pt x="3722122" y="457890"/>
                  </a:cubicBezTo>
                  <a:cubicBezTo>
                    <a:pt x="3723392" y="398046"/>
                    <a:pt x="3724661" y="338203"/>
                    <a:pt x="3727202" y="278359"/>
                  </a:cubicBezTo>
                  <a:cubicBezTo>
                    <a:pt x="3728472" y="242738"/>
                    <a:pt x="3728472" y="205692"/>
                    <a:pt x="3733552" y="170071"/>
                  </a:cubicBezTo>
                  <a:cubicBezTo>
                    <a:pt x="3738631" y="127326"/>
                    <a:pt x="3741172" y="86005"/>
                    <a:pt x="3739902" y="44450"/>
                  </a:cubicBezTo>
                  <a:cubicBezTo>
                    <a:pt x="3739902" y="38100"/>
                    <a:pt x="3736092" y="30480"/>
                    <a:pt x="3729742" y="27940"/>
                  </a:cubicBezTo>
                  <a:close/>
                </a:path>
              </a:pathLst>
            </a:custGeom>
            <a:solidFill>
              <a:srgbClr val="FFF9ED"/>
            </a:solidFill>
          </p:spPr>
        </p:sp>
      </p:grpSp>
      <p:pic>
        <p:nvPicPr>
          <p:cNvPr id="6" name="Picture 5" descr="A group of children's toys&#10;&#10;Description automatically generated with low confidence">
            <a:extLst>
              <a:ext uri="{FF2B5EF4-FFF2-40B4-BE49-F238E27FC236}">
                <a16:creationId xmlns:a16="http://schemas.microsoft.com/office/drawing/2014/main" id="{4BA2BE3D-C3E3-E07E-C8F5-D83C5D1C3839}"/>
              </a:ext>
            </a:extLst>
          </p:cNvPr>
          <p:cNvPicPr>
            <a:picLocks noChangeAspect="1"/>
          </p:cNvPicPr>
          <p:nvPr/>
        </p:nvPicPr>
        <p:blipFill rotWithShape="1">
          <a:blip r:embed="rId4">
            <a:extLst>
              <a:ext uri="{28A0092B-C50C-407E-A947-70E740481C1C}">
                <a14:useLocalDpi xmlns:a14="http://schemas.microsoft.com/office/drawing/2010/main" val="0"/>
              </a:ext>
            </a:extLst>
          </a:blip>
          <a:srcRect l="6597" t="13162" r="63805" b="34730"/>
          <a:stretch/>
        </p:blipFill>
        <p:spPr>
          <a:xfrm>
            <a:off x="2195396" y="3472632"/>
            <a:ext cx="1921671" cy="3383280"/>
          </a:xfrm>
          <a:prstGeom prst="rect">
            <a:avLst/>
          </a:prstGeom>
          <a:effectLst>
            <a:outerShdw blurRad="50800" dist="38100" dir="5400000" algn="t" rotWithShape="0">
              <a:prstClr val="black">
                <a:alpha val="40000"/>
              </a:prstClr>
            </a:outerShdw>
          </a:effectLst>
        </p:spPr>
      </p:pic>
      <p:pic>
        <p:nvPicPr>
          <p:cNvPr id="7" name="Picture 6" descr="A group of children's toys&#10;&#10;Description automatically generated with low confidence">
            <a:extLst>
              <a:ext uri="{FF2B5EF4-FFF2-40B4-BE49-F238E27FC236}">
                <a16:creationId xmlns:a16="http://schemas.microsoft.com/office/drawing/2014/main" id="{46FB302A-1D8A-F431-60A5-246B5A0C541F}"/>
              </a:ext>
            </a:extLst>
          </p:cNvPr>
          <p:cNvPicPr>
            <a:picLocks noChangeAspect="1"/>
          </p:cNvPicPr>
          <p:nvPr/>
        </p:nvPicPr>
        <p:blipFill rotWithShape="1">
          <a:blip r:embed="rId4">
            <a:extLst>
              <a:ext uri="{28A0092B-C50C-407E-A947-70E740481C1C}">
                <a14:useLocalDpi xmlns:a14="http://schemas.microsoft.com/office/drawing/2010/main" val="0"/>
              </a:ext>
            </a:extLst>
          </a:blip>
          <a:srcRect l="36852" t="40657" r="35244" b="9067"/>
          <a:stretch/>
        </p:blipFill>
        <p:spPr>
          <a:xfrm>
            <a:off x="5152417" y="3472632"/>
            <a:ext cx="1877823" cy="3383280"/>
          </a:xfrm>
          <a:prstGeom prst="rect">
            <a:avLst/>
          </a:prstGeom>
          <a:effectLst>
            <a:outerShdw blurRad="50800" dist="38100" dir="5400000" algn="t" rotWithShape="0">
              <a:prstClr val="black">
                <a:alpha val="40000"/>
              </a:prstClr>
            </a:outerShdw>
          </a:effectLst>
        </p:spPr>
      </p:pic>
      <p:pic>
        <p:nvPicPr>
          <p:cNvPr id="8" name="Picture 7" descr="A group of children's toys&#10;&#10;Description automatically generated with low confidence">
            <a:extLst>
              <a:ext uri="{FF2B5EF4-FFF2-40B4-BE49-F238E27FC236}">
                <a16:creationId xmlns:a16="http://schemas.microsoft.com/office/drawing/2014/main" id="{3D56023D-487B-B052-0632-5DFF7D8DAC56}"/>
              </a:ext>
            </a:extLst>
          </p:cNvPr>
          <p:cNvPicPr>
            <a:picLocks noChangeAspect="1"/>
          </p:cNvPicPr>
          <p:nvPr/>
        </p:nvPicPr>
        <p:blipFill rotWithShape="1">
          <a:blip r:embed="rId4">
            <a:extLst>
              <a:ext uri="{28A0092B-C50C-407E-A947-70E740481C1C}">
                <a14:useLocalDpi xmlns:a14="http://schemas.microsoft.com/office/drawing/2010/main" val="0"/>
              </a:ext>
            </a:extLst>
          </a:blip>
          <a:srcRect l="64487" t="18459" r="7355" b="29956"/>
          <a:stretch/>
        </p:blipFill>
        <p:spPr>
          <a:xfrm>
            <a:off x="8074934" y="3474720"/>
            <a:ext cx="1846805" cy="3383280"/>
          </a:xfrm>
          <a:prstGeom prst="rect">
            <a:avLst/>
          </a:prstGeom>
          <a:effectLst>
            <a:outerShdw blurRad="50800" dist="38100" dir="5400000" algn="t" rotWithShape="0">
              <a:prstClr val="black">
                <a:alpha val="40000"/>
              </a:prstClr>
            </a:outerShdw>
          </a:effectLst>
        </p:spPr>
      </p:pic>
      <p:grpSp>
        <p:nvGrpSpPr>
          <p:cNvPr id="9" name="Group 8">
            <a:extLst>
              <a:ext uri="{FF2B5EF4-FFF2-40B4-BE49-F238E27FC236}">
                <a16:creationId xmlns:a16="http://schemas.microsoft.com/office/drawing/2014/main" id="{E6207F03-761F-B833-F729-03A34AE15E43}"/>
              </a:ext>
            </a:extLst>
          </p:cNvPr>
          <p:cNvGrpSpPr/>
          <p:nvPr/>
        </p:nvGrpSpPr>
        <p:grpSpPr>
          <a:xfrm>
            <a:off x="8470120" y="1134348"/>
            <a:ext cx="3704506" cy="2468880"/>
            <a:chOff x="9026330" y="1381655"/>
            <a:chExt cx="3704506" cy="2468880"/>
          </a:xfrm>
        </p:grpSpPr>
        <p:pic>
          <p:nvPicPr>
            <p:cNvPr id="16" name="Picture 15">
              <a:extLst>
                <a:ext uri="{FF2B5EF4-FFF2-40B4-BE49-F238E27FC236}">
                  <a16:creationId xmlns:a16="http://schemas.microsoft.com/office/drawing/2014/main" id="{0DE55E6F-9F66-7601-52AF-1CE5857DFDE4}"/>
                </a:ext>
              </a:extLst>
            </p:cNvPr>
            <p:cNvPicPr>
              <a:picLocks noChangeAspect="1"/>
            </p:cNvPicPr>
            <p:nvPr/>
          </p:nvPicPr>
          <p:blipFill rotWithShape="1">
            <a:blip r:embed="rId5">
              <a:extLst>
                <a:ext uri="{28A0092B-C50C-407E-A947-70E740481C1C}">
                  <a14:useLocalDpi xmlns:a14="http://schemas.microsoft.com/office/drawing/2010/main" val="0"/>
                </a:ext>
              </a:extLst>
            </a:blip>
            <a:srcRect l="6796" t="8762" r="49126" b="61862"/>
            <a:stretch/>
          </p:blipFill>
          <p:spPr>
            <a:xfrm flipH="1">
              <a:off x="9026330" y="1381655"/>
              <a:ext cx="3704506" cy="2468880"/>
            </a:xfrm>
            <a:prstGeom prst="rect">
              <a:avLst/>
            </a:prstGeom>
          </p:spPr>
        </p:pic>
        <p:sp>
          <p:nvSpPr>
            <p:cNvPr id="18" name="TextBox 17">
              <a:extLst>
                <a:ext uri="{FF2B5EF4-FFF2-40B4-BE49-F238E27FC236}">
                  <a16:creationId xmlns:a16="http://schemas.microsoft.com/office/drawing/2014/main" id="{BC771EAB-A0D0-B54A-B8C0-DCAFB31BE548}"/>
                </a:ext>
              </a:extLst>
            </p:cNvPr>
            <p:cNvSpPr txBox="1"/>
            <p:nvPr/>
          </p:nvSpPr>
          <p:spPr>
            <a:xfrm rot="79912">
              <a:off x="9553494" y="1992700"/>
              <a:ext cx="2182515" cy="142967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66"/>
                  </a:solidFill>
                  <a:effectLst/>
                  <a:uLnTx/>
                  <a:uFillTx/>
                  <a:latin typeface="Times New Roman" panose="02020603050405020304" pitchFamily="18" charset="0"/>
                  <a:cs typeface="Times New Roman" panose="02020603050405020304" pitchFamily="18" charset="0"/>
                </a:rPr>
                <a:t>Bài</a:t>
              </a:r>
              <a:r>
                <a:rPr kumimoji="0" lang="en-US" sz="2800" b="1" i="0" u="none" strike="noStrike" kern="1200" cap="none" spc="0" normalizeH="0" baseline="0" noProof="0" dirty="0">
                  <a:ln>
                    <a:noFill/>
                  </a:ln>
                  <a:solidFill>
                    <a:srgbClr val="FF0066"/>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66"/>
                  </a:solidFill>
                  <a:effectLst/>
                  <a:uLnTx/>
                  <a:uFillTx/>
                  <a:latin typeface="Times New Roman" panose="02020603050405020304" pitchFamily="18" charset="0"/>
                  <a:cs typeface="Times New Roman" panose="02020603050405020304" pitchFamily="18" charset="0"/>
                </a:rPr>
                <a:t>viết</a:t>
              </a:r>
              <a:r>
                <a:rPr kumimoji="0" lang="en-US" sz="2800" b="1" i="0" u="none" strike="noStrike" kern="1200" cap="none" spc="0" normalizeH="0" baseline="0" noProof="0" dirty="0">
                  <a:ln>
                    <a:noFill/>
                  </a:ln>
                  <a:solidFill>
                    <a:srgbClr val="FF0066"/>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66"/>
                  </a:solidFill>
                  <a:effectLst/>
                  <a:uLnTx/>
                  <a:uFillTx/>
                  <a:latin typeface="Times New Roman" panose="02020603050405020304" pitchFamily="18" charset="0"/>
                  <a:cs typeface="Times New Roman" panose="02020603050405020304" pitchFamily="18" charset="0"/>
                </a:rPr>
                <a:t>có</a:t>
              </a:r>
              <a:r>
                <a:rPr kumimoji="0" lang="en-US" sz="2800" b="1" i="0" u="none" strike="noStrike" kern="1200" cap="none" spc="0" normalizeH="0" baseline="0" noProof="0" dirty="0">
                  <a:ln>
                    <a:noFill/>
                  </a:ln>
                  <a:solidFill>
                    <a:srgbClr val="FF0066"/>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66"/>
                  </a:solidFill>
                  <a:effectLst/>
                  <a:uLnTx/>
                  <a:uFillTx/>
                  <a:latin typeface="Times New Roman" panose="02020603050405020304" pitchFamily="18" charset="0"/>
                  <a:cs typeface="Times New Roman" panose="02020603050405020304" pitchFamily="18" charset="0"/>
                </a:rPr>
                <a:t>sáng</a:t>
              </a:r>
              <a:r>
                <a:rPr kumimoji="0" lang="en-US" sz="2800" b="1" i="0" u="none" strike="noStrike" kern="1200" cap="none" spc="0" normalizeH="0" baseline="0" noProof="0" dirty="0">
                  <a:ln>
                    <a:noFill/>
                  </a:ln>
                  <a:solidFill>
                    <a:srgbClr val="FF0066"/>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66"/>
                  </a:solidFill>
                  <a:effectLst/>
                  <a:uLnTx/>
                  <a:uFillTx/>
                  <a:latin typeface="Times New Roman" panose="02020603050405020304" pitchFamily="18" charset="0"/>
                  <a:cs typeface="Times New Roman" panose="02020603050405020304" pitchFamily="18" charset="0"/>
                </a:rPr>
                <a:t>tạo</a:t>
              </a:r>
              <a:endParaRPr kumimoji="0" lang="en-US" sz="2800" b="1" i="0" u="none" strike="noStrike" kern="1200" cap="none" spc="0" normalizeH="0" baseline="0" noProof="0" dirty="0">
                <a:ln>
                  <a:noFill/>
                </a:ln>
                <a:solidFill>
                  <a:srgbClr val="FF0066"/>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thêm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ý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mới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grpSp>
      <p:grpSp>
        <p:nvGrpSpPr>
          <p:cNvPr id="19" name="Group 18">
            <a:extLst>
              <a:ext uri="{FF2B5EF4-FFF2-40B4-BE49-F238E27FC236}">
                <a16:creationId xmlns:a16="http://schemas.microsoft.com/office/drawing/2014/main" id="{C39572D1-CA23-7027-93B2-7E52C2E952F2}"/>
              </a:ext>
            </a:extLst>
          </p:cNvPr>
          <p:cNvGrpSpPr/>
          <p:nvPr/>
        </p:nvGrpSpPr>
        <p:grpSpPr>
          <a:xfrm>
            <a:off x="4254832" y="997188"/>
            <a:ext cx="3672992" cy="2743200"/>
            <a:chOff x="4672461" y="1214043"/>
            <a:chExt cx="3672992" cy="2743200"/>
          </a:xfrm>
        </p:grpSpPr>
        <p:pic>
          <p:nvPicPr>
            <p:cNvPr id="20" name="Picture 19">
              <a:extLst>
                <a:ext uri="{FF2B5EF4-FFF2-40B4-BE49-F238E27FC236}">
                  <a16:creationId xmlns:a16="http://schemas.microsoft.com/office/drawing/2014/main" id="{991445D2-4A8A-1963-568D-DC99559F5DFD}"/>
                </a:ext>
              </a:extLst>
            </p:cNvPr>
            <p:cNvPicPr>
              <a:picLocks noChangeAspect="1"/>
            </p:cNvPicPr>
            <p:nvPr/>
          </p:nvPicPr>
          <p:blipFill rotWithShape="1">
            <a:blip r:embed="rId5">
              <a:extLst>
                <a:ext uri="{28A0092B-C50C-407E-A947-70E740481C1C}">
                  <a14:useLocalDpi xmlns:a14="http://schemas.microsoft.com/office/drawing/2010/main" val="0"/>
                </a:ext>
              </a:extLst>
            </a:blip>
            <a:srcRect l="50742" t="63119" r="10533" b="7958"/>
            <a:stretch/>
          </p:blipFill>
          <p:spPr>
            <a:xfrm flipH="1">
              <a:off x="4672461" y="1214043"/>
              <a:ext cx="3672992" cy="2743200"/>
            </a:xfrm>
            <a:prstGeom prst="rect">
              <a:avLst/>
            </a:prstGeom>
          </p:spPr>
        </p:pic>
        <p:sp>
          <p:nvSpPr>
            <p:cNvPr id="22" name="TextBox 21">
              <a:extLst>
                <a:ext uri="{FF2B5EF4-FFF2-40B4-BE49-F238E27FC236}">
                  <a16:creationId xmlns:a16="http://schemas.microsoft.com/office/drawing/2014/main" id="{920EBB1C-5CB2-5323-6D5E-01BDC5962295}"/>
                </a:ext>
              </a:extLst>
            </p:cNvPr>
            <p:cNvSpPr txBox="1"/>
            <p:nvPr/>
          </p:nvSpPr>
          <p:spPr>
            <a:xfrm flipH="1">
              <a:off x="5125998" y="1631171"/>
              <a:ext cx="2767023"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890696"/>
                  </a:solidFill>
                  <a:effectLst/>
                  <a:uLnTx/>
                  <a:uFillTx/>
                  <a:latin typeface="Times New Roman" panose="02020603050405020304" pitchFamily="18" charset="0"/>
                  <a:cs typeface="Times New Roman" panose="02020603050405020304" pitchFamily="18" charset="0"/>
                </a:rPr>
                <a:t>Bài</a:t>
              </a:r>
              <a:r>
                <a:rPr kumimoji="0" lang="en-US" sz="2800" b="1" i="0" u="none" strike="noStrike" kern="1200" cap="none" spc="0" normalizeH="0" baseline="0" noProof="0" dirty="0">
                  <a:ln>
                    <a:noFill/>
                  </a:ln>
                  <a:solidFill>
                    <a:srgbClr val="890696"/>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890696"/>
                  </a:solidFill>
                  <a:effectLst/>
                  <a:uLnTx/>
                  <a:uFillTx/>
                  <a:latin typeface="Times New Roman" panose="02020603050405020304" pitchFamily="18" charset="0"/>
                  <a:cs typeface="Times New Roman" panose="02020603050405020304" pitchFamily="18" charset="0"/>
                </a:rPr>
                <a:t>viết</a:t>
              </a:r>
              <a:r>
                <a:rPr kumimoji="0" lang="en-US" sz="2800" b="1" i="0" u="none" strike="noStrike" kern="1200" cap="none" spc="0" normalizeH="0" baseline="0" noProof="0" dirty="0">
                  <a:ln>
                    <a:noFill/>
                  </a:ln>
                  <a:solidFill>
                    <a:srgbClr val="890696"/>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890696"/>
                  </a:solidFill>
                  <a:effectLst/>
                  <a:uLnTx/>
                  <a:uFillTx/>
                  <a:latin typeface="Times New Roman" panose="02020603050405020304" pitchFamily="18" charset="0"/>
                  <a:cs typeface="Times New Roman" panose="02020603050405020304" pitchFamily="18" charset="0"/>
                </a:rPr>
                <a:t>có</a:t>
              </a:r>
              <a:r>
                <a:rPr kumimoji="0" lang="en-US" sz="2800" b="1" i="0" u="none" strike="noStrike" kern="1200" cap="none" spc="0" normalizeH="0" baseline="0" noProof="0" dirty="0">
                  <a:ln>
                    <a:noFill/>
                  </a:ln>
                  <a:solidFill>
                    <a:srgbClr val="890696"/>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890696"/>
                  </a:solidFill>
                  <a:effectLst/>
                  <a:uLnTx/>
                  <a:uFillTx/>
                  <a:latin typeface="Times New Roman" panose="02020603050405020304" pitchFamily="18" charset="0"/>
                  <a:cs typeface="Times New Roman" panose="02020603050405020304" pitchFamily="18" charset="0"/>
                </a:rPr>
                <a:t>nhiều</a:t>
              </a:r>
              <a:r>
                <a:rPr kumimoji="0" lang="en-US" sz="2800" b="1" i="0" u="none" strike="noStrike" kern="1200" cap="none" spc="0" normalizeH="0" baseline="0" noProof="0" dirty="0">
                  <a:ln>
                    <a:noFill/>
                  </a:ln>
                  <a:solidFill>
                    <a:srgbClr val="890696"/>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890696"/>
                  </a:solidFill>
                  <a:effectLst/>
                  <a:uLnTx/>
                  <a:uFillTx/>
                  <a:latin typeface="Times New Roman" panose="02020603050405020304" pitchFamily="18" charset="0"/>
                  <a:cs typeface="Times New Roman" panose="02020603050405020304" pitchFamily="18" charset="0"/>
                </a:rPr>
                <a:t>câu</a:t>
              </a:r>
              <a:r>
                <a:rPr kumimoji="0" lang="en-US" sz="2800" b="1" i="0" u="none" strike="noStrike" kern="1200" cap="none" spc="0" normalizeH="0" baseline="0" noProof="0" dirty="0">
                  <a:ln>
                    <a:noFill/>
                  </a:ln>
                  <a:solidFill>
                    <a:srgbClr val="890696"/>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890696"/>
                  </a:solidFill>
                  <a:effectLst/>
                  <a:uLnTx/>
                  <a:uFillTx/>
                  <a:latin typeface="Times New Roman" panose="02020603050405020304" pitchFamily="18" charset="0"/>
                  <a:cs typeface="Times New Roman" panose="02020603050405020304" pitchFamily="18" charset="0"/>
                </a:rPr>
                <a:t>văn</a:t>
              </a:r>
              <a:r>
                <a:rPr kumimoji="0" lang="en-US" sz="2800" b="1" i="0" u="none" strike="noStrike" kern="1200" cap="none" spc="0" normalizeH="0" baseline="0" noProof="0" dirty="0">
                  <a:ln>
                    <a:noFill/>
                  </a:ln>
                  <a:solidFill>
                    <a:srgbClr val="890696"/>
                  </a:solidFill>
                  <a:effectLst/>
                  <a:uLnTx/>
                  <a:uFillTx/>
                  <a:latin typeface="Times New Roman" panose="02020603050405020304" pitchFamily="18" charset="0"/>
                  <a:cs typeface="Times New Roman" panose="02020603050405020304" pitchFamily="18" charset="0"/>
                </a:rPr>
                <a:t> hay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dùng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từ</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hay)</a:t>
              </a:r>
            </a:p>
          </p:txBody>
        </p:sp>
      </p:grpSp>
      <p:grpSp>
        <p:nvGrpSpPr>
          <p:cNvPr id="44" name="Group 43">
            <a:extLst>
              <a:ext uri="{FF2B5EF4-FFF2-40B4-BE49-F238E27FC236}">
                <a16:creationId xmlns:a16="http://schemas.microsoft.com/office/drawing/2014/main" id="{16BE63A0-69A4-3AE7-E07E-D49E2C5E2C45}"/>
              </a:ext>
            </a:extLst>
          </p:cNvPr>
          <p:cNvGrpSpPr/>
          <p:nvPr/>
        </p:nvGrpSpPr>
        <p:grpSpPr>
          <a:xfrm rot="10374921" flipV="1">
            <a:off x="419481" y="1206020"/>
            <a:ext cx="3550560" cy="2651760"/>
            <a:chOff x="1758356" y="1446550"/>
            <a:chExt cx="3550560" cy="2651760"/>
          </a:xfrm>
        </p:grpSpPr>
        <p:pic>
          <p:nvPicPr>
            <p:cNvPr id="45" name="Picture 44">
              <a:extLst>
                <a:ext uri="{FF2B5EF4-FFF2-40B4-BE49-F238E27FC236}">
                  <a16:creationId xmlns:a16="http://schemas.microsoft.com/office/drawing/2014/main" id="{64995258-B3CE-B96C-9860-7BA16EB6E835}"/>
                </a:ext>
              </a:extLst>
            </p:cNvPr>
            <p:cNvPicPr>
              <a:picLocks noChangeAspect="1"/>
            </p:cNvPicPr>
            <p:nvPr/>
          </p:nvPicPr>
          <p:blipFill rotWithShape="1">
            <a:blip r:embed="rId5">
              <a:extLst>
                <a:ext uri="{28A0092B-C50C-407E-A947-70E740481C1C}">
                  <a14:useLocalDpi xmlns:a14="http://schemas.microsoft.com/office/drawing/2010/main" val="0"/>
                </a:ext>
              </a:extLst>
            </a:blip>
            <a:srcRect l="6796" t="49732" r="54479" b="21345"/>
            <a:stretch/>
          </p:blipFill>
          <p:spPr>
            <a:xfrm flipH="1">
              <a:off x="1758356" y="1446550"/>
              <a:ext cx="3550560" cy="2651760"/>
            </a:xfrm>
            <a:prstGeom prst="rect">
              <a:avLst/>
            </a:prstGeom>
          </p:spPr>
        </p:pic>
        <p:sp>
          <p:nvSpPr>
            <p:cNvPr id="46" name="TextBox 45">
              <a:extLst>
                <a:ext uri="{FF2B5EF4-FFF2-40B4-BE49-F238E27FC236}">
                  <a16:creationId xmlns:a16="http://schemas.microsoft.com/office/drawing/2014/main" id="{807BB88A-9AD6-4C76-EAF5-7C6C8433EA66}"/>
                </a:ext>
              </a:extLst>
            </p:cNvPr>
            <p:cNvSpPr txBox="1"/>
            <p:nvPr/>
          </p:nvSpPr>
          <p:spPr>
            <a:xfrm>
              <a:off x="2143481" y="2143723"/>
              <a:ext cx="2655803"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8000"/>
                  </a:solidFill>
                  <a:effectLst/>
                  <a:uLnTx/>
                  <a:uFillTx/>
                  <a:latin typeface="Times New Roman" panose="02020603050405020304" pitchFamily="18" charset="0"/>
                  <a:cs typeface="Times New Roman" panose="02020603050405020304" pitchFamily="18" charset="0"/>
                </a:rPr>
                <a:t>Bài</a:t>
              </a:r>
              <a:r>
                <a:rPr kumimoji="0" lang="en-US" sz="2800" b="1"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8000"/>
                  </a:solidFill>
                  <a:effectLst/>
                  <a:uLnTx/>
                  <a:uFillTx/>
                  <a:latin typeface="Times New Roman" panose="02020603050405020304" pitchFamily="18" charset="0"/>
                  <a:cs typeface="Times New Roman" panose="02020603050405020304" pitchFamily="18" charset="0"/>
                </a:rPr>
                <a:t>viết</a:t>
              </a:r>
              <a:r>
                <a:rPr kumimoji="0" lang="en-US" sz="2800" b="1"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8000"/>
                  </a:solidFill>
                  <a:effectLst/>
                  <a:uLnTx/>
                  <a:uFillTx/>
                  <a:latin typeface="Times New Roman" panose="02020603050405020304" pitchFamily="18" charset="0"/>
                  <a:cs typeface="Times New Roman" panose="02020603050405020304" pitchFamily="18" charset="0"/>
                </a:rPr>
                <a:t>đã</a:t>
              </a:r>
              <a:r>
                <a:rPr kumimoji="0" lang="en-US" sz="2800" b="1"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8000"/>
                  </a:solidFill>
                  <a:effectLst/>
                  <a:uLnTx/>
                  <a:uFillTx/>
                  <a:latin typeface="Times New Roman" panose="02020603050405020304" pitchFamily="18" charset="0"/>
                  <a:cs typeface="Times New Roman" panose="02020603050405020304" pitchFamily="18" charset="0"/>
                </a:rPr>
                <a:t>đúng</a:t>
              </a:r>
              <a:r>
                <a:rPr kumimoji="0" lang="en-US" sz="2800" b="1"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8000"/>
                  </a:solidFill>
                  <a:effectLst/>
                  <a:uLnTx/>
                  <a:uFillTx/>
                  <a:latin typeface="Times New Roman" panose="02020603050405020304" pitchFamily="18" charset="0"/>
                  <a:cs typeface="Times New Roman" panose="02020603050405020304" pitchFamily="18" charset="0"/>
                </a:rPr>
                <a:t>yêu</a:t>
              </a:r>
              <a:r>
                <a:rPr kumimoji="0" lang="en-US" sz="2800" b="1"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8000"/>
                  </a:solidFill>
                  <a:effectLst/>
                  <a:uLnTx/>
                  <a:uFillTx/>
                  <a:latin typeface="Times New Roman" panose="02020603050405020304" pitchFamily="18" charset="0"/>
                  <a:cs typeface="Times New Roman" panose="02020603050405020304" pitchFamily="18" charset="0"/>
                </a:rPr>
                <a:t>cầu</a:t>
              </a:r>
              <a:endParaRPr kumimoji="0" lang="en-US" sz="2800" b="1"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endParaRPr>
            </a:p>
          </p:txBody>
        </p:sp>
      </p:grpSp>
      <p:sp>
        <p:nvSpPr>
          <p:cNvPr id="47" name="TextBox 46">
            <a:extLst>
              <a:ext uri="{FF2B5EF4-FFF2-40B4-BE49-F238E27FC236}">
                <a16:creationId xmlns:a16="http://schemas.microsoft.com/office/drawing/2014/main" id="{AAB09283-3CE1-EC43-87E0-8FB986436822}"/>
              </a:ext>
            </a:extLst>
          </p:cNvPr>
          <p:cNvSpPr txBox="1"/>
          <p:nvPr/>
        </p:nvSpPr>
        <p:spPr>
          <a:xfrm>
            <a:off x="3866734" y="645398"/>
            <a:ext cx="4464579" cy="769441"/>
          </a:xfrm>
          <a:prstGeom prst="rect">
            <a:avLst/>
          </a:prstGeom>
          <a:noFill/>
        </p:spPr>
        <p:txBody>
          <a:bodyPr wrap="square" rtlCol="0">
            <a:prstTxWarp prst="textArchUp">
              <a:avLst>
                <a:gd name="adj" fmla="val 10799999"/>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FF0066"/>
                </a:solidFill>
                <a:effectLst>
                  <a:glow rad="88900">
                    <a:srgbClr val="FFFF00">
                      <a:alpha val="7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Trao</a:t>
            </a:r>
            <a:r>
              <a:rPr kumimoji="0" lang="en-US" sz="6000" b="1" i="0" u="none" strike="noStrike" kern="1200" cap="none" spc="0" normalizeH="0" baseline="0" noProof="0" dirty="0">
                <a:ln>
                  <a:noFill/>
                </a:ln>
                <a:solidFill>
                  <a:srgbClr val="FF0066"/>
                </a:solidFill>
                <a:effectLst>
                  <a:glow rad="88900">
                    <a:srgbClr val="FFFF00">
                      <a:alpha val="7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1200" cap="none" spc="0" normalizeH="0" baseline="0" noProof="0" dirty="0" err="1">
                <a:ln>
                  <a:noFill/>
                </a:ln>
                <a:solidFill>
                  <a:srgbClr val="FF0066"/>
                </a:solidFill>
                <a:effectLst>
                  <a:glow rad="88900">
                    <a:srgbClr val="FFFF00">
                      <a:alpha val="7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đổi</a:t>
            </a:r>
            <a:r>
              <a:rPr kumimoji="0" lang="en-US" sz="6000" b="1" i="0" u="none" strike="noStrike" kern="1200" cap="none" spc="0" normalizeH="0" baseline="0" noProof="0" dirty="0">
                <a:ln>
                  <a:noFill/>
                </a:ln>
                <a:solidFill>
                  <a:srgbClr val="FF0066"/>
                </a:solidFill>
                <a:effectLst>
                  <a:glow rad="88900">
                    <a:srgbClr val="FFFF00">
                      <a:alpha val="7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1200" cap="none" spc="0" normalizeH="0" baseline="0" noProof="0" dirty="0" err="1">
                <a:ln>
                  <a:noFill/>
                </a:ln>
                <a:solidFill>
                  <a:srgbClr val="FF0066"/>
                </a:solidFill>
                <a:effectLst>
                  <a:glow rad="88900">
                    <a:srgbClr val="FFFF00">
                      <a:alpha val="7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6000" b="1" i="0" u="none" strike="noStrike" kern="1200" cap="none" spc="0" normalizeH="0" baseline="0" noProof="0" dirty="0">
                <a:ln>
                  <a:noFill/>
                </a:ln>
                <a:solidFill>
                  <a:srgbClr val="FF0066"/>
                </a:solidFill>
                <a:effectLst>
                  <a:glow rad="88900">
                    <a:srgbClr val="FFFF00">
                      <a:alpha val="7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1200" cap="none" spc="0" normalizeH="0" baseline="0" noProof="0" dirty="0" err="1">
                <a:ln>
                  <a:noFill/>
                </a:ln>
                <a:solidFill>
                  <a:srgbClr val="FF0066"/>
                </a:solidFill>
                <a:effectLst>
                  <a:glow rad="88900">
                    <a:srgbClr val="FFFF00">
                      <a:alpha val="7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viết</a:t>
            </a:r>
            <a:endParaRPr kumimoji="0" lang="en-US" sz="6000" b="1" i="0" u="none" strike="noStrike" kern="1200" cap="none" spc="0" normalizeH="0" baseline="0" noProof="0" dirty="0">
              <a:ln>
                <a:noFill/>
              </a:ln>
              <a:solidFill>
                <a:srgbClr val="FF0066"/>
              </a:solidFill>
              <a:effectLst>
                <a:glow rad="88900">
                  <a:srgbClr val="FFFF00">
                    <a:alpha val="70000"/>
                  </a:srgbClr>
                </a:glo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8" name="Picture 2" descr="Animated Butterflies Flying Wallpaper posted by Zoey Mercado">
            <a:extLst>
              <a:ext uri="{FF2B5EF4-FFF2-40B4-BE49-F238E27FC236}">
                <a16:creationId xmlns:a16="http://schemas.microsoft.com/office/drawing/2014/main" id="{83F5FA31-C95F-BAE3-2589-CE6C066D71B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7810"/>
            <a:ext cx="239843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Animated Butterflies Flying Wallpaper posted by Zoey Mercado">
            <a:extLst>
              <a:ext uri="{FF2B5EF4-FFF2-40B4-BE49-F238E27FC236}">
                <a16:creationId xmlns:a16="http://schemas.microsoft.com/office/drawing/2014/main" id="{9CD23001-B687-3C7E-F989-CB370F3B7C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9793570" y="-635"/>
            <a:ext cx="239843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1979818"/>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circle(out)">
                                          <p:cBhvr>
                                            <p:cTn id="7" dur="500"/>
                                            <p:tgtEl>
                                              <p:spTgt spid="4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wipe(left)">
                                          <p:cBhvr>
                                            <p:cTn id="11" dur="500"/>
                                            <p:tgtEl>
                                              <p:spTgt spid="48"/>
                                            </p:tgtEl>
                                          </p:cBhvr>
                                        </p:animEffect>
                                      </p:childTnLst>
                                    </p:cTn>
                                  </p:par>
                                  <p:par>
                                    <p:cTn id="12" presetID="22" presetClass="entr" presetSubtype="2" fill="hold" nodeType="with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wipe(right)">
                                          <p:cBhvr>
                                            <p:cTn id="14" dur="500"/>
                                            <p:tgtEl>
                                              <p:spTgt spid="4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14:presetBounceEnd="40000">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14:bounceEnd="40000">
                                          <p:cBhvr additive="base">
                                            <p:cTn id="19" dur="75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20" dur="75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uỷn.wav"/>
                                            </p:tgtEl>
                                          </p:cMediaNode>
                                        </p:audio>
                                      </p:subTnLst>
                                    </p:cTn>
                                  </p:par>
                                  <p:par>
                                    <p:cTn id="21" presetID="2" presetClass="entr" presetSubtype="4" fill="hold" nodeType="withEffect" p14:presetBounceEnd="40000">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14:bounceEnd="40000">
                                          <p:cBhvr additive="base">
                                            <p:cTn id="23" dur="750" fill="hold"/>
                                            <p:tgtEl>
                                              <p:spTgt spid="7"/>
                                            </p:tgtEl>
                                            <p:attrNameLst>
                                              <p:attrName>ppt_x</p:attrName>
                                            </p:attrNameLst>
                                          </p:cBhvr>
                                          <p:tavLst>
                                            <p:tav tm="0">
                                              <p:val>
                                                <p:strVal val="#ppt_x"/>
                                              </p:val>
                                            </p:tav>
                                            <p:tav tm="100000">
                                              <p:val>
                                                <p:strVal val="#ppt_x"/>
                                              </p:val>
                                            </p:tav>
                                          </p:tavLst>
                                        </p:anim>
                                        <p:anim calcmode="lin" valueType="num" p14:bounceEnd="40000">
                                          <p:cBhvr additive="base">
                                            <p:cTn id="24" dur="75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uỷn.wav"/>
                                            </p:tgtEl>
                                          </p:cMediaNode>
                                        </p:audio>
                                      </p:subTnLst>
                                    </p:cTn>
                                  </p:par>
                                  <p:par>
                                    <p:cTn id="25" presetID="2" presetClass="entr" presetSubtype="4" fill="hold" nodeType="withEffect" p14:presetBounceEnd="40000">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14:bounceEnd="40000">
                                          <p:cBhvr additive="base">
                                            <p:cTn id="27" dur="750" fill="hold"/>
                                            <p:tgtEl>
                                              <p:spTgt spid="8"/>
                                            </p:tgtEl>
                                            <p:attrNameLst>
                                              <p:attrName>ppt_x</p:attrName>
                                            </p:attrNameLst>
                                          </p:cBhvr>
                                          <p:tavLst>
                                            <p:tav tm="0">
                                              <p:val>
                                                <p:strVal val="#ppt_x"/>
                                              </p:val>
                                            </p:tav>
                                            <p:tav tm="100000">
                                              <p:val>
                                                <p:strVal val="#ppt_x"/>
                                              </p:val>
                                            </p:tav>
                                          </p:tavLst>
                                        </p:anim>
                                        <p:anim calcmode="lin" valueType="num" p14:bounceEnd="40000">
                                          <p:cBhvr additive="base">
                                            <p:cTn id="28" dur="75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2" name="uỷn.wav"/>
                                            </p:tgtEl>
                                          </p:cMediaNode>
                                        </p:audio>
                                      </p:sub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circle(in)">
                                          <p:cBhvr>
                                            <p:cTn id="33" dur="500"/>
                                            <p:tgtEl>
                                              <p:spTgt spid="44"/>
                                            </p:tgtEl>
                                          </p:cBhvr>
                                        </p:animEffect>
                                      </p:childTnLst>
                                      <p:subTnLst>
                                        <p:audio>
                                          <p:cMediaNode>
                                            <p:cTn display="0" masterRel="sameClick">
                                              <p:stCondLst>
                                                <p:cond evt="begin" delay="0">
                                                  <p:tn val="31"/>
                                                </p:cond>
                                              </p:stCondLst>
                                              <p:endCondLst>
                                                <p:cond evt="onStopAudio" delay="0">
                                                  <p:tgtEl>
                                                    <p:sldTgt/>
                                                  </p:tgtEl>
                                                </p:cond>
                                              </p:endCondLst>
                                            </p:cTn>
                                            <p:tgtEl>
                                              <p:sndTgt r:embed="rId3" name="Trò-chơi-chíu.wav"/>
                                            </p:tgtEl>
                                          </p:cMediaNode>
                                        </p:audio>
                                      </p:sub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circle(in)">
                                          <p:cBhvr>
                                            <p:cTn id="38" dur="500"/>
                                            <p:tgtEl>
                                              <p:spTgt spid="19"/>
                                            </p:tgtEl>
                                          </p:cBhvr>
                                        </p:animEffect>
                                      </p:childTnLst>
                                      <p:subTnLst>
                                        <p:audio>
                                          <p:cMediaNode>
                                            <p:cTn display="0" masterRel="sameClick">
                                              <p:stCondLst>
                                                <p:cond evt="begin" delay="0">
                                                  <p:tn val="36"/>
                                                </p:cond>
                                              </p:stCondLst>
                                              <p:endCondLst>
                                                <p:cond evt="onStopAudio" delay="0">
                                                  <p:tgtEl>
                                                    <p:sldTgt/>
                                                  </p:tgtEl>
                                                </p:cond>
                                              </p:endCondLst>
                                            </p:cTn>
                                            <p:tgtEl>
                                              <p:sndTgt r:embed="rId3" name="Trò-chơi-chíu.wav"/>
                                            </p:tgtEl>
                                          </p:cMediaNode>
                                        </p:audio>
                                      </p:sub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circle(in)">
                                          <p:cBhvr>
                                            <p:cTn id="43" dur="500"/>
                                            <p:tgtEl>
                                              <p:spTgt spid="9"/>
                                            </p:tgtEl>
                                          </p:cBhvr>
                                        </p:animEffect>
                                      </p:childTnLst>
                                      <p:subTnLst>
                                        <p:audio>
                                          <p:cMediaNode>
                                            <p:cTn display="0" masterRel="sameClick">
                                              <p:stCondLst>
                                                <p:cond evt="begin" delay="0">
                                                  <p:tn val="41"/>
                                                </p:cond>
                                              </p:stCondLst>
                                              <p:endCondLst>
                                                <p:cond evt="onStopAudio" delay="0">
                                                  <p:tgtEl>
                                                    <p:sldTgt/>
                                                  </p:tgtEl>
                                                </p:cond>
                                              </p:endCondLst>
                                            </p:cTn>
                                            <p:tgtEl>
                                              <p:sndTgt r:embed="rId3" name="Trò-chơi-chí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circle(out)">
                                          <p:cBhvr>
                                            <p:cTn id="7" dur="500"/>
                                            <p:tgtEl>
                                              <p:spTgt spid="4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wipe(left)">
                                          <p:cBhvr>
                                            <p:cTn id="11" dur="500"/>
                                            <p:tgtEl>
                                              <p:spTgt spid="48"/>
                                            </p:tgtEl>
                                          </p:cBhvr>
                                        </p:animEffect>
                                      </p:childTnLst>
                                    </p:cTn>
                                  </p:par>
                                  <p:par>
                                    <p:cTn id="12" presetID="22" presetClass="entr" presetSubtype="2" fill="hold" nodeType="with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wipe(right)">
                                          <p:cBhvr>
                                            <p:cTn id="14" dur="500"/>
                                            <p:tgtEl>
                                              <p:spTgt spid="4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750" fill="hold"/>
                                            <p:tgtEl>
                                              <p:spTgt spid="6"/>
                                            </p:tgtEl>
                                            <p:attrNameLst>
                                              <p:attrName>ppt_x</p:attrName>
                                            </p:attrNameLst>
                                          </p:cBhvr>
                                          <p:tavLst>
                                            <p:tav tm="0">
                                              <p:val>
                                                <p:strVal val="#ppt_x"/>
                                              </p:val>
                                            </p:tav>
                                            <p:tav tm="100000">
                                              <p:val>
                                                <p:strVal val="#ppt_x"/>
                                              </p:val>
                                            </p:tav>
                                          </p:tavLst>
                                        </p:anim>
                                        <p:anim calcmode="lin" valueType="num">
                                          <p:cBhvr additive="base">
                                            <p:cTn id="20" dur="75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7" name="uỷn.wav"/>
                                            </p:tgtEl>
                                          </p:cMediaNode>
                                        </p:audio>
                                      </p:subTnLst>
                                    </p:cTn>
                                  </p:par>
                                  <p:par>
                                    <p:cTn id="21" presetID="2" presetClass="entr" presetSubtype="4"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750" fill="hold"/>
                                            <p:tgtEl>
                                              <p:spTgt spid="7"/>
                                            </p:tgtEl>
                                            <p:attrNameLst>
                                              <p:attrName>ppt_x</p:attrName>
                                            </p:attrNameLst>
                                          </p:cBhvr>
                                          <p:tavLst>
                                            <p:tav tm="0">
                                              <p:val>
                                                <p:strVal val="#ppt_x"/>
                                              </p:val>
                                            </p:tav>
                                            <p:tav tm="100000">
                                              <p:val>
                                                <p:strVal val="#ppt_x"/>
                                              </p:val>
                                            </p:tav>
                                          </p:tavLst>
                                        </p:anim>
                                        <p:anim calcmode="lin" valueType="num">
                                          <p:cBhvr additive="base">
                                            <p:cTn id="24" dur="75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7" name="uỷn.wav"/>
                                            </p:tgtEl>
                                          </p:cMediaNode>
                                        </p:audio>
                                      </p:subTnLst>
                                    </p:cTn>
                                  </p:par>
                                  <p:par>
                                    <p:cTn id="25" presetID="2" presetClass="entr" presetSubtype="4"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750" fill="hold"/>
                                            <p:tgtEl>
                                              <p:spTgt spid="8"/>
                                            </p:tgtEl>
                                            <p:attrNameLst>
                                              <p:attrName>ppt_x</p:attrName>
                                            </p:attrNameLst>
                                          </p:cBhvr>
                                          <p:tavLst>
                                            <p:tav tm="0">
                                              <p:val>
                                                <p:strVal val="#ppt_x"/>
                                              </p:val>
                                            </p:tav>
                                            <p:tav tm="100000">
                                              <p:val>
                                                <p:strVal val="#ppt_x"/>
                                              </p:val>
                                            </p:tav>
                                          </p:tavLst>
                                        </p:anim>
                                        <p:anim calcmode="lin" valueType="num">
                                          <p:cBhvr additive="base">
                                            <p:cTn id="28" dur="75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7" name="uỷn.wav"/>
                                            </p:tgtEl>
                                          </p:cMediaNode>
                                        </p:audio>
                                      </p:sub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circle(in)">
                                          <p:cBhvr>
                                            <p:cTn id="33" dur="500"/>
                                            <p:tgtEl>
                                              <p:spTgt spid="44"/>
                                            </p:tgtEl>
                                          </p:cBhvr>
                                        </p:animEffect>
                                      </p:childTnLst>
                                      <p:subTnLst>
                                        <p:audio>
                                          <p:cMediaNode>
                                            <p:cTn display="0" masterRel="sameClick">
                                              <p:stCondLst>
                                                <p:cond evt="begin" delay="0">
                                                  <p:tn val="31"/>
                                                </p:cond>
                                              </p:stCondLst>
                                              <p:endCondLst>
                                                <p:cond evt="onStopAudio" delay="0">
                                                  <p:tgtEl>
                                                    <p:sldTgt/>
                                                  </p:tgtEl>
                                                </p:cond>
                                              </p:endCondLst>
                                            </p:cTn>
                                            <p:tgtEl>
                                              <p:sndTgt r:embed="rId8" name="Trò-chơi-chíu.wav"/>
                                            </p:tgtEl>
                                          </p:cMediaNode>
                                        </p:audio>
                                      </p:sub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circle(in)">
                                          <p:cBhvr>
                                            <p:cTn id="38" dur="500"/>
                                            <p:tgtEl>
                                              <p:spTgt spid="19"/>
                                            </p:tgtEl>
                                          </p:cBhvr>
                                        </p:animEffect>
                                      </p:childTnLst>
                                      <p:subTnLst>
                                        <p:audio>
                                          <p:cMediaNode>
                                            <p:cTn display="0" masterRel="sameClick">
                                              <p:stCondLst>
                                                <p:cond evt="begin" delay="0">
                                                  <p:tn val="36"/>
                                                </p:cond>
                                              </p:stCondLst>
                                              <p:endCondLst>
                                                <p:cond evt="onStopAudio" delay="0">
                                                  <p:tgtEl>
                                                    <p:sldTgt/>
                                                  </p:tgtEl>
                                                </p:cond>
                                              </p:endCondLst>
                                            </p:cTn>
                                            <p:tgtEl>
                                              <p:sndTgt r:embed="rId8" name="Trò-chơi-chíu.wav"/>
                                            </p:tgtEl>
                                          </p:cMediaNode>
                                        </p:audio>
                                      </p:sub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circle(in)">
                                          <p:cBhvr>
                                            <p:cTn id="43" dur="500"/>
                                            <p:tgtEl>
                                              <p:spTgt spid="9"/>
                                            </p:tgtEl>
                                          </p:cBhvr>
                                        </p:animEffect>
                                      </p:childTnLst>
                                      <p:subTnLst>
                                        <p:audio>
                                          <p:cMediaNode>
                                            <p:cTn display="0" masterRel="sameClick">
                                              <p:stCondLst>
                                                <p:cond evt="begin" delay="0">
                                                  <p:tn val="41"/>
                                                </p:cond>
                                              </p:stCondLst>
                                              <p:endCondLst>
                                                <p:cond evt="onStopAudio" delay="0">
                                                  <p:tgtEl>
                                                    <p:sldTgt/>
                                                  </p:tgtEl>
                                                </p:cond>
                                              </p:endCondLst>
                                            </p:cTn>
                                            <p:tgtEl>
                                              <p:sndTgt r:embed="rId8" name="Trò-chơi-chí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A9EBA1"/>
        </a:solidFill>
        <a:effectLst/>
      </p:bgPr>
    </p:bg>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D1F286CE-A3BC-4FA4-9BA8-07E67C15CED1}"/>
              </a:ext>
            </a:extLst>
          </p:cNvPr>
          <p:cNvSpPr/>
          <p:nvPr/>
        </p:nvSpPr>
        <p:spPr>
          <a:xfrm>
            <a:off x="387625" y="1164961"/>
            <a:ext cx="11698357" cy="5083439"/>
          </a:xfrm>
          <a:prstGeom prst="roundRect">
            <a:avLst/>
          </a:prstGeom>
          <a:solidFill>
            <a:schemeClr val="bg1">
              <a:alpha val="84000"/>
            </a:schemeClr>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0E6EC96-9C14-4FDB-B8D3-9745EC896EC7}"/>
              </a:ext>
            </a:extLst>
          </p:cNvPr>
          <p:cNvSpPr txBox="1"/>
          <p:nvPr/>
        </p:nvSpPr>
        <p:spPr>
          <a:xfrm>
            <a:off x="526774" y="1412450"/>
            <a:ext cx="11469757" cy="4485652"/>
          </a:xfrm>
          <a:prstGeom prst="rect">
            <a:avLst/>
          </a:prstGeom>
          <a:noFill/>
        </p:spPr>
        <p:txBody>
          <a:bodyPr wrap="square" anchor="b">
            <a:spAutoFit/>
          </a:bodyPr>
          <a:lstStyle/>
          <a:p>
            <a:pPr lvl="0" algn="just">
              <a:lnSpc>
                <a:spcPct val="120000"/>
              </a:lnSpc>
            </a:pPr>
            <a:r>
              <a:rPr lang="en-US" sz="2400" b="1" dirty="0">
                <a:solidFill>
                  <a:srgbClr val="222222"/>
                </a:solidFill>
                <a:latin typeface="Calibri" panose="020F0502020204030204" pitchFamily="34" charset="0"/>
                <a:cs typeface="Calibri" panose="020F0502020204030204" pitchFamily="34" charset="0"/>
              </a:rPr>
              <a:t>       </a:t>
            </a:r>
            <a:r>
              <a:rPr lang="vi-VN" sz="2400" dirty="0">
                <a:solidFill>
                  <a:srgbClr val="222222"/>
                </a:solidFill>
                <a:latin typeface="+mj-lt"/>
                <a:cs typeface="Calibri" panose="020F0502020204030204" pitchFamily="34" charset="0"/>
              </a:rPr>
              <a:t>Sáng Chủ nhật tuần trước, em cùng các cô bác trong xóm làm vệ sinh đường làng. Từ sáng sớm, sau khi nghe tiếng loa phát thanh của bác trưởng thôn, mỗi gia đình đều hồ hởi tham gia công việc. Chỗ kia mấy anh thanh niên thu dọn đống đá bên trường. Mấy chị đoàn viên thì khơi thông cống rãnh, vớt bèo dưới mương. Các bà tay liềm thoăn thoắt cắt cỏ vệ đường. Em cùng mẹ được bác xóm trưởng phân công tham gia thu dọn rác. Mẹ đưa chổi tre thoăn thoắt, thu thành từng đống. Em cùng mấy chị dùng xẻng hót rác đổ vào nơi qui định. Ai cũng làm việc hăng say vui vẻ. Các anh chị thanh niên vừa làm vừa hát thật vui. Khi nắng đã lên cao cũng là lúc các cô bác cùng các anh chị cũng đã dọn cỏ và phát quang hết các bụi rậm hai bên đường. Nhìn đường làng sạch sẽ, thoáng mát em cảm thấy rất vui vì đã làm được một việc tốt góp phần giữ gìn môi trường sạch đẹp. </a:t>
            </a:r>
          </a:p>
        </p:txBody>
      </p:sp>
      <p:pic>
        <p:nvPicPr>
          <p:cNvPr id="23" name="Picture 22">
            <a:extLst>
              <a:ext uri="{FF2B5EF4-FFF2-40B4-BE49-F238E27FC236}">
                <a16:creationId xmlns:a16="http://schemas.microsoft.com/office/drawing/2014/main" id="{570F316A-41C0-4344-A6E5-DFB36DF97F5E}"/>
              </a:ext>
            </a:extLst>
          </p:cNvPr>
          <p:cNvPicPr>
            <a:picLocks noChangeAspect="1"/>
          </p:cNvPicPr>
          <p:nvPr/>
        </p:nvPicPr>
        <p:blipFill>
          <a:blip r:embed="rId2"/>
          <a:stretch>
            <a:fillRect/>
          </a:stretch>
        </p:blipFill>
        <p:spPr>
          <a:xfrm>
            <a:off x="4456034" y="222470"/>
            <a:ext cx="3279932" cy="774259"/>
          </a:xfrm>
          <a:prstGeom prst="rect">
            <a:avLst/>
          </a:prstGeom>
        </p:spPr>
      </p:pic>
    </p:spTree>
    <p:extLst>
      <p:ext uri="{BB962C8B-B14F-4D97-AF65-F5344CB8AC3E}">
        <p14:creationId xmlns:p14="http://schemas.microsoft.com/office/powerpoint/2010/main" val="36899203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randombar(horizontal)">
                                      <p:cBhvr>
                                        <p:cTn id="12"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84E930-6AF0-4CA6-9096-E5928693A5E0}"/>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Effect>
                      <a14:saturation sat="200000"/>
                    </a14:imgEffect>
                  </a14:imgLayer>
                </a14:imgProps>
              </a:ext>
            </a:extLst>
          </a:blip>
          <a:stretch>
            <a:fillRect/>
          </a:stretch>
        </p:blipFill>
        <p:spPr>
          <a:xfrm>
            <a:off x="-23814" y="0"/>
            <a:ext cx="12215813" cy="6858000"/>
          </a:xfrm>
          <a:prstGeom prst="rect">
            <a:avLst/>
          </a:prstGeom>
        </p:spPr>
      </p:pic>
      <p:sp>
        <p:nvSpPr>
          <p:cNvPr id="3" name="Rectangle: Rounded Corners 2">
            <a:extLst>
              <a:ext uri="{FF2B5EF4-FFF2-40B4-BE49-F238E27FC236}">
                <a16:creationId xmlns:a16="http://schemas.microsoft.com/office/drawing/2014/main" id="{AAAACAD0-040D-40FA-B586-B7BA0879D56C}"/>
              </a:ext>
            </a:extLst>
          </p:cNvPr>
          <p:cNvSpPr/>
          <p:nvPr/>
        </p:nvSpPr>
        <p:spPr>
          <a:xfrm>
            <a:off x="422564" y="281362"/>
            <a:ext cx="11346872" cy="6224155"/>
          </a:xfrm>
          <a:prstGeom prst="roundRect">
            <a:avLst>
              <a:gd name="adj" fmla="val 7819"/>
            </a:avLst>
          </a:pr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TextBox 34">
            <a:extLst>
              <a:ext uri="{FF2B5EF4-FFF2-40B4-BE49-F238E27FC236}">
                <a16:creationId xmlns:a16="http://schemas.microsoft.com/office/drawing/2014/main" id="{3FC1C2C1-78AC-41D9-B0AE-9086F9EC98C8}"/>
              </a:ext>
            </a:extLst>
          </p:cNvPr>
          <p:cNvSpPr txBox="1"/>
          <p:nvPr/>
        </p:nvSpPr>
        <p:spPr>
          <a:xfrm>
            <a:off x="1819686" y="1800716"/>
            <a:ext cx="6819489" cy="149335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Trao</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đổi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với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người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thân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những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việc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cần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làm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để</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giữ</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nhà</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cửa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luôn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sạch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đẹp</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pic>
        <p:nvPicPr>
          <p:cNvPr id="8" name="Picture 7">
            <a:extLst>
              <a:ext uri="{FF2B5EF4-FFF2-40B4-BE49-F238E27FC236}">
                <a16:creationId xmlns:a16="http://schemas.microsoft.com/office/drawing/2014/main" id="{EAD37EB9-3CD4-4326-A953-F0723A8A5DFC}"/>
              </a:ext>
            </a:extLst>
          </p:cNvPr>
          <p:cNvPicPr>
            <a:picLocks noChangeAspect="1"/>
          </p:cNvPicPr>
          <p:nvPr/>
        </p:nvPicPr>
        <p:blipFill>
          <a:blip r:embed="rId4"/>
          <a:stretch>
            <a:fillRect/>
          </a:stretch>
        </p:blipFill>
        <p:spPr>
          <a:xfrm rot="737208" flipH="1">
            <a:off x="627572" y="1718065"/>
            <a:ext cx="919996" cy="919996"/>
          </a:xfrm>
          <a:prstGeom prst="rect">
            <a:avLst/>
          </a:prstGeom>
        </p:spPr>
      </p:pic>
      <p:pic>
        <p:nvPicPr>
          <p:cNvPr id="16" name="图片 22">
            <a:extLst>
              <a:ext uri="{FF2B5EF4-FFF2-40B4-BE49-F238E27FC236}">
                <a16:creationId xmlns:a16="http://schemas.microsoft.com/office/drawing/2014/main" id="{9164EA97-4C6C-453E-8E93-95EE438E0188}"/>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903955" y="1113449"/>
            <a:ext cx="5478771" cy="5744551"/>
          </a:xfrm>
          <a:prstGeom prst="rect">
            <a:avLst/>
          </a:prstGeom>
          <a:noFill/>
          <a:ln>
            <a:noFill/>
          </a:ln>
        </p:spPr>
      </p:pic>
      <p:pic>
        <p:nvPicPr>
          <p:cNvPr id="15" name="Picture 14">
            <a:extLst>
              <a:ext uri="{FF2B5EF4-FFF2-40B4-BE49-F238E27FC236}">
                <a16:creationId xmlns:a16="http://schemas.microsoft.com/office/drawing/2014/main" id="{BB8EEB89-3F01-4B1C-A566-3B71D2DA0138}"/>
              </a:ext>
            </a:extLst>
          </p:cNvPr>
          <p:cNvPicPr>
            <a:picLocks noChangeAspect="1"/>
          </p:cNvPicPr>
          <p:nvPr/>
        </p:nvPicPr>
        <p:blipFill>
          <a:blip r:embed="rId6"/>
          <a:stretch>
            <a:fillRect/>
          </a:stretch>
        </p:blipFill>
        <p:spPr>
          <a:xfrm>
            <a:off x="3580550" y="429379"/>
            <a:ext cx="4974767" cy="1261981"/>
          </a:xfrm>
          <a:prstGeom prst="rect">
            <a:avLst/>
          </a:prstGeom>
        </p:spPr>
      </p:pic>
      <p:sp>
        <p:nvSpPr>
          <p:cNvPr id="4" name="TextBox 34">
            <a:extLst>
              <a:ext uri="{FF2B5EF4-FFF2-40B4-BE49-F238E27FC236}">
                <a16:creationId xmlns:a16="http://schemas.microsoft.com/office/drawing/2014/main" id="{585FD2CE-F18E-2A39-447B-6AED26C66455}"/>
              </a:ext>
            </a:extLst>
          </p:cNvPr>
          <p:cNvSpPr txBox="1"/>
          <p:nvPr/>
        </p:nvSpPr>
        <p:spPr>
          <a:xfrm>
            <a:off x="1762536" y="3410441"/>
            <a:ext cx="6819489" cy="75469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pic>
        <p:nvPicPr>
          <p:cNvPr id="5" name="Picture 4">
            <a:extLst>
              <a:ext uri="{FF2B5EF4-FFF2-40B4-BE49-F238E27FC236}">
                <a16:creationId xmlns:a16="http://schemas.microsoft.com/office/drawing/2014/main" id="{D958C3F9-DB54-1CDA-3C6E-63C1539EECF4}"/>
              </a:ext>
            </a:extLst>
          </p:cNvPr>
          <p:cNvPicPr>
            <a:picLocks noChangeAspect="1"/>
          </p:cNvPicPr>
          <p:nvPr/>
        </p:nvPicPr>
        <p:blipFill>
          <a:blip r:embed="rId4"/>
          <a:stretch>
            <a:fillRect/>
          </a:stretch>
        </p:blipFill>
        <p:spPr>
          <a:xfrm rot="737208" flipH="1">
            <a:off x="570422" y="3327790"/>
            <a:ext cx="919996" cy="919996"/>
          </a:xfrm>
          <a:prstGeom prst="rect">
            <a:avLst/>
          </a:prstGeom>
        </p:spPr>
      </p:pic>
    </p:spTree>
    <p:extLst>
      <p:ext uri="{BB962C8B-B14F-4D97-AF65-F5344CB8AC3E}">
        <p14:creationId xmlns:p14="http://schemas.microsoft.com/office/powerpoint/2010/main" val="23535040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750" fill="hold"/>
                                        <p:tgtEl>
                                          <p:spTgt spid="16"/>
                                        </p:tgtEl>
                                        <p:attrNameLst>
                                          <p:attrName>ppt_w</p:attrName>
                                        </p:attrNameLst>
                                      </p:cBhvr>
                                      <p:tavLst>
                                        <p:tav tm="0">
                                          <p:val>
                                            <p:fltVal val="0"/>
                                          </p:val>
                                        </p:tav>
                                        <p:tav tm="100000">
                                          <p:val>
                                            <p:strVal val="#ppt_w"/>
                                          </p:val>
                                        </p:tav>
                                      </p:tavLst>
                                    </p:anim>
                                    <p:anim calcmode="lin" valueType="num">
                                      <p:cBhvr>
                                        <p:cTn id="8" dur="750" fill="hold"/>
                                        <p:tgtEl>
                                          <p:spTgt spid="16"/>
                                        </p:tgtEl>
                                        <p:attrNameLst>
                                          <p:attrName>ppt_h</p:attrName>
                                        </p:attrNameLst>
                                      </p:cBhvr>
                                      <p:tavLst>
                                        <p:tav tm="0">
                                          <p:val>
                                            <p:fltVal val="0"/>
                                          </p:val>
                                        </p:tav>
                                        <p:tav tm="100000">
                                          <p:val>
                                            <p:strVal val="#ppt_h"/>
                                          </p:val>
                                        </p:tav>
                                      </p:tavLst>
                                    </p:anim>
                                    <p:animEffect transition="in" filter="fade">
                                      <p:cBhvr>
                                        <p:cTn id="9"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3B4DD3-9EF7-4627-A4E0-AFEDC39654CC}"/>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0000"/>
                    </a14:imgEffect>
                    <a14:imgEffect>
                      <a14:saturation sat="200000"/>
                    </a14:imgEffect>
                  </a14:imgLayer>
                </a14:imgProps>
              </a:ext>
            </a:extLst>
          </a:blip>
          <a:stretch>
            <a:fillRect/>
          </a:stretch>
        </p:blipFill>
        <p:spPr>
          <a:xfrm>
            <a:off x="1" y="0"/>
            <a:ext cx="12192000" cy="6858000"/>
          </a:xfrm>
          <a:prstGeom prst="rect">
            <a:avLst/>
          </a:prstGeom>
        </p:spPr>
      </p:pic>
      <p:pic>
        <p:nvPicPr>
          <p:cNvPr id="6" name="Picture 5">
            <a:extLst>
              <a:ext uri="{FF2B5EF4-FFF2-40B4-BE49-F238E27FC236}">
                <a16:creationId xmlns:a16="http://schemas.microsoft.com/office/drawing/2014/main" id="{9552F84E-473D-40A9-9E5C-28FE82762426}"/>
              </a:ext>
            </a:extLst>
          </p:cNvPr>
          <p:cNvPicPr>
            <a:picLocks noChangeAspect="1"/>
          </p:cNvPicPr>
          <p:nvPr/>
        </p:nvPicPr>
        <p:blipFill>
          <a:blip r:embed="rId4"/>
          <a:stretch>
            <a:fillRect/>
          </a:stretch>
        </p:blipFill>
        <p:spPr>
          <a:xfrm>
            <a:off x="1688210" y="990600"/>
            <a:ext cx="8815580" cy="2719052"/>
          </a:xfrm>
          <a:prstGeom prst="rect">
            <a:avLst/>
          </a:prstGeom>
        </p:spPr>
      </p:pic>
    </p:spTree>
    <p:extLst>
      <p:ext uri="{BB962C8B-B14F-4D97-AF65-F5344CB8AC3E}">
        <p14:creationId xmlns:p14="http://schemas.microsoft.com/office/powerpoint/2010/main" val="86690860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9ED">
            <a:alpha val="70000"/>
          </a:srgbClr>
        </a:solidFill>
        <a:effectLst/>
      </p:bgPr>
    </p:bg>
    <p:spTree>
      <p:nvGrpSpPr>
        <p:cNvPr id="1" name=""/>
        <p:cNvGrpSpPr/>
        <p:nvPr/>
      </p:nvGrpSpPr>
      <p:grpSpPr>
        <a:xfrm>
          <a:off x="0" y="0"/>
          <a:ext cx="0" cy="0"/>
          <a:chOff x="0" y="0"/>
          <a:chExt cx="0" cy="0"/>
        </a:xfrm>
      </p:grpSpPr>
      <p:sp>
        <p:nvSpPr>
          <p:cNvPr id="16" name="Rounded Rectangle 15"/>
          <p:cNvSpPr/>
          <p:nvPr/>
        </p:nvSpPr>
        <p:spPr>
          <a:xfrm>
            <a:off x="2294498" y="1888242"/>
            <a:ext cx="8777369" cy="1742077"/>
          </a:xfrm>
          <a:prstGeom prst="roundRect">
            <a:avLst/>
          </a:prstGeom>
          <a:solidFill>
            <a:srgbClr val="FFC000">
              <a:alpha val="30000"/>
            </a:srgbClr>
          </a:solidFill>
          <a:ln w="76200">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2060"/>
              </a:solidFill>
              <a:effectLst/>
              <a:uLnTx/>
              <a:uFillTx/>
              <a:latin typeface="Calibri"/>
              <a:ea typeface="+mn-ea"/>
              <a:cs typeface="+mn-cs"/>
            </a:endParaRPr>
          </a:p>
        </p:txBody>
      </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35503">
            <a:off x="-259142" y="-252921"/>
            <a:ext cx="2277275" cy="217376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31074">
            <a:off x="10727308" y="-1381105"/>
            <a:ext cx="2515169" cy="5511327"/>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55739">
            <a:off x="10986350" y="4899904"/>
            <a:ext cx="2323115" cy="2388249"/>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9490790">
            <a:off x="4219451" y="212202"/>
            <a:ext cx="1167235" cy="615036"/>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361682">
            <a:off x="-1810380" y="3244239"/>
            <a:ext cx="2996851" cy="3990964"/>
          </a:xfrm>
          <a:prstGeom prst="rect">
            <a:avLst/>
          </a:prstGeom>
        </p:spPr>
      </p:pic>
      <p:pic>
        <p:nvPicPr>
          <p:cNvPr id="7" name="Picture 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7600926">
            <a:off x="370677" y="2187329"/>
            <a:ext cx="433059" cy="897158"/>
          </a:xfrm>
          <a:prstGeom prst="rect">
            <a:avLst/>
          </a:prstGeom>
        </p:spPr>
      </p:pic>
      <p:pic>
        <p:nvPicPr>
          <p:cNvPr id="12" name="Picture 1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201078" y="2145268"/>
            <a:ext cx="904677" cy="1005197"/>
          </a:xfrm>
          <a:prstGeom prst="rect">
            <a:avLst/>
          </a:prstGeom>
        </p:spPr>
      </p:pic>
      <p:sp>
        <p:nvSpPr>
          <p:cNvPr id="13" name="TextBox 10"/>
          <p:cNvSpPr txBox="1"/>
          <p:nvPr/>
        </p:nvSpPr>
        <p:spPr>
          <a:xfrm>
            <a:off x="2493561" y="2126781"/>
            <a:ext cx="8314287" cy="2003497"/>
          </a:xfrm>
          <a:prstGeom prst="rect">
            <a:avLst/>
          </a:prstGeom>
          <a:noFill/>
        </p:spPr>
        <p:txBody>
          <a:bodyPr wrap="square" lIns="0" tIns="0" rIns="0" bIns="0" rtlCol="0" anchor="t">
            <a:spAutoFit/>
          </a:bodyPr>
          <a:lstStyle/>
          <a:p>
            <a:pPr marL="457200" lvl="0" indent="-457200" algn="just" defTabSz="609630">
              <a:lnSpc>
                <a:spcPct val="150000"/>
              </a:lnSpc>
              <a:spcBef>
                <a:spcPct val="0"/>
              </a:spcBef>
              <a:buFont typeface="Arial" panose="020B0604020202020204" pitchFamily="34" charset="0"/>
              <a:buChar char="•"/>
            </a:pPr>
            <a:r>
              <a:rPr lang="vi-VN" sz="3000" dirty="0">
                <a:solidFill>
                  <a:srgbClr val="002060"/>
                </a:solidFill>
                <a:latin typeface="+mj-lt"/>
                <a:cs typeface="Calibri" panose="020F0502020204030204" pitchFamily="34" charset="0"/>
              </a:rPr>
              <a:t>Biết viết đoạn văn ngắn kể lại một việc làm tốt góp phần bảo vệ môi trường đã được tham gia hoặc chứng kiến.</a:t>
            </a:r>
            <a:endParaRPr kumimoji="0" lang="en-US" sz="3000" b="0" i="0" u="none" strike="noStrike" kern="1200" cap="none" spc="0" normalizeH="0" baseline="0" noProof="0" dirty="0">
              <a:ln>
                <a:noFill/>
              </a:ln>
              <a:solidFill>
                <a:srgbClr val="002060"/>
              </a:solidFill>
              <a:effectLst/>
              <a:uLnTx/>
              <a:uFillTx/>
              <a:latin typeface="+mj-lt"/>
              <a:cs typeface="Calibri" panose="020F0502020204030204" pitchFamily="34" charset="0"/>
            </a:endParaRPr>
          </a:p>
        </p:txBody>
      </p:sp>
      <p:pic>
        <p:nvPicPr>
          <p:cNvPr id="11"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8787215">
            <a:off x="523196" y="-57419"/>
            <a:ext cx="528706" cy="2443600"/>
          </a:xfrm>
          <a:prstGeom prst="rect">
            <a:avLst/>
          </a:prstGeom>
        </p:spPr>
      </p:pic>
      <p:pic>
        <p:nvPicPr>
          <p:cNvPr id="9" name="Picture 9"/>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0046438">
            <a:off x="10501501" y="2100378"/>
            <a:ext cx="1954299" cy="1954299"/>
          </a:xfrm>
          <a:prstGeom prst="rect">
            <a:avLst/>
          </a:prstGeom>
        </p:spPr>
      </p:pic>
      <p:sp>
        <p:nvSpPr>
          <p:cNvPr id="18" name="TextBox 10">
            <a:extLst>
              <a:ext uri="{FF2B5EF4-FFF2-40B4-BE49-F238E27FC236}">
                <a16:creationId xmlns:a16="http://schemas.microsoft.com/office/drawing/2014/main" id="{A91D0905-1A96-4E62-ADE6-DB364AAA8D03}"/>
              </a:ext>
            </a:extLst>
          </p:cNvPr>
          <p:cNvSpPr txBox="1"/>
          <p:nvPr/>
        </p:nvSpPr>
        <p:spPr>
          <a:xfrm>
            <a:off x="2883882" y="-1276034"/>
            <a:ext cx="7173093" cy="731226"/>
          </a:xfrm>
          <a:prstGeom prst="rect">
            <a:avLst/>
          </a:prstGeom>
        </p:spPr>
        <p:txBody>
          <a:bodyPr lIns="0" tIns="0" rIns="0" bIns="0" rtlCol="0" anchor="t">
            <a:spAutoFit/>
          </a:bodyPr>
          <a:lstStyle/>
          <a:p>
            <a:pPr marL="0" marR="0" lvl="0" indent="0" algn="ctr" defTabSz="609630" rtl="0" eaLnBrk="1" fontAlgn="auto" latinLnBrk="0" hangingPunct="1">
              <a:lnSpc>
                <a:spcPts val="5600"/>
              </a:lnSpc>
              <a:spcBef>
                <a:spcPct val="0"/>
              </a:spcBef>
              <a:spcAft>
                <a:spcPts val="0"/>
              </a:spcAft>
              <a:buClrTx/>
              <a:buSzTx/>
              <a:buFontTx/>
              <a:buNone/>
              <a:tabLst/>
              <a:defRPr/>
            </a:pPr>
            <a:r>
              <a:rPr kumimoji="0" lang="en-US" sz="6400" b="1" i="0" u="none" strike="noStrike" kern="1200" cap="none" spc="0" normalizeH="0" baseline="0" noProof="0" dirty="0" err="1">
                <a:ln>
                  <a:noFill/>
                </a:ln>
                <a:solidFill>
                  <a:srgbClr val="D47AE8"/>
                </a:solidFill>
                <a:effectLst/>
                <a:uLnTx/>
                <a:uFillTx/>
                <a:latin typeface="#9Slide03 Sofia Pro Soft Bold" panose="020B0000000000000000" pitchFamily="34" charset="0"/>
                <a:ea typeface="+mn-ea"/>
                <a:cs typeface="+mn-cs"/>
              </a:rPr>
              <a:t>Mục</a:t>
            </a:r>
            <a:r>
              <a:rPr kumimoji="0" lang="en-US" sz="6400" b="1" i="0" u="none" strike="noStrike" kern="1200" cap="none" spc="0" normalizeH="0" baseline="0" noProof="0" dirty="0">
                <a:ln>
                  <a:noFill/>
                </a:ln>
                <a:solidFill>
                  <a:srgbClr val="D47AE8"/>
                </a:solidFill>
                <a:effectLst/>
                <a:uLnTx/>
                <a:uFillTx/>
                <a:latin typeface="#9Slide03 Sofia Pro Soft Bold" panose="020B0000000000000000" pitchFamily="34" charset="0"/>
                <a:ea typeface="+mn-ea"/>
                <a:cs typeface="+mn-cs"/>
              </a:rPr>
              <a:t> </a:t>
            </a:r>
            <a:r>
              <a:rPr kumimoji="0" lang="en-US" sz="6400" b="1" i="0" u="none" strike="noStrike" kern="1200" cap="none" spc="0" normalizeH="0" baseline="0" noProof="0" dirty="0" err="1">
                <a:ln>
                  <a:noFill/>
                </a:ln>
                <a:solidFill>
                  <a:srgbClr val="D47AE8"/>
                </a:solidFill>
                <a:effectLst/>
                <a:uLnTx/>
                <a:uFillTx/>
                <a:latin typeface="#9Slide03 Sofia Pro Soft Bold" panose="020B0000000000000000" pitchFamily="34" charset="0"/>
                <a:ea typeface="+mn-ea"/>
                <a:cs typeface="+mn-cs"/>
              </a:rPr>
              <a:t>tiêu</a:t>
            </a:r>
            <a:endParaRPr kumimoji="0" lang="en-US" sz="6400" b="1" i="0" u="none" strike="noStrike" kern="1200" cap="none" spc="0" normalizeH="0" baseline="0" noProof="0" dirty="0">
              <a:ln>
                <a:noFill/>
              </a:ln>
              <a:solidFill>
                <a:srgbClr val="D47AE8"/>
              </a:solidFill>
              <a:effectLst/>
              <a:uLnTx/>
              <a:uFillTx/>
              <a:latin typeface="#9Slide03 Sofia Pro Soft Bold" panose="020B0000000000000000" pitchFamily="34" charset="0"/>
              <a:ea typeface="+mn-ea"/>
              <a:cs typeface="+mn-cs"/>
            </a:endParaRPr>
          </a:p>
        </p:txBody>
      </p:sp>
      <p:pic>
        <p:nvPicPr>
          <p:cNvPr id="10" name="Picture 9">
            <a:extLst>
              <a:ext uri="{FF2B5EF4-FFF2-40B4-BE49-F238E27FC236}">
                <a16:creationId xmlns:a16="http://schemas.microsoft.com/office/drawing/2014/main" id="{3352A408-49E3-4ECD-48FE-F4FB5AFD5B19}"/>
              </a:ext>
            </a:extLst>
          </p:cNvPr>
          <p:cNvPicPr>
            <a:picLocks noChangeAspect="1"/>
          </p:cNvPicPr>
          <p:nvPr/>
        </p:nvPicPr>
        <p:blipFill>
          <a:blip r:embed="rId20"/>
          <a:stretch>
            <a:fillRect/>
          </a:stretch>
        </p:blipFill>
        <p:spPr>
          <a:xfrm>
            <a:off x="4122899" y="471567"/>
            <a:ext cx="5755123" cy="1780186"/>
          </a:xfrm>
          <a:prstGeom prst="rect">
            <a:avLst/>
          </a:prstGeom>
        </p:spPr>
      </p:pic>
    </p:spTree>
    <p:extLst>
      <p:ext uri="{BB962C8B-B14F-4D97-AF65-F5344CB8AC3E}">
        <p14:creationId xmlns:p14="http://schemas.microsoft.com/office/powerpoint/2010/main" val="1988729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4CE95E6-9CC9-4809-82FB-31E8A3446508}"/>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0000"/>
                    </a14:imgEffect>
                    <a14:imgEffect>
                      <a14:colorTemperature colorTemp="5900"/>
                    </a14:imgEffect>
                    <a14:imgEffect>
                      <a14:saturation sat="200000"/>
                    </a14:imgEffect>
                  </a14:imgLayer>
                </a14:imgProps>
              </a:ext>
            </a:extLst>
          </a:blip>
          <a:srcRect l="274" r="351"/>
          <a:stretch/>
        </p:blipFill>
        <p:spPr>
          <a:xfrm>
            <a:off x="0" y="0"/>
            <a:ext cx="12192000" cy="6858000"/>
          </a:xfrm>
          <a:prstGeom prst="rect">
            <a:avLst/>
          </a:prstGeom>
        </p:spPr>
      </p:pic>
      <p:sp>
        <p:nvSpPr>
          <p:cNvPr id="4" name="TextBox 3">
            <a:extLst>
              <a:ext uri="{FF2B5EF4-FFF2-40B4-BE49-F238E27FC236}">
                <a16:creationId xmlns:a16="http://schemas.microsoft.com/office/drawing/2014/main" id="{286EC0B0-7D35-4842-8658-862D1A3B5A93}"/>
              </a:ext>
            </a:extLst>
          </p:cNvPr>
          <p:cNvSpPr txBox="1"/>
          <p:nvPr/>
        </p:nvSpPr>
        <p:spPr>
          <a:xfrm>
            <a:off x="3283227" y="1841197"/>
            <a:ext cx="5213074" cy="2629631"/>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72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BACC6">
                      <a:lumMod val="60000"/>
                      <a:lumOff val="40000"/>
                    </a:srgbClr>
                  </a:outerShdw>
                </a:effectLst>
                <a:uLnTx/>
                <a:uFillTx/>
                <a:latin typeface="UVN Banh Mi" pitchFamily="2" charset="0"/>
                <a:ea typeface="+mn-ea"/>
                <a:cs typeface="+mn-cs"/>
              </a:rPr>
              <a:t>1. </a:t>
            </a:r>
            <a:r>
              <a:rPr kumimoji="0" lang="en-US" sz="72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BACC6">
                      <a:lumMod val="60000"/>
                      <a:lumOff val="40000"/>
                    </a:srgbClr>
                  </a:outerShdw>
                </a:effectLst>
                <a:uLnTx/>
                <a:uFillTx/>
                <a:latin typeface="UVN Banh Mi" pitchFamily="2" charset="0"/>
                <a:ea typeface="+mn-ea"/>
                <a:cs typeface="+mn-cs"/>
              </a:rPr>
              <a:t>Trao</a:t>
            </a:r>
            <a:r>
              <a:rPr kumimoji="0" lang="en-US" sz="72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BACC6">
                      <a:lumMod val="60000"/>
                      <a:lumOff val="40000"/>
                    </a:srgbClr>
                  </a:outerShdw>
                </a:effectLst>
                <a:uLnTx/>
                <a:uFillTx/>
                <a:latin typeface="UVN Banh Mi" pitchFamily="2" charset="0"/>
                <a:ea typeface="+mn-ea"/>
                <a:cs typeface="+mn-cs"/>
              </a:rPr>
              <a:t> </a:t>
            </a:r>
            <a:r>
              <a:rPr kumimoji="0" lang="en-US" sz="72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BACC6">
                      <a:lumMod val="60000"/>
                      <a:lumOff val="40000"/>
                    </a:srgbClr>
                  </a:outerShdw>
                </a:effectLst>
                <a:uLnTx/>
                <a:uFillTx/>
                <a:latin typeface="UVN Banh Mi" pitchFamily="2" charset="0"/>
                <a:ea typeface="+mn-ea"/>
                <a:cs typeface="+mn-cs"/>
              </a:rPr>
              <a:t>đổi</a:t>
            </a:r>
            <a:r>
              <a:rPr kumimoji="0" lang="en-US" sz="72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4BACC6">
                      <a:lumMod val="60000"/>
                      <a:lumOff val="40000"/>
                    </a:srgbClr>
                  </a:outerShdw>
                </a:effectLst>
                <a:uLnTx/>
                <a:uFillTx/>
                <a:latin typeface="UVN Banh Mi" pitchFamily="2" charset="0"/>
                <a:ea typeface="+mn-ea"/>
                <a:cs typeface="+mn-cs"/>
              </a:rPr>
              <a:t> </a:t>
            </a:r>
            <a:r>
              <a:rPr kumimoji="0" lang="en-US" sz="72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4BACC6">
                      <a:lumMod val="60000"/>
                      <a:lumOff val="40000"/>
                    </a:srgbClr>
                  </a:outerShdw>
                </a:effectLst>
                <a:uLnTx/>
                <a:uFillTx/>
                <a:latin typeface="UVN Banh Mi" pitchFamily="2" charset="0"/>
                <a:ea typeface="+mn-ea"/>
                <a:cs typeface="+mn-cs"/>
              </a:rPr>
              <a:t>với</a:t>
            </a:r>
            <a:r>
              <a:rPr kumimoji="0" lang="en-US" sz="72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4BACC6">
                      <a:lumMod val="60000"/>
                      <a:lumOff val="40000"/>
                    </a:srgbClr>
                  </a:outerShdw>
                </a:effectLst>
                <a:uLnTx/>
                <a:uFillTx/>
                <a:latin typeface="UVN Banh Mi" pitchFamily="2" charset="0"/>
                <a:ea typeface="+mn-ea"/>
                <a:cs typeface="+mn-cs"/>
              </a:rPr>
              <a:t> </a:t>
            </a:r>
            <a:r>
              <a:rPr kumimoji="0" lang="en-US" sz="72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4BACC6">
                      <a:lumMod val="60000"/>
                      <a:lumOff val="40000"/>
                    </a:srgbClr>
                  </a:outerShdw>
                </a:effectLst>
                <a:uLnTx/>
                <a:uFillTx/>
                <a:latin typeface="UVN Banh Mi" pitchFamily="2" charset="0"/>
                <a:ea typeface="+mn-ea"/>
                <a:cs typeface="+mn-cs"/>
              </a:rPr>
              <a:t>bạn</a:t>
            </a:r>
            <a:endParaRPr kumimoji="0" lang="en-US" sz="72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BACC6">
                    <a:lumMod val="60000"/>
                    <a:lumOff val="40000"/>
                  </a:srgbClr>
                </a:outerShdw>
              </a:effectLst>
              <a:uLnTx/>
              <a:uFillTx/>
              <a:latin typeface="UVN Banh Mi" pitchFamily="2" charset="0"/>
              <a:ea typeface="+mn-ea"/>
              <a:cs typeface="+mn-cs"/>
            </a:endParaRPr>
          </a:p>
        </p:txBody>
      </p:sp>
    </p:spTree>
    <p:extLst>
      <p:ext uri="{BB962C8B-B14F-4D97-AF65-F5344CB8AC3E}">
        <p14:creationId xmlns:p14="http://schemas.microsoft.com/office/powerpoint/2010/main" val="11876869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2.91667E-6 4.81481E-6 L -2.91667E-6 -0.07223 " pathEditMode="relative" rAng="0" ptsTypes="AA">
                                      <p:cBhvr>
                                        <p:cTn id="6" dur="250" accel="50000" decel="50000" autoRev="1" fill="hold">
                                          <p:stCondLst>
                                            <p:cond delay="0"/>
                                          </p:stCondLst>
                                        </p:cTn>
                                        <p:tgtEl>
                                          <p:spTgt spid="4"/>
                                        </p:tgtEl>
                                        <p:attrNameLst>
                                          <p:attrName>ppt_x</p:attrName>
                                          <p:attrName>ppt_y</p:attrName>
                                        </p:attrNameLst>
                                      </p:cBhvr>
                                      <p:rCtr x="0" y="-3611"/>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9ED">
            <a:alpha val="70000"/>
          </a:srgb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35503">
            <a:off x="-259142" y="-252921"/>
            <a:ext cx="2277275" cy="217376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31074">
            <a:off x="10727308" y="-1381105"/>
            <a:ext cx="2515169" cy="5511327"/>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55739">
            <a:off x="10986350" y="4899904"/>
            <a:ext cx="2323115" cy="2388249"/>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9490790">
            <a:off x="4219451" y="212202"/>
            <a:ext cx="1167235" cy="615036"/>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361682">
            <a:off x="-1810380" y="3244239"/>
            <a:ext cx="2996851" cy="3990964"/>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8787215">
            <a:off x="523196" y="-57419"/>
            <a:ext cx="528706" cy="2443600"/>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0046438">
            <a:off x="10501501" y="2100378"/>
            <a:ext cx="1954299" cy="1954299"/>
          </a:xfrm>
          <a:prstGeom prst="rect">
            <a:avLst/>
          </a:prstGeom>
        </p:spPr>
      </p:pic>
      <p:pic>
        <p:nvPicPr>
          <p:cNvPr id="18" name="Picture 2">
            <a:extLst>
              <a:ext uri="{FF2B5EF4-FFF2-40B4-BE49-F238E27FC236}">
                <a16:creationId xmlns:a16="http://schemas.microsoft.com/office/drawing/2014/main" id="{FA4E0029-0D34-4C28-A669-C5AB4C8E97E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318778" y="387930"/>
            <a:ext cx="11614078" cy="6360433"/>
          </a:xfrm>
          <a:prstGeom prst="rect">
            <a:avLst/>
          </a:prstGeom>
        </p:spPr>
      </p:pic>
      <p:sp>
        <p:nvSpPr>
          <p:cNvPr id="16" name="Rectangle: Rounded Corners 15">
            <a:extLst>
              <a:ext uri="{FF2B5EF4-FFF2-40B4-BE49-F238E27FC236}">
                <a16:creationId xmlns:a16="http://schemas.microsoft.com/office/drawing/2014/main" id="{087E5F26-A50B-4DDA-AC1D-3FEE2175A515}"/>
              </a:ext>
            </a:extLst>
          </p:cNvPr>
          <p:cNvSpPr/>
          <p:nvPr/>
        </p:nvSpPr>
        <p:spPr>
          <a:xfrm>
            <a:off x="1088022" y="99391"/>
            <a:ext cx="9992139" cy="952133"/>
          </a:xfrm>
          <a:custGeom>
            <a:avLst/>
            <a:gdLst>
              <a:gd name="connsiteX0" fmla="*/ 0 w 9992139"/>
              <a:gd name="connsiteY0" fmla="*/ 476067 h 952133"/>
              <a:gd name="connsiteX1" fmla="*/ 476067 w 9992139"/>
              <a:gd name="connsiteY1" fmla="*/ 0 h 952133"/>
              <a:gd name="connsiteX2" fmla="*/ 1171452 w 9992139"/>
              <a:gd name="connsiteY2" fmla="*/ 0 h 952133"/>
              <a:gd name="connsiteX3" fmla="*/ 1866837 w 9992139"/>
              <a:gd name="connsiteY3" fmla="*/ 0 h 952133"/>
              <a:gd name="connsiteX4" fmla="*/ 2381422 w 9992139"/>
              <a:gd name="connsiteY4" fmla="*/ 0 h 952133"/>
              <a:gd name="connsiteX5" fmla="*/ 2896007 w 9992139"/>
              <a:gd name="connsiteY5" fmla="*/ 0 h 952133"/>
              <a:gd name="connsiteX6" fmla="*/ 3320192 w 9992139"/>
              <a:gd name="connsiteY6" fmla="*/ 0 h 952133"/>
              <a:gd name="connsiteX7" fmla="*/ 4105977 w 9992139"/>
              <a:gd name="connsiteY7" fmla="*/ 0 h 952133"/>
              <a:gd name="connsiteX8" fmla="*/ 4710962 w 9992139"/>
              <a:gd name="connsiteY8" fmla="*/ 0 h 952133"/>
              <a:gd name="connsiteX9" fmla="*/ 5496747 w 9992139"/>
              <a:gd name="connsiteY9" fmla="*/ 0 h 952133"/>
              <a:gd name="connsiteX10" fmla="*/ 6011332 w 9992139"/>
              <a:gd name="connsiteY10" fmla="*/ 0 h 952133"/>
              <a:gd name="connsiteX11" fmla="*/ 6706717 w 9992139"/>
              <a:gd name="connsiteY11" fmla="*/ 0 h 952133"/>
              <a:gd name="connsiteX12" fmla="*/ 7492502 w 9992139"/>
              <a:gd name="connsiteY12" fmla="*/ 0 h 952133"/>
              <a:gd name="connsiteX13" fmla="*/ 8097487 w 9992139"/>
              <a:gd name="connsiteY13" fmla="*/ 0 h 952133"/>
              <a:gd name="connsiteX14" fmla="*/ 8702472 w 9992139"/>
              <a:gd name="connsiteY14" fmla="*/ 0 h 952133"/>
              <a:gd name="connsiteX15" fmla="*/ 9516073 w 9992139"/>
              <a:gd name="connsiteY15" fmla="*/ 0 h 952133"/>
              <a:gd name="connsiteX16" fmla="*/ 9992140 w 9992139"/>
              <a:gd name="connsiteY16" fmla="*/ 476067 h 952133"/>
              <a:gd name="connsiteX17" fmla="*/ 9992139 w 9992139"/>
              <a:gd name="connsiteY17" fmla="*/ 476067 h 952133"/>
              <a:gd name="connsiteX18" fmla="*/ 9516072 w 9992139"/>
              <a:gd name="connsiteY18" fmla="*/ 952134 h 952133"/>
              <a:gd name="connsiteX19" fmla="*/ 8911087 w 9992139"/>
              <a:gd name="connsiteY19" fmla="*/ 952134 h 952133"/>
              <a:gd name="connsiteX20" fmla="*/ 8215702 w 9992139"/>
              <a:gd name="connsiteY20" fmla="*/ 952134 h 952133"/>
              <a:gd name="connsiteX21" fmla="*/ 7520317 w 9992139"/>
              <a:gd name="connsiteY21" fmla="*/ 952134 h 952133"/>
              <a:gd name="connsiteX22" fmla="*/ 6824932 w 9992139"/>
              <a:gd name="connsiteY22" fmla="*/ 952134 h 952133"/>
              <a:gd name="connsiteX23" fmla="*/ 6039147 w 9992139"/>
              <a:gd name="connsiteY23" fmla="*/ 952134 h 952133"/>
              <a:gd name="connsiteX24" fmla="*/ 5434162 w 9992139"/>
              <a:gd name="connsiteY24" fmla="*/ 952134 h 952133"/>
              <a:gd name="connsiteX25" fmla="*/ 4738777 w 9992139"/>
              <a:gd name="connsiteY25" fmla="*/ 952133 h 952133"/>
              <a:gd name="connsiteX26" fmla="*/ 4224192 w 9992139"/>
              <a:gd name="connsiteY26" fmla="*/ 952133 h 952133"/>
              <a:gd name="connsiteX27" fmla="*/ 3619207 w 9992139"/>
              <a:gd name="connsiteY27" fmla="*/ 952133 h 952133"/>
              <a:gd name="connsiteX28" fmla="*/ 3104622 w 9992139"/>
              <a:gd name="connsiteY28" fmla="*/ 952133 h 952133"/>
              <a:gd name="connsiteX29" fmla="*/ 2590037 w 9992139"/>
              <a:gd name="connsiteY29" fmla="*/ 952133 h 952133"/>
              <a:gd name="connsiteX30" fmla="*/ 1804252 w 9992139"/>
              <a:gd name="connsiteY30" fmla="*/ 952133 h 952133"/>
              <a:gd name="connsiteX31" fmla="*/ 476067 w 9992139"/>
              <a:gd name="connsiteY31" fmla="*/ 952133 h 952133"/>
              <a:gd name="connsiteX32" fmla="*/ 0 w 9992139"/>
              <a:gd name="connsiteY32" fmla="*/ 476066 h 952133"/>
              <a:gd name="connsiteX33" fmla="*/ 0 w 9992139"/>
              <a:gd name="connsiteY33" fmla="*/ 476067 h 95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992139" h="952133" fill="none" extrusionOk="0">
                <a:moveTo>
                  <a:pt x="0" y="476067"/>
                </a:moveTo>
                <a:cubicBezTo>
                  <a:pt x="-52671" y="198221"/>
                  <a:pt x="256373" y="35627"/>
                  <a:pt x="476067" y="0"/>
                </a:cubicBezTo>
                <a:cubicBezTo>
                  <a:pt x="765225" y="-7881"/>
                  <a:pt x="980545" y="23008"/>
                  <a:pt x="1171452" y="0"/>
                </a:cubicBezTo>
                <a:cubicBezTo>
                  <a:pt x="1362360" y="-23008"/>
                  <a:pt x="1686644" y="-33449"/>
                  <a:pt x="1866837" y="0"/>
                </a:cubicBezTo>
                <a:cubicBezTo>
                  <a:pt x="2047031" y="33449"/>
                  <a:pt x="2202197" y="580"/>
                  <a:pt x="2381422" y="0"/>
                </a:cubicBezTo>
                <a:cubicBezTo>
                  <a:pt x="2560648" y="-580"/>
                  <a:pt x="2656613" y="1752"/>
                  <a:pt x="2896007" y="0"/>
                </a:cubicBezTo>
                <a:cubicBezTo>
                  <a:pt x="3135402" y="-1752"/>
                  <a:pt x="3192229" y="4097"/>
                  <a:pt x="3320192" y="0"/>
                </a:cubicBezTo>
                <a:cubicBezTo>
                  <a:pt x="3448156" y="-4097"/>
                  <a:pt x="3793265" y="-1201"/>
                  <a:pt x="4105977" y="0"/>
                </a:cubicBezTo>
                <a:cubicBezTo>
                  <a:pt x="4418689" y="1201"/>
                  <a:pt x="4548023" y="-18072"/>
                  <a:pt x="4710962" y="0"/>
                </a:cubicBezTo>
                <a:cubicBezTo>
                  <a:pt x="4873901" y="18072"/>
                  <a:pt x="5177945" y="23640"/>
                  <a:pt x="5496747" y="0"/>
                </a:cubicBezTo>
                <a:cubicBezTo>
                  <a:pt x="5815550" y="-23640"/>
                  <a:pt x="5805860" y="13127"/>
                  <a:pt x="6011332" y="0"/>
                </a:cubicBezTo>
                <a:cubicBezTo>
                  <a:pt x="6216805" y="-13127"/>
                  <a:pt x="6525137" y="-27590"/>
                  <a:pt x="6706717" y="0"/>
                </a:cubicBezTo>
                <a:cubicBezTo>
                  <a:pt x="6888297" y="27590"/>
                  <a:pt x="7256590" y="-36903"/>
                  <a:pt x="7492502" y="0"/>
                </a:cubicBezTo>
                <a:cubicBezTo>
                  <a:pt x="7728415" y="36903"/>
                  <a:pt x="7933743" y="1009"/>
                  <a:pt x="8097487" y="0"/>
                </a:cubicBezTo>
                <a:cubicBezTo>
                  <a:pt x="8261231" y="-1009"/>
                  <a:pt x="8432956" y="23132"/>
                  <a:pt x="8702472" y="0"/>
                </a:cubicBezTo>
                <a:cubicBezTo>
                  <a:pt x="8971988" y="-23132"/>
                  <a:pt x="9244690" y="-5273"/>
                  <a:pt x="9516073" y="0"/>
                </a:cubicBezTo>
                <a:cubicBezTo>
                  <a:pt x="9743459" y="17702"/>
                  <a:pt x="9982168" y="210276"/>
                  <a:pt x="9992140" y="476067"/>
                </a:cubicBezTo>
                <a:lnTo>
                  <a:pt x="9992139" y="476067"/>
                </a:lnTo>
                <a:cubicBezTo>
                  <a:pt x="9943543" y="736913"/>
                  <a:pt x="9771767" y="947805"/>
                  <a:pt x="9516072" y="952134"/>
                </a:cubicBezTo>
                <a:cubicBezTo>
                  <a:pt x="9351911" y="923572"/>
                  <a:pt x="9166108" y="938260"/>
                  <a:pt x="8911087" y="952134"/>
                </a:cubicBezTo>
                <a:cubicBezTo>
                  <a:pt x="8656067" y="966008"/>
                  <a:pt x="8385349" y="982198"/>
                  <a:pt x="8215702" y="952134"/>
                </a:cubicBezTo>
                <a:cubicBezTo>
                  <a:pt x="8046056" y="922070"/>
                  <a:pt x="7847249" y="953638"/>
                  <a:pt x="7520317" y="952134"/>
                </a:cubicBezTo>
                <a:cubicBezTo>
                  <a:pt x="7193386" y="950630"/>
                  <a:pt x="7132720" y="971573"/>
                  <a:pt x="6824932" y="952134"/>
                </a:cubicBezTo>
                <a:cubicBezTo>
                  <a:pt x="6517145" y="932695"/>
                  <a:pt x="6378892" y="962476"/>
                  <a:pt x="6039147" y="952134"/>
                </a:cubicBezTo>
                <a:cubicBezTo>
                  <a:pt x="5699403" y="941792"/>
                  <a:pt x="5593684" y="947143"/>
                  <a:pt x="5434162" y="952134"/>
                </a:cubicBezTo>
                <a:cubicBezTo>
                  <a:pt x="5274640" y="957125"/>
                  <a:pt x="4991758" y="969189"/>
                  <a:pt x="4738777" y="952133"/>
                </a:cubicBezTo>
                <a:cubicBezTo>
                  <a:pt x="4485796" y="935078"/>
                  <a:pt x="4404628" y="965597"/>
                  <a:pt x="4224192" y="952133"/>
                </a:cubicBezTo>
                <a:cubicBezTo>
                  <a:pt x="4043756" y="938669"/>
                  <a:pt x="3880752" y="952800"/>
                  <a:pt x="3619207" y="952133"/>
                </a:cubicBezTo>
                <a:cubicBezTo>
                  <a:pt x="3357662" y="951466"/>
                  <a:pt x="3360006" y="954750"/>
                  <a:pt x="3104622" y="952133"/>
                </a:cubicBezTo>
                <a:cubicBezTo>
                  <a:pt x="2849239" y="949516"/>
                  <a:pt x="2805904" y="956240"/>
                  <a:pt x="2590037" y="952133"/>
                </a:cubicBezTo>
                <a:cubicBezTo>
                  <a:pt x="2374171" y="948026"/>
                  <a:pt x="2194128" y="977782"/>
                  <a:pt x="1804252" y="952133"/>
                </a:cubicBezTo>
                <a:cubicBezTo>
                  <a:pt x="1414376" y="926484"/>
                  <a:pt x="1054859" y="921463"/>
                  <a:pt x="476067" y="952133"/>
                </a:cubicBezTo>
                <a:cubicBezTo>
                  <a:pt x="205108" y="957595"/>
                  <a:pt x="23226" y="733126"/>
                  <a:pt x="0" y="476066"/>
                </a:cubicBezTo>
                <a:lnTo>
                  <a:pt x="0" y="476067"/>
                </a:lnTo>
                <a:close/>
              </a:path>
              <a:path w="9992139" h="952133" stroke="0" extrusionOk="0">
                <a:moveTo>
                  <a:pt x="0" y="476067"/>
                </a:moveTo>
                <a:cubicBezTo>
                  <a:pt x="-9345" y="222950"/>
                  <a:pt x="221818" y="36701"/>
                  <a:pt x="476067" y="0"/>
                </a:cubicBezTo>
                <a:cubicBezTo>
                  <a:pt x="670188" y="-16076"/>
                  <a:pt x="784100" y="5801"/>
                  <a:pt x="990652" y="0"/>
                </a:cubicBezTo>
                <a:cubicBezTo>
                  <a:pt x="1197205" y="-5801"/>
                  <a:pt x="1428843" y="28908"/>
                  <a:pt x="1595637" y="0"/>
                </a:cubicBezTo>
                <a:cubicBezTo>
                  <a:pt x="1762432" y="-28908"/>
                  <a:pt x="1846212" y="20578"/>
                  <a:pt x="2019822" y="0"/>
                </a:cubicBezTo>
                <a:cubicBezTo>
                  <a:pt x="2193432" y="-20578"/>
                  <a:pt x="2627668" y="-2593"/>
                  <a:pt x="2805607" y="0"/>
                </a:cubicBezTo>
                <a:cubicBezTo>
                  <a:pt x="2983546" y="2593"/>
                  <a:pt x="3063805" y="-11316"/>
                  <a:pt x="3229792" y="0"/>
                </a:cubicBezTo>
                <a:cubicBezTo>
                  <a:pt x="3395780" y="11316"/>
                  <a:pt x="3582475" y="15817"/>
                  <a:pt x="3925177" y="0"/>
                </a:cubicBezTo>
                <a:cubicBezTo>
                  <a:pt x="4267879" y="-15817"/>
                  <a:pt x="4249477" y="17325"/>
                  <a:pt x="4439762" y="0"/>
                </a:cubicBezTo>
                <a:cubicBezTo>
                  <a:pt x="4630047" y="-17325"/>
                  <a:pt x="4700007" y="-2562"/>
                  <a:pt x="4954347" y="0"/>
                </a:cubicBezTo>
                <a:cubicBezTo>
                  <a:pt x="5208688" y="2562"/>
                  <a:pt x="5222167" y="19736"/>
                  <a:pt x="5378532" y="0"/>
                </a:cubicBezTo>
                <a:cubicBezTo>
                  <a:pt x="5534897" y="-19736"/>
                  <a:pt x="5645842" y="-12147"/>
                  <a:pt x="5802717" y="0"/>
                </a:cubicBezTo>
                <a:cubicBezTo>
                  <a:pt x="5959593" y="12147"/>
                  <a:pt x="6168105" y="-6783"/>
                  <a:pt x="6317302" y="0"/>
                </a:cubicBezTo>
                <a:cubicBezTo>
                  <a:pt x="6466500" y="6783"/>
                  <a:pt x="6705789" y="-13007"/>
                  <a:pt x="6922287" y="0"/>
                </a:cubicBezTo>
                <a:cubicBezTo>
                  <a:pt x="7138786" y="13007"/>
                  <a:pt x="7316546" y="16431"/>
                  <a:pt x="7708072" y="0"/>
                </a:cubicBezTo>
                <a:cubicBezTo>
                  <a:pt x="8099598" y="-16431"/>
                  <a:pt x="8256383" y="8861"/>
                  <a:pt x="8403457" y="0"/>
                </a:cubicBezTo>
                <a:cubicBezTo>
                  <a:pt x="8550531" y="-8861"/>
                  <a:pt x="9277621" y="34640"/>
                  <a:pt x="9516073" y="0"/>
                </a:cubicBezTo>
                <a:cubicBezTo>
                  <a:pt x="9746417" y="-8750"/>
                  <a:pt x="10040229" y="215432"/>
                  <a:pt x="9992140" y="476067"/>
                </a:cubicBezTo>
                <a:lnTo>
                  <a:pt x="9992139" y="476067"/>
                </a:lnTo>
                <a:cubicBezTo>
                  <a:pt x="9981671" y="712409"/>
                  <a:pt x="9736575" y="972349"/>
                  <a:pt x="9516072" y="952134"/>
                </a:cubicBezTo>
                <a:cubicBezTo>
                  <a:pt x="9382511" y="971092"/>
                  <a:pt x="9198609" y="963663"/>
                  <a:pt x="8911087" y="952134"/>
                </a:cubicBezTo>
                <a:cubicBezTo>
                  <a:pt x="8623565" y="940605"/>
                  <a:pt x="8385577" y="950663"/>
                  <a:pt x="8125302" y="952134"/>
                </a:cubicBezTo>
                <a:cubicBezTo>
                  <a:pt x="7865027" y="953605"/>
                  <a:pt x="7541199" y="974338"/>
                  <a:pt x="7339517" y="952134"/>
                </a:cubicBezTo>
                <a:cubicBezTo>
                  <a:pt x="7137835" y="929930"/>
                  <a:pt x="6843894" y="990950"/>
                  <a:pt x="6463332" y="952134"/>
                </a:cubicBezTo>
                <a:cubicBezTo>
                  <a:pt x="6082771" y="913318"/>
                  <a:pt x="6110932" y="960539"/>
                  <a:pt x="5767947" y="952134"/>
                </a:cubicBezTo>
                <a:cubicBezTo>
                  <a:pt x="5424963" y="943729"/>
                  <a:pt x="5295685" y="947693"/>
                  <a:pt x="4891762" y="952133"/>
                </a:cubicBezTo>
                <a:cubicBezTo>
                  <a:pt x="4487839" y="956573"/>
                  <a:pt x="4492875" y="946896"/>
                  <a:pt x="4377177" y="952133"/>
                </a:cubicBezTo>
                <a:cubicBezTo>
                  <a:pt x="4261479" y="957370"/>
                  <a:pt x="3957806" y="935569"/>
                  <a:pt x="3772192" y="952133"/>
                </a:cubicBezTo>
                <a:cubicBezTo>
                  <a:pt x="3586579" y="968697"/>
                  <a:pt x="3212406" y="948026"/>
                  <a:pt x="2986407" y="952133"/>
                </a:cubicBezTo>
                <a:cubicBezTo>
                  <a:pt x="2760408" y="956240"/>
                  <a:pt x="2546972" y="987489"/>
                  <a:pt x="2200622" y="952133"/>
                </a:cubicBezTo>
                <a:cubicBezTo>
                  <a:pt x="1854272" y="916777"/>
                  <a:pt x="1768892" y="935171"/>
                  <a:pt x="1505237" y="952133"/>
                </a:cubicBezTo>
                <a:cubicBezTo>
                  <a:pt x="1241582" y="969095"/>
                  <a:pt x="1202372" y="969751"/>
                  <a:pt x="1081052" y="952133"/>
                </a:cubicBezTo>
                <a:cubicBezTo>
                  <a:pt x="959733" y="934515"/>
                  <a:pt x="687425" y="944896"/>
                  <a:pt x="476067" y="952133"/>
                </a:cubicBezTo>
                <a:cubicBezTo>
                  <a:pt x="215164" y="974386"/>
                  <a:pt x="48176" y="743084"/>
                  <a:pt x="0" y="476066"/>
                </a:cubicBezTo>
                <a:lnTo>
                  <a:pt x="0" y="476067"/>
                </a:lnTo>
                <a:close/>
              </a:path>
            </a:pathLst>
          </a:custGeom>
          <a:solidFill>
            <a:srgbClr val="CCFFFF"/>
          </a:solidFill>
          <a:ln w="38100">
            <a:solidFill>
              <a:srgbClr val="002060"/>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rgbClr val="002060"/>
                </a:solidFill>
                <a:latin typeface="+mj-lt"/>
                <a:cs typeface="Calibri" panose="020F0502020204030204" pitchFamily="34" charset="0"/>
              </a:rPr>
              <a:t>Những hiện tượng ô nhiễm môi trường ở địa phương và nguyên nhân.</a:t>
            </a:r>
          </a:p>
        </p:txBody>
      </p:sp>
      <p:pic>
        <p:nvPicPr>
          <p:cNvPr id="10" name="Picture 9">
            <a:extLst>
              <a:ext uri="{FF2B5EF4-FFF2-40B4-BE49-F238E27FC236}">
                <a16:creationId xmlns:a16="http://schemas.microsoft.com/office/drawing/2014/main" id="{6796A1F4-61B1-89FA-C72F-25E25CAFDA5E}"/>
              </a:ext>
            </a:extLst>
          </p:cNvPr>
          <p:cNvPicPr>
            <a:picLocks noChangeAspect="1"/>
          </p:cNvPicPr>
          <p:nvPr/>
        </p:nvPicPr>
        <p:blipFill>
          <a:blip r:embed="rId18"/>
          <a:stretch>
            <a:fillRect/>
          </a:stretch>
        </p:blipFill>
        <p:spPr>
          <a:xfrm>
            <a:off x="1657557" y="1480101"/>
            <a:ext cx="8649321" cy="4004985"/>
          </a:xfrm>
          <a:prstGeom prst="rect">
            <a:avLst/>
          </a:prstGeom>
          <a:ln>
            <a:noFill/>
          </a:ln>
          <a:effectLst>
            <a:softEdge rad="112500"/>
          </a:effectLst>
        </p:spPr>
      </p:pic>
    </p:spTree>
    <p:extLst>
      <p:ext uri="{BB962C8B-B14F-4D97-AF65-F5344CB8AC3E}">
        <p14:creationId xmlns:p14="http://schemas.microsoft.com/office/powerpoint/2010/main" val="13047680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9ED">
            <a:alpha val="70000"/>
          </a:srgb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35503">
            <a:off x="-259142" y="-252921"/>
            <a:ext cx="2277275" cy="217376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31074">
            <a:off x="10727308" y="-1381105"/>
            <a:ext cx="2515169" cy="5511327"/>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55739">
            <a:off x="10986350" y="4899904"/>
            <a:ext cx="2323115" cy="2388249"/>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9490790">
            <a:off x="4219451" y="212202"/>
            <a:ext cx="1167235" cy="615036"/>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361682">
            <a:off x="-1810380" y="3244239"/>
            <a:ext cx="2996851" cy="3990964"/>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8787215">
            <a:off x="523196" y="-57419"/>
            <a:ext cx="528706" cy="2443600"/>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0046438">
            <a:off x="10501501" y="2100378"/>
            <a:ext cx="1954299" cy="1954299"/>
          </a:xfrm>
          <a:prstGeom prst="rect">
            <a:avLst/>
          </a:prstGeom>
        </p:spPr>
      </p:pic>
      <p:pic>
        <p:nvPicPr>
          <p:cNvPr id="18" name="Picture 2">
            <a:extLst>
              <a:ext uri="{FF2B5EF4-FFF2-40B4-BE49-F238E27FC236}">
                <a16:creationId xmlns:a16="http://schemas.microsoft.com/office/drawing/2014/main" id="{FA4E0029-0D34-4C28-A669-C5AB4C8E97E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288961" y="248783"/>
            <a:ext cx="11614078" cy="6360433"/>
          </a:xfrm>
          <a:prstGeom prst="rect">
            <a:avLst/>
          </a:prstGeom>
        </p:spPr>
      </p:pic>
      <p:sp>
        <p:nvSpPr>
          <p:cNvPr id="29" name="Rectangle: Rounded Corners 28">
            <a:extLst>
              <a:ext uri="{FF2B5EF4-FFF2-40B4-BE49-F238E27FC236}">
                <a16:creationId xmlns:a16="http://schemas.microsoft.com/office/drawing/2014/main" id="{B2C074BA-7FCC-40B9-8DE7-2858FA00549E}"/>
              </a:ext>
            </a:extLst>
          </p:cNvPr>
          <p:cNvSpPr/>
          <p:nvPr/>
        </p:nvSpPr>
        <p:spPr>
          <a:xfrm>
            <a:off x="4929809" y="786282"/>
            <a:ext cx="6828182" cy="2096066"/>
          </a:xfrm>
          <a:custGeom>
            <a:avLst/>
            <a:gdLst>
              <a:gd name="connsiteX0" fmla="*/ 0 w 6828182"/>
              <a:gd name="connsiteY0" fmla="*/ 1048033 h 2096066"/>
              <a:gd name="connsiteX1" fmla="*/ 1048033 w 6828182"/>
              <a:gd name="connsiteY1" fmla="*/ 0 h 2096066"/>
              <a:gd name="connsiteX2" fmla="*/ 1818692 w 6828182"/>
              <a:gd name="connsiteY2" fmla="*/ 0 h 2096066"/>
              <a:gd name="connsiteX3" fmla="*/ 2447387 w 6828182"/>
              <a:gd name="connsiteY3" fmla="*/ 0 h 2096066"/>
              <a:gd name="connsiteX4" fmla="*/ 3076083 w 6828182"/>
              <a:gd name="connsiteY4" fmla="*/ 0 h 2096066"/>
              <a:gd name="connsiteX5" fmla="*/ 3752099 w 6828182"/>
              <a:gd name="connsiteY5" fmla="*/ 0 h 2096066"/>
              <a:gd name="connsiteX6" fmla="*/ 4333474 w 6828182"/>
              <a:gd name="connsiteY6" fmla="*/ 0 h 2096066"/>
              <a:gd name="connsiteX7" fmla="*/ 4914848 w 6828182"/>
              <a:gd name="connsiteY7" fmla="*/ 0 h 2096066"/>
              <a:gd name="connsiteX8" fmla="*/ 5780149 w 6828182"/>
              <a:gd name="connsiteY8" fmla="*/ 0 h 2096066"/>
              <a:gd name="connsiteX9" fmla="*/ 6828182 w 6828182"/>
              <a:gd name="connsiteY9" fmla="*/ 1048033 h 2096066"/>
              <a:gd name="connsiteX10" fmla="*/ 6828182 w 6828182"/>
              <a:gd name="connsiteY10" fmla="*/ 1048033 h 2096066"/>
              <a:gd name="connsiteX11" fmla="*/ 5780149 w 6828182"/>
              <a:gd name="connsiteY11" fmla="*/ 2096066 h 2096066"/>
              <a:gd name="connsiteX12" fmla="*/ 5151454 w 6828182"/>
              <a:gd name="connsiteY12" fmla="*/ 2096066 h 2096066"/>
              <a:gd name="connsiteX13" fmla="*/ 4617400 w 6828182"/>
              <a:gd name="connsiteY13" fmla="*/ 2096066 h 2096066"/>
              <a:gd name="connsiteX14" fmla="*/ 4036026 w 6828182"/>
              <a:gd name="connsiteY14" fmla="*/ 2096066 h 2096066"/>
              <a:gd name="connsiteX15" fmla="*/ 3360010 w 6828182"/>
              <a:gd name="connsiteY15" fmla="*/ 2096066 h 2096066"/>
              <a:gd name="connsiteX16" fmla="*/ 2731314 w 6828182"/>
              <a:gd name="connsiteY16" fmla="*/ 2096066 h 2096066"/>
              <a:gd name="connsiteX17" fmla="*/ 2102619 w 6828182"/>
              <a:gd name="connsiteY17" fmla="*/ 2096066 h 2096066"/>
              <a:gd name="connsiteX18" fmla="*/ 1048033 w 6828182"/>
              <a:gd name="connsiteY18" fmla="*/ 2096066 h 2096066"/>
              <a:gd name="connsiteX19" fmla="*/ 0 w 6828182"/>
              <a:gd name="connsiteY19" fmla="*/ 1048033 h 2096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28182" h="2096066" fill="none" extrusionOk="0">
                <a:moveTo>
                  <a:pt x="0" y="1048033"/>
                </a:moveTo>
                <a:cubicBezTo>
                  <a:pt x="39847" y="466679"/>
                  <a:pt x="337222" y="-42468"/>
                  <a:pt x="1048033" y="0"/>
                </a:cubicBezTo>
                <a:cubicBezTo>
                  <a:pt x="1276833" y="17942"/>
                  <a:pt x="1451638" y="30303"/>
                  <a:pt x="1818692" y="0"/>
                </a:cubicBezTo>
                <a:cubicBezTo>
                  <a:pt x="2185746" y="-30303"/>
                  <a:pt x="2228795" y="29482"/>
                  <a:pt x="2447387" y="0"/>
                </a:cubicBezTo>
                <a:cubicBezTo>
                  <a:pt x="2665979" y="-29482"/>
                  <a:pt x="2872144" y="-12537"/>
                  <a:pt x="3076083" y="0"/>
                </a:cubicBezTo>
                <a:cubicBezTo>
                  <a:pt x="3280022" y="12537"/>
                  <a:pt x="3473108" y="25454"/>
                  <a:pt x="3752099" y="0"/>
                </a:cubicBezTo>
                <a:cubicBezTo>
                  <a:pt x="4031090" y="-25454"/>
                  <a:pt x="4084661" y="3276"/>
                  <a:pt x="4333474" y="0"/>
                </a:cubicBezTo>
                <a:cubicBezTo>
                  <a:pt x="4582288" y="-3276"/>
                  <a:pt x="4706018" y="-22403"/>
                  <a:pt x="4914848" y="0"/>
                </a:cubicBezTo>
                <a:cubicBezTo>
                  <a:pt x="5123678" y="22403"/>
                  <a:pt x="5487090" y="13137"/>
                  <a:pt x="5780149" y="0"/>
                </a:cubicBezTo>
                <a:cubicBezTo>
                  <a:pt x="6481232" y="-73398"/>
                  <a:pt x="6833881" y="394479"/>
                  <a:pt x="6828182" y="1048033"/>
                </a:cubicBezTo>
                <a:lnTo>
                  <a:pt x="6828182" y="1048033"/>
                </a:lnTo>
                <a:cubicBezTo>
                  <a:pt x="6805290" y="1758658"/>
                  <a:pt x="6491057" y="2110580"/>
                  <a:pt x="5780149" y="2096066"/>
                </a:cubicBezTo>
                <a:cubicBezTo>
                  <a:pt x="5479019" y="2121723"/>
                  <a:pt x="5444820" y="2098934"/>
                  <a:pt x="5151454" y="2096066"/>
                </a:cubicBezTo>
                <a:cubicBezTo>
                  <a:pt x="4858088" y="2093198"/>
                  <a:pt x="4796720" y="2114597"/>
                  <a:pt x="4617400" y="2096066"/>
                </a:cubicBezTo>
                <a:cubicBezTo>
                  <a:pt x="4438080" y="2077535"/>
                  <a:pt x="4257942" y="2087690"/>
                  <a:pt x="4036026" y="2096066"/>
                </a:cubicBezTo>
                <a:cubicBezTo>
                  <a:pt x="3814110" y="2104442"/>
                  <a:pt x="3515918" y="2081710"/>
                  <a:pt x="3360010" y="2096066"/>
                </a:cubicBezTo>
                <a:cubicBezTo>
                  <a:pt x="3204102" y="2110422"/>
                  <a:pt x="2936973" y="2104806"/>
                  <a:pt x="2731314" y="2096066"/>
                </a:cubicBezTo>
                <a:cubicBezTo>
                  <a:pt x="2525655" y="2087326"/>
                  <a:pt x="2258068" y="2119545"/>
                  <a:pt x="2102619" y="2096066"/>
                </a:cubicBezTo>
                <a:cubicBezTo>
                  <a:pt x="1947170" y="2072587"/>
                  <a:pt x="1314131" y="2087654"/>
                  <a:pt x="1048033" y="2096066"/>
                </a:cubicBezTo>
                <a:cubicBezTo>
                  <a:pt x="482835" y="1998022"/>
                  <a:pt x="167" y="1590490"/>
                  <a:pt x="0" y="1048033"/>
                </a:cubicBezTo>
                <a:close/>
              </a:path>
              <a:path w="6828182" h="2096066" stroke="0" extrusionOk="0">
                <a:moveTo>
                  <a:pt x="0" y="1048033"/>
                </a:moveTo>
                <a:cubicBezTo>
                  <a:pt x="-68801" y="541430"/>
                  <a:pt x="495270" y="110196"/>
                  <a:pt x="1048033" y="0"/>
                </a:cubicBezTo>
                <a:cubicBezTo>
                  <a:pt x="1327565" y="-19843"/>
                  <a:pt x="1409423" y="25107"/>
                  <a:pt x="1629407" y="0"/>
                </a:cubicBezTo>
                <a:cubicBezTo>
                  <a:pt x="1849391" y="-25107"/>
                  <a:pt x="1998250" y="22116"/>
                  <a:pt x="2258103" y="0"/>
                </a:cubicBezTo>
                <a:cubicBezTo>
                  <a:pt x="2517956" y="-22116"/>
                  <a:pt x="2530128" y="16805"/>
                  <a:pt x="2792156" y="0"/>
                </a:cubicBezTo>
                <a:cubicBezTo>
                  <a:pt x="3054184" y="-16805"/>
                  <a:pt x="3196311" y="-27337"/>
                  <a:pt x="3515493" y="0"/>
                </a:cubicBezTo>
                <a:cubicBezTo>
                  <a:pt x="3834675" y="27337"/>
                  <a:pt x="3820563" y="15260"/>
                  <a:pt x="4049547" y="0"/>
                </a:cubicBezTo>
                <a:cubicBezTo>
                  <a:pt x="4278531" y="-15260"/>
                  <a:pt x="4448105" y="18505"/>
                  <a:pt x="4725563" y="0"/>
                </a:cubicBezTo>
                <a:cubicBezTo>
                  <a:pt x="5003021" y="-18505"/>
                  <a:pt x="5394732" y="34657"/>
                  <a:pt x="5780149" y="0"/>
                </a:cubicBezTo>
                <a:cubicBezTo>
                  <a:pt x="6283339" y="102930"/>
                  <a:pt x="6780426" y="602040"/>
                  <a:pt x="6828182" y="1048033"/>
                </a:cubicBezTo>
                <a:lnTo>
                  <a:pt x="6828182" y="1048033"/>
                </a:lnTo>
                <a:cubicBezTo>
                  <a:pt x="6855866" y="1623850"/>
                  <a:pt x="6334546" y="2031799"/>
                  <a:pt x="5780149" y="2096066"/>
                </a:cubicBezTo>
                <a:cubicBezTo>
                  <a:pt x="5630116" y="2074878"/>
                  <a:pt x="5400494" y="2091646"/>
                  <a:pt x="5151454" y="2096066"/>
                </a:cubicBezTo>
                <a:cubicBezTo>
                  <a:pt x="4902414" y="2100486"/>
                  <a:pt x="4713137" y="2082492"/>
                  <a:pt x="4570079" y="2096066"/>
                </a:cubicBezTo>
                <a:cubicBezTo>
                  <a:pt x="4427021" y="2109640"/>
                  <a:pt x="4005043" y="2109548"/>
                  <a:pt x="3846742" y="2096066"/>
                </a:cubicBezTo>
                <a:cubicBezTo>
                  <a:pt x="3688441" y="2082584"/>
                  <a:pt x="3366964" y="2078195"/>
                  <a:pt x="3218046" y="2096066"/>
                </a:cubicBezTo>
                <a:cubicBezTo>
                  <a:pt x="3069128" y="2113937"/>
                  <a:pt x="2902307" y="2083472"/>
                  <a:pt x="2636672" y="2096066"/>
                </a:cubicBezTo>
                <a:cubicBezTo>
                  <a:pt x="2371037" y="2108660"/>
                  <a:pt x="2196411" y="2091847"/>
                  <a:pt x="2055298" y="2096066"/>
                </a:cubicBezTo>
                <a:cubicBezTo>
                  <a:pt x="1914185" y="2100285"/>
                  <a:pt x="1386799" y="2115886"/>
                  <a:pt x="1048033" y="2096066"/>
                </a:cubicBezTo>
                <a:cubicBezTo>
                  <a:pt x="435205" y="1996872"/>
                  <a:pt x="-63061" y="1661039"/>
                  <a:pt x="0" y="1048033"/>
                </a:cubicBezTo>
                <a:close/>
              </a:path>
            </a:pathLst>
          </a:custGeom>
          <a:solidFill>
            <a:srgbClr val="CCFFFF"/>
          </a:solidFill>
          <a:ln w="38100">
            <a:solidFill>
              <a:srgbClr val="002060"/>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rgbClr val="002060"/>
                </a:solidFill>
                <a:latin typeface="+mj-lt"/>
                <a:cs typeface="Calibri" panose="020F0502020204030204" pitchFamily="34" charset="0"/>
              </a:rPr>
              <a:t>Quan sát tranh, trao đổi nhóm với bạn về hiện tượng ô nhiễm môi trường ở địa phương và nêu nguyên nhân.</a:t>
            </a:r>
          </a:p>
        </p:txBody>
      </p:sp>
      <p:pic>
        <p:nvPicPr>
          <p:cNvPr id="7" name="Picture 6">
            <a:extLst>
              <a:ext uri="{FF2B5EF4-FFF2-40B4-BE49-F238E27FC236}">
                <a16:creationId xmlns:a16="http://schemas.microsoft.com/office/drawing/2014/main" id="{15DFF7E1-6D9A-45C9-A280-53A053EA442D}"/>
              </a:ext>
            </a:extLst>
          </p:cNvPr>
          <p:cNvPicPr>
            <a:picLocks noChangeAspect="1"/>
          </p:cNvPicPr>
          <p:nvPr/>
        </p:nvPicPr>
        <p:blipFill>
          <a:blip r:embed="rId18"/>
          <a:stretch>
            <a:fillRect/>
          </a:stretch>
        </p:blipFill>
        <p:spPr>
          <a:xfrm>
            <a:off x="725489" y="1423703"/>
            <a:ext cx="4651651" cy="4932091"/>
          </a:xfrm>
          <a:prstGeom prst="rect">
            <a:avLst/>
          </a:prstGeom>
        </p:spPr>
      </p:pic>
      <p:pic>
        <p:nvPicPr>
          <p:cNvPr id="8" name="Picture 7">
            <a:extLst>
              <a:ext uri="{FF2B5EF4-FFF2-40B4-BE49-F238E27FC236}">
                <a16:creationId xmlns:a16="http://schemas.microsoft.com/office/drawing/2014/main" id="{639103FB-39C6-E9BE-9B21-902DBF8D2FD4}"/>
              </a:ext>
            </a:extLst>
          </p:cNvPr>
          <p:cNvPicPr>
            <a:picLocks noChangeAspect="1"/>
          </p:cNvPicPr>
          <p:nvPr/>
        </p:nvPicPr>
        <p:blipFill>
          <a:blip r:embed="rId19"/>
          <a:stretch>
            <a:fillRect/>
          </a:stretch>
        </p:blipFill>
        <p:spPr>
          <a:xfrm>
            <a:off x="5595730" y="3141545"/>
            <a:ext cx="6241774" cy="2890193"/>
          </a:xfrm>
          <a:prstGeom prst="rect">
            <a:avLst/>
          </a:prstGeom>
          <a:ln>
            <a:noFill/>
          </a:ln>
          <a:effectLst>
            <a:softEdge rad="112500"/>
          </a:effectLst>
        </p:spPr>
      </p:pic>
    </p:spTree>
    <p:extLst>
      <p:ext uri="{BB962C8B-B14F-4D97-AF65-F5344CB8AC3E}">
        <p14:creationId xmlns:p14="http://schemas.microsoft.com/office/powerpoint/2010/main" val="26132226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D7E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456560">
            <a:off x="16437122" y="883497"/>
            <a:ext cx="507251" cy="715355"/>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404847">
            <a:off x="12881582" y="1489423"/>
            <a:ext cx="748207" cy="748207"/>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461588">
            <a:off x="15554162" y="3801117"/>
            <a:ext cx="814259" cy="864561"/>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646022">
            <a:off x="12899398" y="-728168"/>
            <a:ext cx="868995" cy="801056"/>
          </a:xfrm>
          <a:prstGeom prst="rect">
            <a:avLst/>
          </a:prstGeom>
        </p:spPr>
      </p:pic>
      <p:pic>
        <p:nvPicPr>
          <p:cNvPr id="6" name="Picture 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286641" y="2778612"/>
            <a:ext cx="718275" cy="858807"/>
          </a:xfrm>
          <a:prstGeom prst="rect">
            <a:avLst/>
          </a:prstGeom>
        </p:spPr>
      </p:pic>
      <p:pic>
        <p:nvPicPr>
          <p:cNvPr id="7" name="Picture 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194065" y="500625"/>
            <a:ext cx="955373" cy="620450"/>
          </a:xfrm>
          <a:prstGeom prst="rect">
            <a:avLst/>
          </a:prstGeom>
        </p:spPr>
      </p:pic>
      <p:pic>
        <p:nvPicPr>
          <p:cNvPr id="8" name="Picture 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003586">
            <a:off x="15967559" y="1643955"/>
            <a:ext cx="363756" cy="753583"/>
          </a:xfrm>
          <a:prstGeom prst="rect">
            <a:avLst/>
          </a:prstGeom>
        </p:spPr>
      </p:pic>
      <p:pic>
        <p:nvPicPr>
          <p:cNvPr id="9" name="Picture 9"/>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920968">
            <a:off x="12997295" y="746367"/>
            <a:ext cx="1290115" cy="422219"/>
          </a:xfrm>
          <a:prstGeom prst="rect">
            <a:avLst/>
          </a:prstGeom>
        </p:spPr>
      </p:pic>
      <p:pic>
        <p:nvPicPr>
          <p:cNvPr id="10" name="Picture 10"/>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129358">
            <a:off x="11199678" y="1677494"/>
            <a:ext cx="559823" cy="532341"/>
          </a:xfrm>
          <a:prstGeom prst="rect">
            <a:avLst/>
          </a:prstGeom>
        </p:spPr>
      </p:pic>
      <p:pic>
        <p:nvPicPr>
          <p:cNvPr id="11" name="Picture 11"/>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1453495">
            <a:off x="12835610" y="3409213"/>
            <a:ext cx="840151" cy="950788"/>
          </a:xfrm>
          <a:prstGeom prst="rect">
            <a:avLst/>
          </a:prstGeom>
        </p:spPr>
      </p:pic>
      <p:pic>
        <p:nvPicPr>
          <p:cNvPr id="12" name="Picture 12"/>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10601344">
            <a:off x="13452356" y="2198797"/>
            <a:ext cx="967987" cy="967987"/>
          </a:xfrm>
          <a:prstGeom prst="rect">
            <a:avLst/>
          </a:prstGeom>
        </p:spPr>
      </p:pic>
      <p:pic>
        <p:nvPicPr>
          <p:cNvPr id="13" name="Picture 13"/>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rot="-9438273">
            <a:off x="16551071" y="4318744"/>
            <a:ext cx="266654" cy="1232433"/>
          </a:xfrm>
          <a:prstGeom prst="rect">
            <a:avLst/>
          </a:prstGeom>
        </p:spPr>
      </p:pic>
      <p:pic>
        <p:nvPicPr>
          <p:cNvPr id="14" name="Picture 14"/>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a:fillRect/>
          </a:stretch>
        </p:blipFill>
        <p:spPr>
          <a:xfrm rot="-3659741">
            <a:off x="6770235" y="4872888"/>
            <a:ext cx="609209" cy="622797"/>
          </a:xfrm>
          <a:prstGeom prst="rect">
            <a:avLst/>
          </a:prstGeom>
        </p:spPr>
      </p:pic>
      <p:pic>
        <p:nvPicPr>
          <p:cNvPr id="15" name="Picture 15"/>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r:embed="rId29"/>
              </a:ext>
            </a:extLst>
          </a:blip>
          <a:srcRect/>
          <a:stretch>
            <a:fillRect/>
          </a:stretch>
        </p:blipFill>
        <p:spPr>
          <a:xfrm rot="1842453">
            <a:off x="11598856" y="4418514"/>
            <a:ext cx="584361" cy="651924"/>
          </a:xfrm>
          <a:prstGeom prst="rect">
            <a:avLst/>
          </a:prstGeom>
        </p:spPr>
      </p:pic>
      <p:pic>
        <p:nvPicPr>
          <p:cNvPr id="16" name="Picture 16"/>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r:embed="rId31"/>
              </a:ext>
            </a:extLst>
          </a:blip>
          <a:srcRect/>
          <a:stretch>
            <a:fillRect/>
          </a:stretch>
        </p:blipFill>
        <p:spPr>
          <a:xfrm rot="1045001">
            <a:off x="11627898" y="5566308"/>
            <a:ext cx="574822" cy="1079017"/>
          </a:xfrm>
          <a:prstGeom prst="rect">
            <a:avLst/>
          </a:prstGeom>
        </p:spPr>
      </p:pic>
      <p:pic>
        <p:nvPicPr>
          <p:cNvPr id="17" name="Picture 17"/>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rcRect/>
          <a:stretch>
            <a:fillRect/>
          </a:stretch>
        </p:blipFill>
        <p:spPr>
          <a:xfrm rot="-4492633">
            <a:off x="13318052" y="4607435"/>
            <a:ext cx="410867" cy="1208433"/>
          </a:xfrm>
          <a:prstGeom prst="rect">
            <a:avLst/>
          </a:prstGeom>
        </p:spPr>
      </p:pic>
      <p:pic>
        <p:nvPicPr>
          <p:cNvPr id="23" name="Picture 23"/>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rcRect/>
          <a:stretch>
            <a:fillRect/>
          </a:stretch>
        </p:blipFill>
        <p:spPr>
          <a:xfrm>
            <a:off x="15514686" y="2542609"/>
            <a:ext cx="472005" cy="472005"/>
          </a:xfrm>
          <a:prstGeom prst="rect">
            <a:avLst/>
          </a:prstGeom>
        </p:spPr>
      </p:pic>
      <p:pic>
        <p:nvPicPr>
          <p:cNvPr id="25" name="图片 22">
            <a:extLst>
              <a:ext uri="{FF2B5EF4-FFF2-40B4-BE49-F238E27FC236}">
                <a16:creationId xmlns:a16="http://schemas.microsoft.com/office/drawing/2014/main" id="{FAF4A1CD-FF7A-4484-AF99-43DF96F1FFC2}"/>
              </a:ext>
            </a:extLst>
          </p:cNvPr>
          <p:cNvPicPr/>
          <p:nvPr/>
        </p:nvPicPr>
        <p:blipFill>
          <a:blip r:embed="rId36">
            <a:extLst>
              <a:ext uri="{28A0092B-C50C-407E-A947-70E740481C1C}">
                <a14:useLocalDpi xmlns:a14="http://schemas.microsoft.com/office/drawing/2010/main" val="0"/>
              </a:ext>
            </a:extLst>
          </a:blip>
          <a:srcRect/>
          <a:stretch>
            <a:fillRect/>
          </a:stretch>
        </p:blipFill>
        <p:spPr bwMode="auto">
          <a:xfrm>
            <a:off x="6903955" y="1113449"/>
            <a:ext cx="5478771" cy="5744551"/>
          </a:xfrm>
          <a:prstGeom prst="rect">
            <a:avLst/>
          </a:prstGeom>
          <a:noFill/>
          <a:ln>
            <a:noFill/>
          </a:ln>
        </p:spPr>
      </p:pic>
      <p:pic>
        <p:nvPicPr>
          <p:cNvPr id="27" name="Picture 26">
            <a:extLst>
              <a:ext uri="{FF2B5EF4-FFF2-40B4-BE49-F238E27FC236}">
                <a16:creationId xmlns:a16="http://schemas.microsoft.com/office/drawing/2014/main" id="{676BE420-F214-4DDB-9D46-F60D0F081262}"/>
              </a:ext>
            </a:extLst>
          </p:cNvPr>
          <p:cNvPicPr>
            <a:picLocks noChangeAspect="1"/>
          </p:cNvPicPr>
          <p:nvPr/>
        </p:nvPicPr>
        <p:blipFill>
          <a:blip r:embed="rId37"/>
          <a:stretch>
            <a:fillRect/>
          </a:stretch>
        </p:blipFill>
        <p:spPr>
          <a:xfrm>
            <a:off x="3633704" y="3197837"/>
            <a:ext cx="2799365" cy="3660163"/>
          </a:xfrm>
          <a:prstGeom prst="rect">
            <a:avLst/>
          </a:prstGeom>
          <a:effectLst>
            <a:outerShdw blurRad="76200" dir="13500000" sy="23000" kx="1200000" algn="br" rotWithShape="0">
              <a:prstClr val="black">
                <a:alpha val="20000"/>
              </a:prstClr>
            </a:outerShdw>
          </a:effectLst>
        </p:spPr>
      </p:pic>
      <p:pic>
        <p:nvPicPr>
          <p:cNvPr id="28" name="Picture 27">
            <a:extLst>
              <a:ext uri="{FF2B5EF4-FFF2-40B4-BE49-F238E27FC236}">
                <a16:creationId xmlns:a16="http://schemas.microsoft.com/office/drawing/2014/main" id="{A059E7A3-73AC-4B39-BC86-FAD76EB442DC}"/>
              </a:ext>
            </a:extLst>
          </p:cNvPr>
          <p:cNvPicPr>
            <a:picLocks noChangeAspect="1"/>
          </p:cNvPicPr>
          <p:nvPr/>
        </p:nvPicPr>
        <p:blipFill>
          <a:blip r:embed="rId38"/>
          <a:stretch>
            <a:fillRect/>
          </a:stretch>
        </p:blipFill>
        <p:spPr>
          <a:xfrm>
            <a:off x="864580" y="3101919"/>
            <a:ext cx="2540758" cy="3756081"/>
          </a:xfrm>
          <a:prstGeom prst="rect">
            <a:avLst/>
          </a:prstGeom>
          <a:effectLst>
            <a:outerShdw blurRad="76200" dir="13500000" sy="23000" kx="1200000" algn="br" rotWithShape="0">
              <a:prstClr val="black">
                <a:alpha val="20000"/>
              </a:prstClr>
            </a:outerShdw>
          </a:effectLst>
        </p:spPr>
      </p:pic>
      <p:pic>
        <p:nvPicPr>
          <p:cNvPr id="24" name="Picture 23">
            <a:extLst>
              <a:ext uri="{FF2B5EF4-FFF2-40B4-BE49-F238E27FC236}">
                <a16:creationId xmlns:a16="http://schemas.microsoft.com/office/drawing/2014/main" id="{4DD26068-2073-448B-8C7D-A963AF909A5A}"/>
              </a:ext>
            </a:extLst>
          </p:cNvPr>
          <p:cNvPicPr>
            <a:picLocks noChangeAspect="1"/>
          </p:cNvPicPr>
          <p:nvPr/>
        </p:nvPicPr>
        <p:blipFill>
          <a:blip r:embed="rId39"/>
          <a:stretch>
            <a:fillRect/>
          </a:stretch>
        </p:blipFill>
        <p:spPr>
          <a:xfrm>
            <a:off x="19050" y="141865"/>
            <a:ext cx="7023201" cy="279830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750" fill="hold"/>
                                        <p:tgtEl>
                                          <p:spTgt spid="25"/>
                                        </p:tgtEl>
                                        <p:attrNameLst>
                                          <p:attrName>ppt_w</p:attrName>
                                        </p:attrNameLst>
                                      </p:cBhvr>
                                      <p:tavLst>
                                        <p:tav tm="0">
                                          <p:val>
                                            <p:fltVal val="0"/>
                                          </p:val>
                                        </p:tav>
                                        <p:tav tm="100000">
                                          <p:val>
                                            <p:strVal val="#ppt_w"/>
                                          </p:val>
                                        </p:tav>
                                      </p:tavLst>
                                    </p:anim>
                                    <p:anim calcmode="lin" valueType="num">
                                      <p:cBhvr>
                                        <p:cTn id="8" dur="750" fill="hold"/>
                                        <p:tgtEl>
                                          <p:spTgt spid="25"/>
                                        </p:tgtEl>
                                        <p:attrNameLst>
                                          <p:attrName>ppt_h</p:attrName>
                                        </p:attrNameLst>
                                      </p:cBhvr>
                                      <p:tavLst>
                                        <p:tav tm="0">
                                          <p:val>
                                            <p:fltVal val="0"/>
                                          </p:val>
                                        </p:tav>
                                        <p:tav tm="100000">
                                          <p:val>
                                            <p:strVal val="#ppt_h"/>
                                          </p:val>
                                        </p:tav>
                                      </p:tavLst>
                                    </p:anim>
                                    <p:animEffect transition="in" filter="fade">
                                      <p:cBhvr>
                                        <p:cTn id="9"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9ED">
            <a:alpha val="70000"/>
          </a:srgb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35503">
            <a:off x="-259142" y="-252921"/>
            <a:ext cx="2277275" cy="217376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31074">
            <a:off x="10727308" y="-1381105"/>
            <a:ext cx="2515169" cy="5511327"/>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55739">
            <a:off x="10986350" y="4899904"/>
            <a:ext cx="2323115" cy="2388249"/>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9490790">
            <a:off x="4219451" y="212202"/>
            <a:ext cx="1167235" cy="615036"/>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361682">
            <a:off x="-1810380" y="3244239"/>
            <a:ext cx="2996851" cy="3990964"/>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0800000">
            <a:off x="5898521" y="-1720008"/>
            <a:ext cx="1449017" cy="474223"/>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787215">
            <a:off x="523196" y="-57419"/>
            <a:ext cx="528706" cy="2443600"/>
          </a:xfrm>
          <a:prstGeom prst="rect">
            <a:avLst/>
          </a:prstGeom>
        </p:spPr>
      </p:pic>
      <p:pic>
        <p:nvPicPr>
          <p:cNvPr id="9" name="Picture 9"/>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0046438">
            <a:off x="10501501" y="2100378"/>
            <a:ext cx="1954299" cy="1954299"/>
          </a:xfrm>
          <a:prstGeom prst="rect">
            <a:avLst/>
          </a:prstGeom>
        </p:spPr>
      </p:pic>
      <p:pic>
        <p:nvPicPr>
          <p:cNvPr id="18" name="Picture 2">
            <a:extLst>
              <a:ext uri="{FF2B5EF4-FFF2-40B4-BE49-F238E27FC236}">
                <a16:creationId xmlns:a16="http://schemas.microsoft.com/office/drawing/2014/main" id="{FA4E0029-0D34-4C28-A669-C5AB4C8E97E2}"/>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288961" y="248783"/>
            <a:ext cx="11614078" cy="6360433"/>
          </a:xfrm>
          <a:prstGeom prst="rect">
            <a:avLst/>
          </a:prstGeom>
        </p:spPr>
      </p:pic>
      <p:pic>
        <p:nvPicPr>
          <p:cNvPr id="13" name="Picture 12">
            <a:extLst>
              <a:ext uri="{FF2B5EF4-FFF2-40B4-BE49-F238E27FC236}">
                <a16:creationId xmlns:a16="http://schemas.microsoft.com/office/drawing/2014/main" id="{2969F142-7DDB-42A1-C2C6-46A57EA0D63D}"/>
              </a:ext>
            </a:extLst>
          </p:cNvPr>
          <p:cNvPicPr>
            <a:picLocks noChangeAspect="1"/>
          </p:cNvPicPr>
          <p:nvPr/>
        </p:nvPicPr>
        <p:blipFill>
          <a:blip r:embed="rId20"/>
          <a:stretch>
            <a:fillRect/>
          </a:stretch>
        </p:blipFill>
        <p:spPr>
          <a:xfrm>
            <a:off x="838407" y="1648491"/>
            <a:ext cx="4349819" cy="3831697"/>
          </a:xfrm>
          <a:prstGeom prst="rect">
            <a:avLst/>
          </a:prstGeom>
        </p:spPr>
      </p:pic>
      <p:sp>
        <p:nvSpPr>
          <p:cNvPr id="15" name="Speech Bubble: Rectangle with Corners Rounded 14">
            <a:extLst>
              <a:ext uri="{FF2B5EF4-FFF2-40B4-BE49-F238E27FC236}">
                <a16:creationId xmlns:a16="http://schemas.microsoft.com/office/drawing/2014/main" id="{4AADAC07-7534-FDB1-1C27-DB061ED99FCA}"/>
              </a:ext>
            </a:extLst>
          </p:cNvPr>
          <p:cNvSpPr/>
          <p:nvPr/>
        </p:nvSpPr>
        <p:spPr>
          <a:xfrm>
            <a:off x="5074055" y="208722"/>
            <a:ext cx="6505032" cy="2435087"/>
          </a:xfrm>
          <a:custGeom>
            <a:avLst/>
            <a:gdLst>
              <a:gd name="connsiteX0" fmla="*/ 0 w 6505032"/>
              <a:gd name="connsiteY0" fmla="*/ 405856 h 2435087"/>
              <a:gd name="connsiteX1" fmla="*/ 405856 w 6505032"/>
              <a:gd name="connsiteY1" fmla="*/ 0 h 2435087"/>
              <a:gd name="connsiteX2" fmla="*/ 1084172 w 6505032"/>
              <a:gd name="connsiteY2" fmla="*/ 0 h 2435087"/>
              <a:gd name="connsiteX3" fmla="*/ 1084172 w 6505032"/>
              <a:gd name="connsiteY3" fmla="*/ 0 h 2435087"/>
              <a:gd name="connsiteX4" fmla="*/ 2710430 w 6505032"/>
              <a:gd name="connsiteY4" fmla="*/ 0 h 2435087"/>
              <a:gd name="connsiteX5" fmla="*/ 6099176 w 6505032"/>
              <a:gd name="connsiteY5" fmla="*/ 0 h 2435087"/>
              <a:gd name="connsiteX6" fmla="*/ 6505032 w 6505032"/>
              <a:gd name="connsiteY6" fmla="*/ 405856 h 2435087"/>
              <a:gd name="connsiteX7" fmla="*/ 6505032 w 6505032"/>
              <a:gd name="connsiteY7" fmla="*/ 1420467 h 2435087"/>
              <a:gd name="connsiteX8" fmla="*/ 6505032 w 6505032"/>
              <a:gd name="connsiteY8" fmla="*/ 1420467 h 2435087"/>
              <a:gd name="connsiteX9" fmla="*/ 6505032 w 6505032"/>
              <a:gd name="connsiteY9" fmla="*/ 2029239 h 2435087"/>
              <a:gd name="connsiteX10" fmla="*/ 6505032 w 6505032"/>
              <a:gd name="connsiteY10" fmla="*/ 2029231 h 2435087"/>
              <a:gd name="connsiteX11" fmla="*/ 6099176 w 6505032"/>
              <a:gd name="connsiteY11" fmla="*/ 2435087 h 2435087"/>
              <a:gd name="connsiteX12" fmla="*/ 2710430 w 6505032"/>
              <a:gd name="connsiteY12" fmla="*/ 2435087 h 2435087"/>
              <a:gd name="connsiteX13" fmla="*/ 185198 w 6505032"/>
              <a:gd name="connsiteY13" fmla="*/ 2804806 h 2435087"/>
              <a:gd name="connsiteX14" fmla="*/ 1084172 w 6505032"/>
              <a:gd name="connsiteY14" fmla="*/ 2435087 h 2435087"/>
              <a:gd name="connsiteX15" fmla="*/ 405856 w 6505032"/>
              <a:gd name="connsiteY15" fmla="*/ 2435087 h 2435087"/>
              <a:gd name="connsiteX16" fmla="*/ 0 w 6505032"/>
              <a:gd name="connsiteY16" fmla="*/ 2029231 h 2435087"/>
              <a:gd name="connsiteX17" fmla="*/ 0 w 6505032"/>
              <a:gd name="connsiteY17" fmla="*/ 2029239 h 2435087"/>
              <a:gd name="connsiteX18" fmla="*/ 0 w 6505032"/>
              <a:gd name="connsiteY18" fmla="*/ 1420467 h 2435087"/>
              <a:gd name="connsiteX19" fmla="*/ 0 w 6505032"/>
              <a:gd name="connsiteY19" fmla="*/ 1420467 h 2435087"/>
              <a:gd name="connsiteX20" fmla="*/ 0 w 6505032"/>
              <a:gd name="connsiteY20" fmla="*/ 405856 h 2435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505032" h="2435087" fill="none" extrusionOk="0">
                <a:moveTo>
                  <a:pt x="0" y="405856"/>
                </a:moveTo>
                <a:cubicBezTo>
                  <a:pt x="-10079" y="193824"/>
                  <a:pt x="184531" y="-7638"/>
                  <a:pt x="405856" y="0"/>
                </a:cubicBezTo>
                <a:cubicBezTo>
                  <a:pt x="541480" y="5886"/>
                  <a:pt x="966020" y="-37160"/>
                  <a:pt x="1084172" y="0"/>
                </a:cubicBezTo>
                <a:lnTo>
                  <a:pt x="1084172" y="0"/>
                </a:lnTo>
                <a:cubicBezTo>
                  <a:pt x="1591811" y="-144611"/>
                  <a:pt x="2375831" y="-130241"/>
                  <a:pt x="2710430" y="0"/>
                </a:cubicBezTo>
                <a:cubicBezTo>
                  <a:pt x="3763145" y="-165514"/>
                  <a:pt x="5353383" y="-96643"/>
                  <a:pt x="6099176" y="0"/>
                </a:cubicBezTo>
                <a:cubicBezTo>
                  <a:pt x="6349546" y="21097"/>
                  <a:pt x="6484495" y="175049"/>
                  <a:pt x="6505032" y="405856"/>
                </a:cubicBezTo>
                <a:cubicBezTo>
                  <a:pt x="6454206" y="874217"/>
                  <a:pt x="6444902" y="995426"/>
                  <a:pt x="6505032" y="1420467"/>
                </a:cubicBezTo>
                <a:lnTo>
                  <a:pt x="6505032" y="1420467"/>
                </a:lnTo>
                <a:cubicBezTo>
                  <a:pt x="6537224" y="1574551"/>
                  <a:pt x="6509674" y="1905230"/>
                  <a:pt x="6505032" y="2029239"/>
                </a:cubicBezTo>
                <a:lnTo>
                  <a:pt x="6505032" y="2029231"/>
                </a:lnTo>
                <a:cubicBezTo>
                  <a:pt x="6520141" y="2290525"/>
                  <a:pt x="6303972" y="2425273"/>
                  <a:pt x="6099176" y="2435087"/>
                </a:cubicBezTo>
                <a:cubicBezTo>
                  <a:pt x="4958396" y="2583033"/>
                  <a:pt x="4151298" y="2347453"/>
                  <a:pt x="2710430" y="2435087"/>
                </a:cubicBezTo>
                <a:cubicBezTo>
                  <a:pt x="1484766" y="2573675"/>
                  <a:pt x="824672" y="2665480"/>
                  <a:pt x="185198" y="2804806"/>
                </a:cubicBezTo>
                <a:cubicBezTo>
                  <a:pt x="421422" y="2751358"/>
                  <a:pt x="924179" y="2471521"/>
                  <a:pt x="1084172" y="2435087"/>
                </a:cubicBezTo>
                <a:cubicBezTo>
                  <a:pt x="997872" y="2438618"/>
                  <a:pt x="692961" y="2491705"/>
                  <a:pt x="405856" y="2435087"/>
                </a:cubicBezTo>
                <a:cubicBezTo>
                  <a:pt x="162866" y="2412865"/>
                  <a:pt x="15113" y="2262510"/>
                  <a:pt x="0" y="2029231"/>
                </a:cubicBezTo>
                <a:lnTo>
                  <a:pt x="0" y="2029239"/>
                </a:lnTo>
                <a:cubicBezTo>
                  <a:pt x="43101" y="1885587"/>
                  <a:pt x="-20165" y="1611183"/>
                  <a:pt x="0" y="1420467"/>
                </a:cubicBezTo>
                <a:lnTo>
                  <a:pt x="0" y="1420467"/>
                </a:lnTo>
                <a:cubicBezTo>
                  <a:pt x="48367" y="1284969"/>
                  <a:pt x="-74937" y="858442"/>
                  <a:pt x="0" y="405856"/>
                </a:cubicBezTo>
                <a:close/>
              </a:path>
              <a:path w="6505032" h="2435087" stroke="0" extrusionOk="0">
                <a:moveTo>
                  <a:pt x="0" y="405856"/>
                </a:moveTo>
                <a:cubicBezTo>
                  <a:pt x="1646" y="176352"/>
                  <a:pt x="162393" y="19916"/>
                  <a:pt x="405856" y="0"/>
                </a:cubicBezTo>
                <a:cubicBezTo>
                  <a:pt x="625376" y="-1987"/>
                  <a:pt x="993707" y="937"/>
                  <a:pt x="1084172" y="0"/>
                </a:cubicBezTo>
                <a:lnTo>
                  <a:pt x="1084172" y="0"/>
                </a:lnTo>
                <a:cubicBezTo>
                  <a:pt x="1489372" y="-79298"/>
                  <a:pt x="2543292" y="116055"/>
                  <a:pt x="2710430" y="0"/>
                </a:cubicBezTo>
                <a:cubicBezTo>
                  <a:pt x="3631588" y="-137111"/>
                  <a:pt x="5736856" y="4097"/>
                  <a:pt x="6099176" y="0"/>
                </a:cubicBezTo>
                <a:cubicBezTo>
                  <a:pt x="6336820" y="-1611"/>
                  <a:pt x="6490764" y="161299"/>
                  <a:pt x="6505032" y="405856"/>
                </a:cubicBezTo>
                <a:cubicBezTo>
                  <a:pt x="6466352" y="736082"/>
                  <a:pt x="6453725" y="1049300"/>
                  <a:pt x="6505032" y="1420467"/>
                </a:cubicBezTo>
                <a:lnTo>
                  <a:pt x="6505032" y="1420467"/>
                </a:lnTo>
                <a:cubicBezTo>
                  <a:pt x="6514715" y="1684027"/>
                  <a:pt x="6521314" y="1894709"/>
                  <a:pt x="6505032" y="2029239"/>
                </a:cubicBezTo>
                <a:lnTo>
                  <a:pt x="6505032" y="2029231"/>
                </a:lnTo>
                <a:cubicBezTo>
                  <a:pt x="6511948" y="2233697"/>
                  <a:pt x="6311035" y="2420791"/>
                  <a:pt x="6099176" y="2435087"/>
                </a:cubicBezTo>
                <a:cubicBezTo>
                  <a:pt x="5231245" y="2369527"/>
                  <a:pt x="3263218" y="2438147"/>
                  <a:pt x="2710430" y="2435087"/>
                </a:cubicBezTo>
                <a:cubicBezTo>
                  <a:pt x="1525210" y="2616224"/>
                  <a:pt x="1402170" y="2757740"/>
                  <a:pt x="185198" y="2804806"/>
                </a:cubicBezTo>
                <a:cubicBezTo>
                  <a:pt x="478895" y="2653327"/>
                  <a:pt x="994028" y="2490605"/>
                  <a:pt x="1084172" y="2435087"/>
                </a:cubicBezTo>
                <a:cubicBezTo>
                  <a:pt x="986886" y="2396779"/>
                  <a:pt x="482674" y="2424042"/>
                  <a:pt x="405856" y="2435087"/>
                </a:cubicBezTo>
                <a:cubicBezTo>
                  <a:pt x="172585" y="2406016"/>
                  <a:pt x="17401" y="2281104"/>
                  <a:pt x="0" y="2029231"/>
                </a:cubicBezTo>
                <a:lnTo>
                  <a:pt x="0" y="2029239"/>
                </a:lnTo>
                <a:cubicBezTo>
                  <a:pt x="-20969" y="1802665"/>
                  <a:pt x="-39619" y="1634286"/>
                  <a:pt x="0" y="1420467"/>
                </a:cubicBezTo>
                <a:lnTo>
                  <a:pt x="0" y="1420467"/>
                </a:lnTo>
                <a:cubicBezTo>
                  <a:pt x="59509" y="1062779"/>
                  <a:pt x="12784" y="553465"/>
                  <a:pt x="0" y="405856"/>
                </a:cubicBezTo>
                <a:close/>
              </a:path>
            </a:pathLst>
          </a:custGeom>
          <a:solidFill>
            <a:srgbClr val="FFFFCC"/>
          </a:solidFill>
          <a:ln w="38100">
            <a:solidFill>
              <a:srgbClr val="002060"/>
            </a:solidFill>
            <a:extLst>
              <a:ext uri="{C807C97D-BFC1-408E-A445-0C87EB9F89A2}">
                <ask:lineSketchStyleProps xmlns:ask="http://schemas.microsoft.com/office/drawing/2018/sketchyshapes" sd="3244475365">
                  <a:prstGeom prst="wedgeRoundRectCallout">
                    <a:avLst>
                      <a:gd name="adj1" fmla="val -47153"/>
                      <a:gd name="adj2" fmla="val 65183"/>
                      <a:gd name="adj3" fmla="val 16667"/>
                    </a:avLst>
                  </a:prstGeom>
                  <ask:type>
                    <ask:lineSketchCurved/>
                  </ask:type>
                </ask:lineSketchStyleProps>
              </a:ext>
            </a:extLst>
          </a:ln>
          <a:effectLst>
            <a:outerShdw blurRad="225425" dist="50800" dir="5220000" algn="ctr">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000" dirty="0">
                <a:solidFill>
                  <a:srgbClr val="002060"/>
                </a:solidFill>
                <a:latin typeface="+mj-lt"/>
                <a:cs typeface="Calibri" panose="020F0502020204030204" pitchFamily="34" charset="0"/>
              </a:rPr>
              <a:t>Mọi người vứt rác ra ngoài đường, sử dụng túi ni lông tràn lan, không phân loại rác thải, sử dụng bếp than để đun nấu, sử dụng nhiều hóa chất để báo cho cây trồng. </a:t>
            </a:r>
            <a:endParaRPr kumimoji="0" lang="vi-VN" sz="3000" b="0" i="0" u="none" strike="noStrike" kern="1200" cap="none" spc="0" normalizeH="0" baseline="0" noProof="0" dirty="0">
              <a:ln>
                <a:noFill/>
              </a:ln>
              <a:solidFill>
                <a:srgbClr val="002060"/>
              </a:solidFill>
              <a:effectLst/>
              <a:uLnTx/>
              <a:uFillTx/>
              <a:latin typeface="+mj-lt"/>
              <a:cs typeface="Calibri" panose="020F0502020204030204" pitchFamily="34" charset="0"/>
            </a:endParaRPr>
          </a:p>
        </p:txBody>
      </p:sp>
      <p:sp>
        <p:nvSpPr>
          <p:cNvPr id="19" name="Rectangle: Rounded Corners 18">
            <a:extLst>
              <a:ext uri="{FF2B5EF4-FFF2-40B4-BE49-F238E27FC236}">
                <a16:creationId xmlns:a16="http://schemas.microsoft.com/office/drawing/2014/main" id="{BE2CEAC2-C79D-9C8D-875B-29E58957E399}"/>
              </a:ext>
            </a:extLst>
          </p:cNvPr>
          <p:cNvSpPr/>
          <p:nvPr/>
        </p:nvSpPr>
        <p:spPr>
          <a:xfrm>
            <a:off x="5542708" y="3374546"/>
            <a:ext cx="6285317" cy="1909105"/>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mj-lt"/>
                <a:ea typeface="+mn-ea"/>
                <a:cs typeface="Calibri" panose="020F0502020204030204" pitchFamily="34" charset="0"/>
              </a:rPr>
              <a:t>Nguyên nhân: Do ý thức bảo vệ môi trường của một số người chưa tốt</a:t>
            </a:r>
            <a:endParaRPr kumimoji="0" lang="vi-VN" sz="3200" b="1" i="0" u="none" strike="noStrike" kern="1200" cap="none" spc="0" normalizeH="0" baseline="0" noProof="0" dirty="0">
              <a:ln>
                <a:noFill/>
              </a:ln>
              <a:solidFill>
                <a:srgbClr val="92D050"/>
              </a:solidFill>
              <a:effectLst/>
              <a:uLnTx/>
              <a:uFillTx/>
              <a:latin typeface="+mj-lt"/>
              <a:ea typeface="+mn-ea"/>
              <a:cs typeface="Calibri" panose="020F0502020204030204" pitchFamily="34" charset="0"/>
            </a:endParaRPr>
          </a:p>
        </p:txBody>
      </p:sp>
    </p:spTree>
    <p:extLst>
      <p:ext uri="{BB962C8B-B14F-4D97-AF65-F5344CB8AC3E}">
        <p14:creationId xmlns:p14="http://schemas.microsoft.com/office/powerpoint/2010/main" val="1128675329"/>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6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66000">
                                          <p:cBhvr additive="base">
                                            <p:cTn id="7" dur="1000" fill="hold"/>
                                            <p:tgtEl>
                                              <p:spTgt spid="15"/>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9ED">
            <a:alpha val="70000"/>
          </a:srgb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35503">
            <a:off x="-259142" y="-252921"/>
            <a:ext cx="2277275" cy="217376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31074">
            <a:off x="10727308" y="-1381105"/>
            <a:ext cx="2515169" cy="5511327"/>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55739">
            <a:off x="10986350" y="4899904"/>
            <a:ext cx="2323115" cy="2388249"/>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9490790">
            <a:off x="4219451" y="212202"/>
            <a:ext cx="1167235" cy="615036"/>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361682">
            <a:off x="-1810380" y="3244239"/>
            <a:ext cx="2996851" cy="3990964"/>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8787215">
            <a:off x="523196" y="-57419"/>
            <a:ext cx="528706" cy="2443600"/>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0046438">
            <a:off x="10501501" y="2100378"/>
            <a:ext cx="1954299" cy="1954299"/>
          </a:xfrm>
          <a:prstGeom prst="rect">
            <a:avLst/>
          </a:prstGeom>
        </p:spPr>
      </p:pic>
      <p:pic>
        <p:nvPicPr>
          <p:cNvPr id="18" name="Picture 2">
            <a:extLst>
              <a:ext uri="{FF2B5EF4-FFF2-40B4-BE49-F238E27FC236}">
                <a16:creationId xmlns:a16="http://schemas.microsoft.com/office/drawing/2014/main" id="{FA4E0029-0D34-4C28-A669-C5AB4C8E97E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318778" y="387930"/>
            <a:ext cx="11614078" cy="6360433"/>
          </a:xfrm>
          <a:prstGeom prst="rect">
            <a:avLst/>
          </a:prstGeom>
        </p:spPr>
      </p:pic>
      <p:sp>
        <p:nvSpPr>
          <p:cNvPr id="16" name="Rectangle: Rounded Corners 15">
            <a:extLst>
              <a:ext uri="{FF2B5EF4-FFF2-40B4-BE49-F238E27FC236}">
                <a16:creationId xmlns:a16="http://schemas.microsoft.com/office/drawing/2014/main" id="{087E5F26-A50B-4DDA-AC1D-3FEE2175A515}"/>
              </a:ext>
            </a:extLst>
          </p:cNvPr>
          <p:cNvSpPr/>
          <p:nvPr/>
        </p:nvSpPr>
        <p:spPr>
          <a:xfrm>
            <a:off x="1107900" y="268357"/>
            <a:ext cx="9992139" cy="1051523"/>
          </a:xfrm>
          <a:custGeom>
            <a:avLst/>
            <a:gdLst>
              <a:gd name="connsiteX0" fmla="*/ 0 w 9992139"/>
              <a:gd name="connsiteY0" fmla="*/ 525762 h 1051523"/>
              <a:gd name="connsiteX1" fmla="*/ 525762 w 9992139"/>
              <a:gd name="connsiteY1" fmla="*/ 0 h 1051523"/>
              <a:gd name="connsiteX2" fmla="*/ 1213502 w 9992139"/>
              <a:gd name="connsiteY2" fmla="*/ 0 h 1051523"/>
              <a:gd name="connsiteX3" fmla="*/ 1901241 w 9992139"/>
              <a:gd name="connsiteY3" fmla="*/ 0 h 1051523"/>
              <a:gd name="connsiteX4" fmla="*/ 2410169 w 9992139"/>
              <a:gd name="connsiteY4" fmla="*/ 0 h 1051523"/>
              <a:gd name="connsiteX5" fmla="*/ 2919096 w 9992139"/>
              <a:gd name="connsiteY5" fmla="*/ 0 h 1051523"/>
              <a:gd name="connsiteX6" fmla="*/ 3338617 w 9992139"/>
              <a:gd name="connsiteY6" fmla="*/ 0 h 1051523"/>
              <a:gd name="connsiteX7" fmla="*/ 4115763 w 9992139"/>
              <a:gd name="connsiteY7" fmla="*/ 0 h 1051523"/>
              <a:gd name="connsiteX8" fmla="*/ 4714097 w 9992139"/>
              <a:gd name="connsiteY8" fmla="*/ 0 h 1051523"/>
              <a:gd name="connsiteX9" fmla="*/ 5491243 w 9992139"/>
              <a:gd name="connsiteY9" fmla="*/ 0 h 1051523"/>
              <a:gd name="connsiteX10" fmla="*/ 6000170 w 9992139"/>
              <a:gd name="connsiteY10" fmla="*/ 0 h 1051523"/>
              <a:gd name="connsiteX11" fmla="*/ 6687910 w 9992139"/>
              <a:gd name="connsiteY11" fmla="*/ 0 h 1051523"/>
              <a:gd name="connsiteX12" fmla="*/ 7465055 w 9992139"/>
              <a:gd name="connsiteY12" fmla="*/ 0 h 1051523"/>
              <a:gd name="connsiteX13" fmla="*/ 8063389 w 9992139"/>
              <a:gd name="connsiteY13" fmla="*/ 0 h 1051523"/>
              <a:gd name="connsiteX14" fmla="*/ 8661723 w 9992139"/>
              <a:gd name="connsiteY14" fmla="*/ 0 h 1051523"/>
              <a:gd name="connsiteX15" fmla="*/ 9466378 w 9992139"/>
              <a:gd name="connsiteY15" fmla="*/ 0 h 1051523"/>
              <a:gd name="connsiteX16" fmla="*/ 9992140 w 9992139"/>
              <a:gd name="connsiteY16" fmla="*/ 525762 h 1051523"/>
              <a:gd name="connsiteX17" fmla="*/ 9992139 w 9992139"/>
              <a:gd name="connsiteY17" fmla="*/ 525762 h 1051523"/>
              <a:gd name="connsiteX18" fmla="*/ 9466377 w 9992139"/>
              <a:gd name="connsiteY18" fmla="*/ 1051524 h 1051523"/>
              <a:gd name="connsiteX19" fmla="*/ 8868044 w 9992139"/>
              <a:gd name="connsiteY19" fmla="*/ 1051524 h 1051523"/>
              <a:gd name="connsiteX20" fmla="*/ 8180304 w 9992139"/>
              <a:gd name="connsiteY20" fmla="*/ 1051524 h 1051523"/>
              <a:gd name="connsiteX21" fmla="*/ 7492564 w 9992139"/>
              <a:gd name="connsiteY21" fmla="*/ 1051524 h 1051523"/>
              <a:gd name="connsiteX22" fmla="*/ 6804825 w 9992139"/>
              <a:gd name="connsiteY22" fmla="*/ 1051524 h 1051523"/>
              <a:gd name="connsiteX23" fmla="*/ 6027679 w 9992139"/>
              <a:gd name="connsiteY23" fmla="*/ 1051524 h 1051523"/>
              <a:gd name="connsiteX24" fmla="*/ 5429345 w 9992139"/>
              <a:gd name="connsiteY24" fmla="*/ 1051524 h 1051523"/>
              <a:gd name="connsiteX25" fmla="*/ 4741606 w 9992139"/>
              <a:gd name="connsiteY25" fmla="*/ 1051523 h 1051523"/>
              <a:gd name="connsiteX26" fmla="*/ 4232679 w 9992139"/>
              <a:gd name="connsiteY26" fmla="*/ 1051523 h 1051523"/>
              <a:gd name="connsiteX27" fmla="*/ 3634345 w 9992139"/>
              <a:gd name="connsiteY27" fmla="*/ 1051523 h 1051523"/>
              <a:gd name="connsiteX28" fmla="*/ 3125418 w 9992139"/>
              <a:gd name="connsiteY28" fmla="*/ 1051523 h 1051523"/>
              <a:gd name="connsiteX29" fmla="*/ 2616490 w 9992139"/>
              <a:gd name="connsiteY29" fmla="*/ 1051523 h 1051523"/>
              <a:gd name="connsiteX30" fmla="*/ 1839345 w 9992139"/>
              <a:gd name="connsiteY30" fmla="*/ 1051523 h 1051523"/>
              <a:gd name="connsiteX31" fmla="*/ 525762 w 9992139"/>
              <a:gd name="connsiteY31" fmla="*/ 1051523 h 1051523"/>
              <a:gd name="connsiteX32" fmla="*/ 0 w 9992139"/>
              <a:gd name="connsiteY32" fmla="*/ 525761 h 1051523"/>
              <a:gd name="connsiteX33" fmla="*/ 0 w 9992139"/>
              <a:gd name="connsiteY33" fmla="*/ 525762 h 1051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992139" h="1051523" fill="none" extrusionOk="0">
                <a:moveTo>
                  <a:pt x="0" y="525762"/>
                </a:moveTo>
                <a:cubicBezTo>
                  <a:pt x="-45240" y="222576"/>
                  <a:pt x="245633" y="8439"/>
                  <a:pt x="525762" y="0"/>
                </a:cubicBezTo>
                <a:cubicBezTo>
                  <a:pt x="668006" y="17389"/>
                  <a:pt x="990233" y="20169"/>
                  <a:pt x="1213502" y="0"/>
                </a:cubicBezTo>
                <a:cubicBezTo>
                  <a:pt x="1436771" y="-20169"/>
                  <a:pt x="1655666" y="34011"/>
                  <a:pt x="1901241" y="0"/>
                </a:cubicBezTo>
                <a:cubicBezTo>
                  <a:pt x="2146816" y="-34011"/>
                  <a:pt x="2175242" y="14176"/>
                  <a:pt x="2410169" y="0"/>
                </a:cubicBezTo>
                <a:cubicBezTo>
                  <a:pt x="2645096" y="-14176"/>
                  <a:pt x="2795602" y="15174"/>
                  <a:pt x="2919096" y="0"/>
                </a:cubicBezTo>
                <a:cubicBezTo>
                  <a:pt x="3042590" y="-15174"/>
                  <a:pt x="3141554" y="-680"/>
                  <a:pt x="3338617" y="0"/>
                </a:cubicBezTo>
                <a:cubicBezTo>
                  <a:pt x="3535680" y="680"/>
                  <a:pt x="3869587" y="30625"/>
                  <a:pt x="4115763" y="0"/>
                </a:cubicBezTo>
                <a:cubicBezTo>
                  <a:pt x="4361939" y="-30625"/>
                  <a:pt x="4571483" y="15466"/>
                  <a:pt x="4714097" y="0"/>
                </a:cubicBezTo>
                <a:cubicBezTo>
                  <a:pt x="4856711" y="-15466"/>
                  <a:pt x="5266748" y="-1573"/>
                  <a:pt x="5491243" y="0"/>
                </a:cubicBezTo>
                <a:cubicBezTo>
                  <a:pt x="5715738" y="1573"/>
                  <a:pt x="5780715" y="-12746"/>
                  <a:pt x="6000170" y="0"/>
                </a:cubicBezTo>
                <a:cubicBezTo>
                  <a:pt x="6219625" y="12746"/>
                  <a:pt x="6527981" y="-6801"/>
                  <a:pt x="6687910" y="0"/>
                </a:cubicBezTo>
                <a:cubicBezTo>
                  <a:pt x="6847839" y="6801"/>
                  <a:pt x="7239831" y="-17366"/>
                  <a:pt x="7465055" y="0"/>
                </a:cubicBezTo>
                <a:cubicBezTo>
                  <a:pt x="7690279" y="17366"/>
                  <a:pt x="7931995" y="10628"/>
                  <a:pt x="8063389" y="0"/>
                </a:cubicBezTo>
                <a:cubicBezTo>
                  <a:pt x="8194783" y="-10628"/>
                  <a:pt x="8488277" y="15750"/>
                  <a:pt x="8661723" y="0"/>
                </a:cubicBezTo>
                <a:cubicBezTo>
                  <a:pt x="8835169" y="-15750"/>
                  <a:pt x="9094571" y="20718"/>
                  <a:pt x="9466378" y="0"/>
                </a:cubicBezTo>
                <a:cubicBezTo>
                  <a:pt x="9745588" y="5559"/>
                  <a:pt x="9950158" y="223324"/>
                  <a:pt x="9992140" y="525762"/>
                </a:cubicBezTo>
                <a:lnTo>
                  <a:pt x="9992139" y="525762"/>
                </a:lnTo>
                <a:cubicBezTo>
                  <a:pt x="9924616" y="813243"/>
                  <a:pt x="9745927" y="1045045"/>
                  <a:pt x="9466377" y="1051524"/>
                </a:cubicBezTo>
                <a:cubicBezTo>
                  <a:pt x="9257072" y="1058653"/>
                  <a:pt x="9018941" y="1051340"/>
                  <a:pt x="8868044" y="1051524"/>
                </a:cubicBezTo>
                <a:cubicBezTo>
                  <a:pt x="8717147" y="1051708"/>
                  <a:pt x="8373085" y="1077432"/>
                  <a:pt x="8180304" y="1051524"/>
                </a:cubicBezTo>
                <a:cubicBezTo>
                  <a:pt x="7987523" y="1025616"/>
                  <a:pt x="7743530" y="1032913"/>
                  <a:pt x="7492564" y="1051524"/>
                </a:cubicBezTo>
                <a:cubicBezTo>
                  <a:pt x="7241598" y="1070135"/>
                  <a:pt x="7092087" y="1050995"/>
                  <a:pt x="6804825" y="1051524"/>
                </a:cubicBezTo>
                <a:cubicBezTo>
                  <a:pt x="6517563" y="1052053"/>
                  <a:pt x="6212883" y="1085771"/>
                  <a:pt x="6027679" y="1051524"/>
                </a:cubicBezTo>
                <a:cubicBezTo>
                  <a:pt x="5842475" y="1017277"/>
                  <a:pt x="5720410" y="1040622"/>
                  <a:pt x="5429345" y="1051524"/>
                </a:cubicBezTo>
                <a:cubicBezTo>
                  <a:pt x="5138280" y="1062426"/>
                  <a:pt x="4966096" y="1075851"/>
                  <a:pt x="4741606" y="1051523"/>
                </a:cubicBezTo>
                <a:cubicBezTo>
                  <a:pt x="4517116" y="1027196"/>
                  <a:pt x="4371187" y="1051175"/>
                  <a:pt x="4232679" y="1051523"/>
                </a:cubicBezTo>
                <a:cubicBezTo>
                  <a:pt x="4094171" y="1051871"/>
                  <a:pt x="3809897" y="1068190"/>
                  <a:pt x="3634345" y="1051523"/>
                </a:cubicBezTo>
                <a:cubicBezTo>
                  <a:pt x="3458793" y="1034856"/>
                  <a:pt x="3292668" y="1030849"/>
                  <a:pt x="3125418" y="1051523"/>
                </a:cubicBezTo>
                <a:cubicBezTo>
                  <a:pt x="2958168" y="1072197"/>
                  <a:pt x="2724472" y="1059166"/>
                  <a:pt x="2616490" y="1051523"/>
                </a:cubicBezTo>
                <a:cubicBezTo>
                  <a:pt x="2508508" y="1043880"/>
                  <a:pt x="2151600" y="1035494"/>
                  <a:pt x="1839345" y="1051523"/>
                </a:cubicBezTo>
                <a:cubicBezTo>
                  <a:pt x="1527091" y="1067552"/>
                  <a:pt x="1050775" y="1030399"/>
                  <a:pt x="525762" y="1051523"/>
                </a:cubicBezTo>
                <a:cubicBezTo>
                  <a:pt x="200526" y="1075225"/>
                  <a:pt x="11183" y="813307"/>
                  <a:pt x="0" y="525761"/>
                </a:cubicBezTo>
                <a:lnTo>
                  <a:pt x="0" y="525762"/>
                </a:lnTo>
                <a:close/>
              </a:path>
              <a:path w="9992139" h="1051523" stroke="0" extrusionOk="0">
                <a:moveTo>
                  <a:pt x="0" y="525762"/>
                </a:moveTo>
                <a:cubicBezTo>
                  <a:pt x="-41860" y="279326"/>
                  <a:pt x="246683" y="47764"/>
                  <a:pt x="525762" y="0"/>
                </a:cubicBezTo>
                <a:cubicBezTo>
                  <a:pt x="702716" y="-19122"/>
                  <a:pt x="794741" y="5721"/>
                  <a:pt x="1034689" y="0"/>
                </a:cubicBezTo>
                <a:cubicBezTo>
                  <a:pt x="1274637" y="-5721"/>
                  <a:pt x="1409147" y="-15185"/>
                  <a:pt x="1633023" y="0"/>
                </a:cubicBezTo>
                <a:cubicBezTo>
                  <a:pt x="1856899" y="15185"/>
                  <a:pt x="1868956" y="2163"/>
                  <a:pt x="2052544" y="0"/>
                </a:cubicBezTo>
                <a:cubicBezTo>
                  <a:pt x="2236132" y="-2163"/>
                  <a:pt x="2494751" y="12603"/>
                  <a:pt x="2829690" y="0"/>
                </a:cubicBezTo>
                <a:cubicBezTo>
                  <a:pt x="3164629" y="-12603"/>
                  <a:pt x="3157272" y="-20008"/>
                  <a:pt x="3249211" y="0"/>
                </a:cubicBezTo>
                <a:cubicBezTo>
                  <a:pt x="3341150" y="20008"/>
                  <a:pt x="3761935" y="13145"/>
                  <a:pt x="3936951" y="0"/>
                </a:cubicBezTo>
                <a:cubicBezTo>
                  <a:pt x="4111967" y="-13145"/>
                  <a:pt x="4267217" y="-2340"/>
                  <a:pt x="4445878" y="0"/>
                </a:cubicBezTo>
                <a:cubicBezTo>
                  <a:pt x="4624539" y="2340"/>
                  <a:pt x="4760948" y="9236"/>
                  <a:pt x="4954806" y="0"/>
                </a:cubicBezTo>
                <a:cubicBezTo>
                  <a:pt x="5148664" y="-9236"/>
                  <a:pt x="5280419" y="-6343"/>
                  <a:pt x="5374327" y="0"/>
                </a:cubicBezTo>
                <a:cubicBezTo>
                  <a:pt x="5468235" y="6343"/>
                  <a:pt x="5611350" y="-19634"/>
                  <a:pt x="5793848" y="0"/>
                </a:cubicBezTo>
                <a:cubicBezTo>
                  <a:pt x="5976346" y="19634"/>
                  <a:pt x="6132956" y="14098"/>
                  <a:pt x="6302775" y="0"/>
                </a:cubicBezTo>
                <a:cubicBezTo>
                  <a:pt x="6472594" y="-14098"/>
                  <a:pt x="6625250" y="-28070"/>
                  <a:pt x="6901109" y="0"/>
                </a:cubicBezTo>
                <a:cubicBezTo>
                  <a:pt x="7176968" y="28070"/>
                  <a:pt x="7400250" y="37477"/>
                  <a:pt x="7678255" y="0"/>
                </a:cubicBezTo>
                <a:cubicBezTo>
                  <a:pt x="7956260" y="-37477"/>
                  <a:pt x="8221057" y="24588"/>
                  <a:pt x="8365994" y="0"/>
                </a:cubicBezTo>
                <a:cubicBezTo>
                  <a:pt x="8510931" y="-24588"/>
                  <a:pt x="9224317" y="-18020"/>
                  <a:pt x="9466378" y="0"/>
                </a:cubicBezTo>
                <a:cubicBezTo>
                  <a:pt x="9740524" y="-4357"/>
                  <a:pt x="10039718" y="237658"/>
                  <a:pt x="9992140" y="525762"/>
                </a:cubicBezTo>
                <a:lnTo>
                  <a:pt x="9992139" y="525762"/>
                </a:lnTo>
                <a:cubicBezTo>
                  <a:pt x="9967941" y="754682"/>
                  <a:pt x="9712429" y="1072643"/>
                  <a:pt x="9466377" y="1051524"/>
                </a:cubicBezTo>
                <a:cubicBezTo>
                  <a:pt x="9342149" y="1080413"/>
                  <a:pt x="9146709" y="1064554"/>
                  <a:pt x="8868044" y="1051524"/>
                </a:cubicBezTo>
                <a:cubicBezTo>
                  <a:pt x="8589379" y="1038494"/>
                  <a:pt x="8373523" y="1015871"/>
                  <a:pt x="8090898" y="1051524"/>
                </a:cubicBezTo>
                <a:cubicBezTo>
                  <a:pt x="7808273" y="1087177"/>
                  <a:pt x="7483569" y="1041133"/>
                  <a:pt x="7313752" y="1051524"/>
                </a:cubicBezTo>
                <a:cubicBezTo>
                  <a:pt x="7143935" y="1061915"/>
                  <a:pt x="6745119" y="1079462"/>
                  <a:pt x="6447200" y="1051524"/>
                </a:cubicBezTo>
                <a:cubicBezTo>
                  <a:pt x="6149281" y="1023586"/>
                  <a:pt x="5957779" y="1024644"/>
                  <a:pt x="5759460" y="1051524"/>
                </a:cubicBezTo>
                <a:cubicBezTo>
                  <a:pt x="5561141" y="1078404"/>
                  <a:pt x="5127648" y="1020625"/>
                  <a:pt x="4892909" y="1051523"/>
                </a:cubicBezTo>
                <a:cubicBezTo>
                  <a:pt x="4658170" y="1082422"/>
                  <a:pt x="4590301" y="1058429"/>
                  <a:pt x="4383981" y="1051523"/>
                </a:cubicBezTo>
                <a:cubicBezTo>
                  <a:pt x="4177661" y="1044617"/>
                  <a:pt x="3969732" y="1077307"/>
                  <a:pt x="3785648" y="1051523"/>
                </a:cubicBezTo>
                <a:cubicBezTo>
                  <a:pt x="3601564" y="1025739"/>
                  <a:pt x="3295170" y="1063898"/>
                  <a:pt x="3008502" y="1051523"/>
                </a:cubicBezTo>
                <a:cubicBezTo>
                  <a:pt x="2721834" y="1039148"/>
                  <a:pt x="2523799" y="1022711"/>
                  <a:pt x="2231356" y="1051523"/>
                </a:cubicBezTo>
                <a:cubicBezTo>
                  <a:pt x="1938913" y="1080335"/>
                  <a:pt x="1725161" y="1042055"/>
                  <a:pt x="1543617" y="1051523"/>
                </a:cubicBezTo>
                <a:cubicBezTo>
                  <a:pt x="1362073" y="1060991"/>
                  <a:pt x="1254187" y="1067371"/>
                  <a:pt x="1124095" y="1051523"/>
                </a:cubicBezTo>
                <a:cubicBezTo>
                  <a:pt x="994003" y="1035675"/>
                  <a:pt x="778323" y="1070280"/>
                  <a:pt x="525762" y="1051523"/>
                </a:cubicBezTo>
                <a:cubicBezTo>
                  <a:pt x="236339" y="1061947"/>
                  <a:pt x="15922" y="817484"/>
                  <a:pt x="0" y="525761"/>
                </a:cubicBezTo>
                <a:lnTo>
                  <a:pt x="0" y="525762"/>
                </a:lnTo>
                <a:close/>
              </a:path>
            </a:pathLst>
          </a:custGeom>
          <a:solidFill>
            <a:srgbClr val="CCFFFF"/>
          </a:solidFill>
          <a:ln w="38100">
            <a:solidFill>
              <a:srgbClr val="002060"/>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rgbClr val="002060"/>
                </a:solidFill>
                <a:latin typeface="+mj-lt"/>
                <a:cs typeface="Calibri" panose="020F0502020204030204" pitchFamily="34" charset="0"/>
              </a:rPr>
              <a:t>Những việc em và mọi người đã làm hoặc có thể làm để khắc phục hiện tượng ô nhiễm đó</a:t>
            </a:r>
            <a:endParaRPr kumimoji="0" lang="vi-VN" sz="3200" b="1" i="0" u="none" strike="noStrike" kern="1200" cap="none" spc="0" normalizeH="0" baseline="0" noProof="0" dirty="0">
              <a:ln>
                <a:noFill/>
              </a:ln>
              <a:solidFill>
                <a:srgbClr val="002060"/>
              </a:solidFill>
              <a:effectLst/>
              <a:uLnTx/>
              <a:uFillTx/>
              <a:latin typeface="+mj-lt"/>
              <a:cs typeface="Calibri" panose="020F0502020204030204" pitchFamily="34" charset="0"/>
            </a:endParaRPr>
          </a:p>
        </p:txBody>
      </p:sp>
      <p:pic>
        <p:nvPicPr>
          <p:cNvPr id="7" name="Picture 6">
            <a:extLst>
              <a:ext uri="{FF2B5EF4-FFF2-40B4-BE49-F238E27FC236}">
                <a16:creationId xmlns:a16="http://schemas.microsoft.com/office/drawing/2014/main" id="{FDA82A02-B04F-4044-1665-6C1DBFA560C6}"/>
              </a:ext>
            </a:extLst>
          </p:cNvPr>
          <p:cNvPicPr>
            <a:picLocks noChangeAspect="1"/>
          </p:cNvPicPr>
          <p:nvPr/>
        </p:nvPicPr>
        <p:blipFill>
          <a:blip r:embed="rId18"/>
          <a:stretch>
            <a:fillRect/>
          </a:stretch>
        </p:blipFill>
        <p:spPr>
          <a:xfrm>
            <a:off x="3418993" y="1642364"/>
            <a:ext cx="4651651" cy="4932091"/>
          </a:xfrm>
          <a:prstGeom prst="rect">
            <a:avLst/>
          </a:prstGeom>
        </p:spPr>
      </p:pic>
    </p:spTree>
    <p:extLst>
      <p:ext uri="{BB962C8B-B14F-4D97-AF65-F5344CB8AC3E}">
        <p14:creationId xmlns:p14="http://schemas.microsoft.com/office/powerpoint/2010/main" val="11414869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2" presetClass="entr" presetSubtype="4"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D7E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456560">
            <a:off x="16437122" y="883497"/>
            <a:ext cx="507251" cy="715355"/>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404847">
            <a:off x="12881582" y="1489423"/>
            <a:ext cx="748207" cy="748207"/>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461588">
            <a:off x="15554162" y="3801117"/>
            <a:ext cx="814259" cy="864561"/>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646022">
            <a:off x="12899398" y="-728168"/>
            <a:ext cx="868995" cy="801056"/>
          </a:xfrm>
          <a:prstGeom prst="rect">
            <a:avLst/>
          </a:prstGeom>
        </p:spPr>
      </p:pic>
      <p:pic>
        <p:nvPicPr>
          <p:cNvPr id="6" name="Picture 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286641" y="2778612"/>
            <a:ext cx="718275" cy="858807"/>
          </a:xfrm>
          <a:prstGeom prst="rect">
            <a:avLst/>
          </a:prstGeom>
        </p:spPr>
      </p:pic>
      <p:pic>
        <p:nvPicPr>
          <p:cNvPr id="7" name="Picture 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194065" y="500625"/>
            <a:ext cx="955373" cy="620450"/>
          </a:xfrm>
          <a:prstGeom prst="rect">
            <a:avLst/>
          </a:prstGeom>
        </p:spPr>
      </p:pic>
      <p:pic>
        <p:nvPicPr>
          <p:cNvPr id="8" name="Picture 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003586">
            <a:off x="15967559" y="1643955"/>
            <a:ext cx="363756" cy="753583"/>
          </a:xfrm>
          <a:prstGeom prst="rect">
            <a:avLst/>
          </a:prstGeom>
        </p:spPr>
      </p:pic>
      <p:pic>
        <p:nvPicPr>
          <p:cNvPr id="9" name="Picture 9"/>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920968">
            <a:off x="12997295" y="746367"/>
            <a:ext cx="1290115" cy="422219"/>
          </a:xfrm>
          <a:prstGeom prst="rect">
            <a:avLst/>
          </a:prstGeom>
        </p:spPr>
      </p:pic>
      <p:pic>
        <p:nvPicPr>
          <p:cNvPr id="10" name="Picture 10"/>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129358">
            <a:off x="11199678" y="1677494"/>
            <a:ext cx="559823" cy="532341"/>
          </a:xfrm>
          <a:prstGeom prst="rect">
            <a:avLst/>
          </a:prstGeom>
        </p:spPr>
      </p:pic>
      <p:pic>
        <p:nvPicPr>
          <p:cNvPr id="11" name="Picture 11"/>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1453495">
            <a:off x="12835610" y="3409213"/>
            <a:ext cx="840151" cy="950788"/>
          </a:xfrm>
          <a:prstGeom prst="rect">
            <a:avLst/>
          </a:prstGeom>
        </p:spPr>
      </p:pic>
      <p:pic>
        <p:nvPicPr>
          <p:cNvPr id="12" name="Picture 12"/>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10601344">
            <a:off x="13452356" y="2198797"/>
            <a:ext cx="967987" cy="967987"/>
          </a:xfrm>
          <a:prstGeom prst="rect">
            <a:avLst/>
          </a:prstGeom>
        </p:spPr>
      </p:pic>
      <p:pic>
        <p:nvPicPr>
          <p:cNvPr id="13" name="Picture 13"/>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rot="-9438273">
            <a:off x="16551071" y="4318744"/>
            <a:ext cx="266654" cy="1232433"/>
          </a:xfrm>
          <a:prstGeom prst="rect">
            <a:avLst/>
          </a:prstGeom>
        </p:spPr>
      </p:pic>
      <p:pic>
        <p:nvPicPr>
          <p:cNvPr id="14" name="Picture 14"/>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a:fillRect/>
          </a:stretch>
        </p:blipFill>
        <p:spPr>
          <a:xfrm rot="-3659741">
            <a:off x="6770235" y="4872888"/>
            <a:ext cx="609209" cy="622797"/>
          </a:xfrm>
          <a:prstGeom prst="rect">
            <a:avLst/>
          </a:prstGeom>
        </p:spPr>
      </p:pic>
      <p:pic>
        <p:nvPicPr>
          <p:cNvPr id="15" name="Picture 15"/>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r:embed="rId29"/>
              </a:ext>
            </a:extLst>
          </a:blip>
          <a:srcRect/>
          <a:stretch>
            <a:fillRect/>
          </a:stretch>
        </p:blipFill>
        <p:spPr>
          <a:xfrm rot="1842453">
            <a:off x="11598856" y="4418514"/>
            <a:ext cx="584361" cy="651924"/>
          </a:xfrm>
          <a:prstGeom prst="rect">
            <a:avLst/>
          </a:prstGeom>
        </p:spPr>
      </p:pic>
      <p:pic>
        <p:nvPicPr>
          <p:cNvPr id="16" name="Picture 16"/>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r:embed="rId31"/>
              </a:ext>
            </a:extLst>
          </a:blip>
          <a:srcRect/>
          <a:stretch>
            <a:fillRect/>
          </a:stretch>
        </p:blipFill>
        <p:spPr>
          <a:xfrm rot="1045001">
            <a:off x="11627898" y="5566308"/>
            <a:ext cx="574822" cy="1079017"/>
          </a:xfrm>
          <a:prstGeom prst="rect">
            <a:avLst/>
          </a:prstGeom>
        </p:spPr>
      </p:pic>
      <p:pic>
        <p:nvPicPr>
          <p:cNvPr id="17" name="Picture 17"/>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rcRect/>
          <a:stretch>
            <a:fillRect/>
          </a:stretch>
        </p:blipFill>
        <p:spPr>
          <a:xfrm rot="-4492633">
            <a:off x="13318052" y="4607435"/>
            <a:ext cx="410867" cy="1208433"/>
          </a:xfrm>
          <a:prstGeom prst="rect">
            <a:avLst/>
          </a:prstGeom>
        </p:spPr>
      </p:pic>
      <p:pic>
        <p:nvPicPr>
          <p:cNvPr id="23" name="Picture 23"/>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rcRect/>
          <a:stretch>
            <a:fillRect/>
          </a:stretch>
        </p:blipFill>
        <p:spPr>
          <a:xfrm>
            <a:off x="15514686" y="2542609"/>
            <a:ext cx="472005" cy="472005"/>
          </a:xfrm>
          <a:prstGeom prst="rect">
            <a:avLst/>
          </a:prstGeom>
        </p:spPr>
      </p:pic>
      <p:pic>
        <p:nvPicPr>
          <p:cNvPr id="25" name="图片 22">
            <a:extLst>
              <a:ext uri="{FF2B5EF4-FFF2-40B4-BE49-F238E27FC236}">
                <a16:creationId xmlns:a16="http://schemas.microsoft.com/office/drawing/2014/main" id="{FAF4A1CD-FF7A-4484-AF99-43DF96F1FFC2}"/>
              </a:ext>
            </a:extLst>
          </p:cNvPr>
          <p:cNvPicPr/>
          <p:nvPr/>
        </p:nvPicPr>
        <p:blipFill>
          <a:blip r:embed="rId36">
            <a:extLst>
              <a:ext uri="{28A0092B-C50C-407E-A947-70E740481C1C}">
                <a14:useLocalDpi xmlns:a14="http://schemas.microsoft.com/office/drawing/2010/main" val="0"/>
              </a:ext>
            </a:extLst>
          </a:blip>
          <a:srcRect/>
          <a:stretch>
            <a:fillRect/>
          </a:stretch>
        </p:blipFill>
        <p:spPr bwMode="auto">
          <a:xfrm>
            <a:off x="6903955" y="1113449"/>
            <a:ext cx="5478771" cy="5744551"/>
          </a:xfrm>
          <a:prstGeom prst="rect">
            <a:avLst/>
          </a:prstGeom>
          <a:noFill/>
          <a:ln>
            <a:noFill/>
          </a:ln>
        </p:spPr>
      </p:pic>
      <p:pic>
        <p:nvPicPr>
          <p:cNvPr id="27" name="Picture 26">
            <a:extLst>
              <a:ext uri="{FF2B5EF4-FFF2-40B4-BE49-F238E27FC236}">
                <a16:creationId xmlns:a16="http://schemas.microsoft.com/office/drawing/2014/main" id="{676BE420-F214-4DDB-9D46-F60D0F081262}"/>
              </a:ext>
            </a:extLst>
          </p:cNvPr>
          <p:cNvPicPr>
            <a:picLocks noChangeAspect="1"/>
          </p:cNvPicPr>
          <p:nvPr/>
        </p:nvPicPr>
        <p:blipFill>
          <a:blip r:embed="rId37"/>
          <a:stretch>
            <a:fillRect/>
          </a:stretch>
        </p:blipFill>
        <p:spPr>
          <a:xfrm>
            <a:off x="3633704" y="3197837"/>
            <a:ext cx="2799365" cy="3660163"/>
          </a:xfrm>
          <a:prstGeom prst="rect">
            <a:avLst/>
          </a:prstGeom>
          <a:effectLst>
            <a:outerShdw blurRad="76200" dir="13500000" sy="23000" kx="1200000" algn="br" rotWithShape="0">
              <a:prstClr val="black">
                <a:alpha val="20000"/>
              </a:prstClr>
            </a:outerShdw>
          </a:effectLst>
        </p:spPr>
      </p:pic>
      <p:pic>
        <p:nvPicPr>
          <p:cNvPr id="28" name="Picture 27">
            <a:extLst>
              <a:ext uri="{FF2B5EF4-FFF2-40B4-BE49-F238E27FC236}">
                <a16:creationId xmlns:a16="http://schemas.microsoft.com/office/drawing/2014/main" id="{A059E7A3-73AC-4B39-BC86-FAD76EB442DC}"/>
              </a:ext>
            </a:extLst>
          </p:cNvPr>
          <p:cNvPicPr>
            <a:picLocks noChangeAspect="1"/>
          </p:cNvPicPr>
          <p:nvPr/>
        </p:nvPicPr>
        <p:blipFill>
          <a:blip r:embed="rId38"/>
          <a:stretch>
            <a:fillRect/>
          </a:stretch>
        </p:blipFill>
        <p:spPr>
          <a:xfrm>
            <a:off x="864580" y="3101919"/>
            <a:ext cx="2540758" cy="3756081"/>
          </a:xfrm>
          <a:prstGeom prst="rect">
            <a:avLst/>
          </a:prstGeom>
          <a:effectLst>
            <a:outerShdw blurRad="76200" dir="13500000" sy="23000" kx="1200000" algn="br" rotWithShape="0">
              <a:prstClr val="black">
                <a:alpha val="20000"/>
              </a:prstClr>
            </a:outerShdw>
          </a:effectLst>
        </p:spPr>
      </p:pic>
      <p:pic>
        <p:nvPicPr>
          <p:cNvPr id="24" name="Picture 23">
            <a:extLst>
              <a:ext uri="{FF2B5EF4-FFF2-40B4-BE49-F238E27FC236}">
                <a16:creationId xmlns:a16="http://schemas.microsoft.com/office/drawing/2014/main" id="{4DD26068-2073-448B-8C7D-A963AF909A5A}"/>
              </a:ext>
            </a:extLst>
          </p:cNvPr>
          <p:cNvPicPr>
            <a:picLocks noChangeAspect="1"/>
          </p:cNvPicPr>
          <p:nvPr/>
        </p:nvPicPr>
        <p:blipFill>
          <a:blip r:embed="rId39"/>
          <a:stretch>
            <a:fillRect/>
          </a:stretch>
        </p:blipFill>
        <p:spPr>
          <a:xfrm>
            <a:off x="19050" y="141865"/>
            <a:ext cx="7023201" cy="2798307"/>
          </a:xfrm>
          <a:prstGeom prst="rect">
            <a:avLst/>
          </a:prstGeom>
        </p:spPr>
      </p:pic>
    </p:spTree>
    <p:extLst>
      <p:ext uri="{BB962C8B-B14F-4D97-AF65-F5344CB8AC3E}">
        <p14:creationId xmlns:p14="http://schemas.microsoft.com/office/powerpoint/2010/main" val="19074060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750" fill="hold"/>
                                        <p:tgtEl>
                                          <p:spTgt spid="25"/>
                                        </p:tgtEl>
                                        <p:attrNameLst>
                                          <p:attrName>ppt_w</p:attrName>
                                        </p:attrNameLst>
                                      </p:cBhvr>
                                      <p:tavLst>
                                        <p:tav tm="0">
                                          <p:val>
                                            <p:fltVal val="0"/>
                                          </p:val>
                                        </p:tav>
                                        <p:tav tm="100000">
                                          <p:val>
                                            <p:strVal val="#ppt_w"/>
                                          </p:val>
                                        </p:tav>
                                      </p:tavLst>
                                    </p:anim>
                                    <p:anim calcmode="lin" valueType="num">
                                      <p:cBhvr>
                                        <p:cTn id="8" dur="750" fill="hold"/>
                                        <p:tgtEl>
                                          <p:spTgt spid="25"/>
                                        </p:tgtEl>
                                        <p:attrNameLst>
                                          <p:attrName>ppt_h</p:attrName>
                                        </p:attrNameLst>
                                      </p:cBhvr>
                                      <p:tavLst>
                                        <p:tav tm="0">
                                          <p:val>
                                            <p:fltVal val="0"/>
                                          </p:val>
                                        </p:tav>
                                        <p:tav tm="100000">
                                          <p:val>
                                            <p:strVal val="#ppt_h"/>
                                          </p:val>
                                        </p:tav>
                                      </p:tavLst>
                                    </p:anim>
                                    <p:animEffect transition="in" filter="fade">
                                      <p:cBhvr>
                                        <p:cTn id="9"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TotalTime>
  <Words>592</Words>
  <Application>Microsoft Office PowerPoint</Application>
  <PresentationFormat>Widescreen</PresentationFormat>
  <Paragraphs>35</Paragraphs>
  <Slides>16</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#9Slide03 Arima Madurai Black</vt:lpstr>
      <vt:lpstr>#9Slide03 Sofia Pro Soft Bold</vt:lpstr>
      <vt:lpstr>#9Slide04 Vollkorn Black</vt:lpstr>
      <vt:lpstr>#9Slide05 Dear Saturday</vt:lpstr>
      <vt:lpstr>Arial</vt:lpstr>
      <vt:lpstr>Arial-Rounded</vt:lpstr>
      <vt:lpstr>Calibri</vt:lpstr>
      <vt:lpstr>SVN-Sign Painter House Script</vt:lpstr>
      <vt:lpstr>Times New Roman</vt:lpstr>
      <vt:lpstr>UVN Banh Mi</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MyPC</cp:lastModifiedBy>
  <cp:revision>21</cp:revision>
  <dcterms:created xsi:type="dcterms:W3CDTF">2023-02-04T02:09:15Z</dcterms:created>
  <dcterms:modified xsi:type="dcterms:W3CDTF">2025-05-06T03:15:39Z</dcterms:modified>
</cp:coreProperties>
</file>