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Lst>
  <p:notesMasterIdLst>
    <p:notesMasterId r:id="rId14"/>
  </p:notesMasterIdLst>
  <p:sldIdLst>
    <p:sldId id="299" r:id="rId3"/>
    <p:sldId id="344" r:id="rId4"/>
    <p:sldId id="2593" r:id="rId5"/>
    <p:sldId id="346" r:id="rId6"/>
    <p:sldId id="2594" r:id="rId7"/>
    <p:sldId id="347" r:id="rId8"/>
    <p:sldId id="2595" r:id="rId9"/>
    <p:sldId id="352" r:id="rId10"/>
    <p:sldId id="353" r:id="rId11"/>
    <p:sldId id="354" r:id="rId12"/>
    <p:sldId id="25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85" d="100"/>
          <a:sy n="85" d="100"/>
        </p:scale>
        <p:origin x="60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B3C39-4F96-4699-BC5B-684D4FA03C3D}"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5E3BC-4042-4877-BBA7-8237B89817C1}" type="slidenum">
              <a:rPr lang="en-US" smtClean="0"/>
              <a:t>‹#›</a:t>
            </a:fld>
            <a:endParaRPr lang="en-US"/>
          </a:p>
        </p:txBody>
      </p:sp>
    </p:spTree>
    <p:extLst>
      <p:ext uri="{BB962C8B-B14F-4D97-AF65-F5344CB8AC3E}">
        <p14:creationId xmlns:p14="http://schemas.microsoft.com/office/powerpoint/2010/main" val="341334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11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79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47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2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33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1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842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042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658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5045623"/>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897527"/>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0949389"/>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2294668"/>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4304940"/>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859489"/>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2843606"/>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5993006"/>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490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2107607"/>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6978659"/>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8077298"/>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40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39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870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59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40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166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094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192882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2025/5/6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72169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C9DB9A-1BC0-5E96-5418-43B50287B0C3}"/>
              </a:ext>
            </a:extLst>
          </p:cNvPr>
          <p:cNvSpPr txBox="1"/>
          <p:nvPr/>
        </p:nvSpPr>
        <p:spPr>
          <a:xfrm>
            <a:off x="600075" y="466725"/>
            <a:ext cx="11334750" cy="6217087"/>
          </a:xfrm>
          <a:prstGeom prst="rect">
            <a:avLst/>
          </a:prstGeom>
          <a:noFill/>
        </p:spPr>
        <p:txBody>
          <a:bodyPr wrap="square" rtlCol="0">
            <a:spAutoFit/>
          </a:bodyPr>
          <a:lstStyle/>
          <a:p>
            <a:pPr algn="ctr"/>
            <a:r>
              <a:rPr lang="vi-VN"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THƯ CỦA ÔNG TRÁI ĐẤT GỬI CÁC BẠN NHỎ</a:t>
            </a:r>
          </a:p>
          <a:p>
            <a:r>
              <a:rPr lang="en-US"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bạn nhỏ yêu quý!</a:t>
            </a:r>
          </a:p>
          <a:p>
            <a:r>
              <a:rPr lang="en-US"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 viết thư này cho các bạn trong lúc ta đang bị sốt rất cao. Các bạn có nghe thấy hằng ngày trên báo đài nói rằng “Trái Đất đang nóng lên” không? Có thể các bạn sẽ không hài lòng về ta, bởi ta bây giờ có rất nhiều tính xấu. Nào là ta thất thường, làm nơi này hạn hán, nơi kia lũ lụt. Nào là ta nóng tính, làm nhiệt độ tăng cao, núi lửa phun trào. Nào là ta lười chăm sóc bản thân, làm môi trường ô nhiễm,... Có lẽ ta đã gây quá nhiều phiền toái cho cuộc sống của mọi người.</a:t>
            </a:r>
          </a:p>
          <a:p>
            <a:r>
              <a:rPr lang="en-US"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 thực sự không muốn như vậy. Nhưng chính con người đã mang lại những rắc rối cho ta. Con người xả rác bừa bãi, chặt cây phá rừng, lãng phí nguồn nước, săn bắn động vật hoang dã,... Mỗi ngày một chút, những hành động đó của con người làm ta yếu dần.</a:t>
            </a:r>
          </a:p>
          <a:p>
            <a:r>
              <a:rPr lang="en-US"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bạn nhỏ thân mến của ta ơi! Ta biết tất cả các bạn đều mong ta sống thật lâu và vui vẻ. Bởi ai cũng muốn được sống trên một Trái Đất khỏe mạnh và xanh tươi. Hãy giúp ta nhé, bắt đầu từ những việc nhỏ thôi, như khóa một vòi nước không dùng đến hay tắt bớt một bóng đèn,... Các bạn có thể làm được, đúng không?</a:t>
            </a:r>
          </a:p>
          <a:p>
            <a:pPr algn="r"/>
            <a:r>
              <a:rPr lang="vi-VN"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Ông Trái Đất</a:t>
            </a:r>
          </a:p>
          <a:p>
            <a:pPr algn="r"/>
            <a:r>
              <a:rPr lang="vi-VN" sz="2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(Phan Nguyên)</a:t>
            </a:r>
          </a:p>
        </p:txBody>
      </p:sp>
    </p:spTree>
    <p:extLst>
      <p:ext uri="{BB962C8B-B14F-4D97-AF65-F5344CB8AC3E}">
        <p14:creationId xmlns:p14="http://schemas.microsoft.com/office/powerpoint/2010/main" val="6422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3" descr="4ef6b7c9486052b6069210c143670dcb">
            <a:extLst>
              <a:ext uri="{FF2B5EF4-FFF2-40B4-BE49-F238E27FC236}">
                <a16:creationId xmlns:a16="http://schemas.microsoft.com/office/drawing/2014/main" id="{CE63E908-FC4E-46C5-8833-2B8DF9FDC3B3}"/>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22" name="Group 21">
            <a:extLst>
              <a:ext uri="{FF2B5EF4-FFF2-40B4-BE49-F238E27FC236}">
                <a16:creationId xmlns:a16="http://schemas.microsoft.com/office/drawing/2014/main" id="{C6742573-B4C7-4782-8BE6-22F4FE7562F1}"/>
              </a:ext>
            </a:extLst>
          </p:cNvPr>
          <p:cNvGrpSpPr/>
          <p:nvPr/>
        </p:nvGrpSpPr>
        <p:grpSpPr>
          <a:xfrm>
            <a:off x="1202655" y="1001534"/>
            <a:ext cx="11061463" cy="582476"/>
            <a:chOff x="148609" y="1130091"/>
            <a:chExt cx="10511471" cy="386767"/>
          </a:xfrm>
        </p:grpSpPr>
        <p:sp>
          <p:nvSpPr>
            <p:cNvPr id="23" name="Rectangle 22">
              <a:extLst>
                <a:ext uri="{FF2B5EF4-FFF2-40B4-BE49-F238E27FC236}">
                  <a16:creationId xmlns:a16="http://schemas.microsoft.com/office/drawing/2014/main" id="{F88F578A-DB41-482D-BA74-EE37947551AA}"/>
                </a:ext>
              </a:extLst>
            </p:cNvPr>
            <p:cNvSpPr/>
            <p:nvPr/>
          </p:nvSpPr>
          <p:spPr>
            <a:xfrm>
              <a:off x="793649" y="1136706"/>
              <a:ext cx="9866431" cy="347421"/>
            </a:xfrm>
            <a:prstGeom prst="rect">
              <a:avLst/>
            </a:prstGeom>
          </p:spPr>
          <p:txBody>
            <a:bodyPr wrap="square">
              <a:spAutoFit/>
            </a:bodyPr>
            <a:lstStyle/>
            <a:p>
              <a:pPr marL="0" marR="0" algn="just">
                <a:spcBef>
                  <a:spcPts val="0"/>
                </a:spcBef>
                <a:spcAft>
                  <a:spcPts val="0"/>
                </a:spcAft>
              </a:pP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Sắp</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xếp</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ý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đúng</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trình</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tự</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nội</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dung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bức</a:t>
              </a:r>
              <a:r>
                <a:rPr lang="en-US" sz="28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effectLst/>
                  <a:latin typeface="Times New Roman" panose="02020603050405020304" pitchFamily="18" charset="0"/>
                  <a:ea typeface="Arial-Rounded" panose="020B0500000000000000" pitchFamily="34" charset="0"/>
                  <a:cs typeface="Times New Roman" panose="02020603050405020304" pitchFamily="18" charset="0"/>
                </a:rPr>
                <a:t>thư</a:t>
              </a:r>
              <a:endParaRPr lang="en-US" sz="2800" dirty="0">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id="{F5D2D0E5-0CB8-4D98-A0D9-28EE49814337}"/>
                </a:ext>
              </a:extLst>
            </p:cNvPr>
            <p:cNvSpPr/>
            <p:nvPr/>
          </p:nvSpPr>
          <p:spPr>
            <a:xfrm>
              <a:off x="148609" y="1130091"/>
              <a:ext cx="589032" cy="386767"/>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CB9D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2800" b="0" i="0" u="none" strike="noStrike" kern="1200" cap="none" spc="0" normalizeH="0" baseline="0" noProof="0" dirty="0">
                <a:ln>
                  <a:noFill/>
                </a:ln>
                <a:solidFill>
                  <a:srgbClr val="4CB9D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60296F45-69BA-E99A-D84B-019304BBC6F3}"/>
              </a:ext>
            </a:extLst>
          </p:cNvPr>
          <p:cNvPicPr>
            <a:picLocks noChangeAspect="1"/>
          </p:cNvPicPr>
          <p:nvPr/>
        </p:nvPicPr>
        <p:blipFill>
          <a:blip r:embed="rId5"/>
          <a:stretch>
            <a:fillRect/>
          </a:stretch>
        </p:blipFill>
        <p:spPr>
          <a:xfrm>
            <a:off x="723900" y="2328862"/>
            <a:ext cx="3456518" cy="1204913"/>
          </a:xfrm>
          <a:prstGeom prst="rect">
            <a:avLst/>
          </a:prstGeom>
        </p:spPr>
      </p:pic>
      <p:pic>
        <p:nvPicPr>
          <p:cNvPr id="5" name="Picture 4">
            <a:extLst>
              <a:ext uri="{FF2B5EF4-FFF2-40B4-BE49-F238E27FC236}">
                <a16:creationId xmlns:a16="http://schemas.microsoft.com/office/drawing/2014/main" id="{6B07C7D6-9EDF-AF04-BE8F-703AA8D37B15}"/>
              </a:ext>
            </a:extLst>
          </p:cNvPr>
          <p:cNvPicPr>
            <a:picLocks noChangeAspect="1"/>
          </p:cNvPicPr>
          <p:nvPr/>
        </p:nvPicPr>
        <p:blipFill>
          <a:blip r:embed="rId6"/>
          <a:stretch>
            <a:fillRect/>
          </a:stretch>
        </p:blipFill>
        <p:spPr>
          <a:xfrm>
            <a:off x="4495800" y="2266950"/>
            <a:ext cx="3275106" cy="1219200"/>
          </a:xfrm>
          <a:prstGeom prst="rect">
            <a:avLst/>
          </a:prstGeom>
        </p:spPr>
      </p:pic>
      <p:pic>
        <p:nvPicPr>
          <p:cNvPr id="7" name="Picture 6">
            <a:extLst>
              <a:ext uri="{FF2B5EF4-FFF2-40B4-BE49-F238E27FC236}">
                <a16:creationId xmlns:a16="http://schemas.microsoft.com/office/drawing/2014/main" id="{F29306F7-C1F9-6A64-1A6A-A9CAE872D4EA}"/>
              </a:ext>
            </a:extLst>
          </p:cNvPr>
          <p:cNvPicPr>
            <a:picLocks noChangeAspect="1"/>
          </p:cNvPicPr>
          <p:nvPr/>
        </p:nvPicPr>
        <p:blipFill>
          <a:blip r:embed="rId7"/>
          <a:stretch>
            <a:fillRect/>
          </a:stretch>
        </p:blipFill>
        <p:spPr>
          <a:xfrm>
            <a:off x="8172450" y="2290762"/>
            <a:ext cx="3251954" cy="1185863"/>
          </a:xfrm>
          <a:prstGeom prst="rect">
            <a:avLst/>
          </a:prstGeom>
        </p:spPr>
      </p:pic>
      <p:sp>
        <p:nvSpPr>
          <p:cNvPr id="8" name="Oval 7">
            <a:extLst>
              <a:ext uri="{FF2B5EF4-FFF2-40B4-BE49-F238E27FC236}">
                <a16:creationId xmlns:a16="http://schemas.microsoft.com/office/drawing/2014/main" id="{D908A50E-A9A5-5AE9-8501-091B7C3B0423}"/>
              </a:ext>
            </a:extLst>
          </p:cNvPr>
          <p:cNvSpPr/>
          <p:nvPr/>
        </p:nvSpPr>
        <p:spPr>
          <a:xfrm>
            <a:off x="4238625" y="2066925"/>
            <a:ext cx="542925" cy="5048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cs typeface="Calibri" panose="020F0502020204030204" pitchFamily="34" charset="0"/>
              </a:rPr>
              <a:t>1</a:t>
            </a:r>
          </a:p>
        </p:txBody>
      </p:sp>
      <p:sp>
        <p:nvSpPr>
          <p:cNvPr id="9" name="Oval 8">
            <a:extLst>
              <a:ext uri="{FF2B5EF4-FFF2-40B4-BE49-F238E27FC236}">
                <a16:creationId xmlns:a16="http://schemas.microsoft.com/office/drawing/2014/main" id="{9177591F-06C8-78A0-0199-CE89D2FBD9EE}"/>
              </a:ext>
            </a:extLst>
          </p:cNvPr>
          <p:cNvSpPr/>
          <p:nvPr/>
        </p:nvSpPr>
        <p:spPr>
          <a:xfrm>
            <a:off x="7981950" y="2076450"/>
            <a:ext cx="542925" cy="5048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cs typeface="Calibri" panose="020F0502020204030204" pitchFamily="34" charset="0"/>
              </a:rPr>
              <a:t>2</a:t>
            </a:r>
          </a:p>
        </p:txBody>
      </p:sp>
      <p:sp>
        <p:nvSpPr>
          <p:cNvPr id="10" name="Oval 9">
            <a:extLst>
              <a:ext uri="{FF2B5EF4-FFF2-40B4-BE49-F238E27FC236}">
                <a16:creationId xmlns:a16="http://schemas.microsoft.com/office/drawing/2014/main" id="{9AFE3B9D-5792-DACF-EF85-45B1516BF420}"/>
              </a:ext>
            </a:extLst>
          </p:cNvPr>
          <p:cNvSpPr/>
          <p:nvPr/>
        </p:nvSpPr>
        <p:spPr>
          <a:xfrm>
            <a:off x="781050" y="2076450"/>
            <a:ext cx="542925" cy="5048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62993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C9DB9A-1BC0-5E96-5418-43B50287B0C3}"/>
              </a:ext>
            </a:extLst>
          </p:cNvPr>
          <p:cNvSpPr txBox="1"/>
          <p:nvPr/>
        </p:nvSpPr>
        <p:spPr>
          <a:xfrm>
            <a:off x="600075" y="466725"/>
            <a:ext cx="11334750"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 CỦA ÔNG TRÁI ĐẤT GỬI CÁC BẠN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yêu quý!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viết thư này cho các bạn trong lúc ta đang bị sốt rất cao. Các bạn có nghe thấy hằng ngày trên báo đài nói rằng “Trái Đất đang nóng lên” không? Có thể các bạn sẽ không hài lòng về ta, bởi ta bây giờ có rất nhiều tính xấu. Nào là ta thất thường, làm nơi này hạn hán, nơi kia lũ lụt. Nào là ta nóng tính, làm nhiệt độ tăng cao, núi lửa phun trào. Nào là ta lười chăm sóc bản thân, làm môi trường ô nhiễm,... Có lẽ ta đã gây quá nhiều phiền toái cho cuộc sống của mọi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thực sự không muốn như vậy. Nhưng chính con người đã mang lại những rắc rối cho ta. Con người xả rác bừa bãi, chặt cây phá rừng, lãng phí nguồn nước, săn bắn động vật hoang dã,... Mỗi ngày một chút, những hành động đó của con người làm ta yếu dần.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thân mến của ta ơi! Ta biết tất cả các bạn đều mong ta sống thật lâu và vui vẻ. Bởi ai cũng muốn được sống trên một Trái Đất khỏe mạnh và xanh tươi. Hãy giúp ta nhé, bắt đầu từ những việc nhỏ thôi, như khóa một vòi nước không dùng đến hay tắt bớt một bóng đèn,... Các bạn có thể làm được, đúng không?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 Trái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(Phan Nguyên)</a:t>
            </a:r>
          </a:p>
        </p:txBody>
      </p:sp>
    </p:spTree>
    <p:extLst>
      <p:ext uri="{BB962C8B-B14F-4D97-AF65-F5344CB8AC3E}">
        <p14:creationId xmlns:p14="http://schemas.microsoft.com/office/powerpoint/2010/main" val="2874056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3" descr="4ef6b7c9486052b6069210c143670dcb">
            <a:extLst>
              <a:ext uri="{FF2B5EF4-FFF2-40B4-BE49-F238E27FC236}">
                <a16:creationId xmlns:a16="http://schemas.microsoft.com/office/drawing/2014/main" id="{3467570E-2202-4017-996E-40025C6ACDDF}"/>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31" name="Group 30">
            <a:extLst>
              <a:ext uri="{FF2B5EF4-FFF2-40B4-BE49-F238E27FC236}">
                <a16:creationId xmlns:a16="http://schemas.microsoft.com/office/drawing/2014/main" id="{9E8F3D42-6221-4AEE-BC29-6DE460931C36}"/>
              </a:ext>
            </a:extLst>
          </p:cNvPr>
          <p:cNvGrpSpPr/>
          <p:nvPr/>
        </p:nvGrpSpPr>
        <p:grpSpPr>
          <a:xfrm>
            <a:off x="3346859" y="1017426"/>
            <a:ext cx="4781322" cy="1066928"/>
            <a:chOff x="65678" y="169011"/>
            <a:chExt cx="5404973" cy="1247487"/>
          </a:xfrm>
        </p:grpSpPr>
        <p:sp>
          <p:nvSpPr>
            <p:cNvPr id="32" name="Google Shape;1244;p45">
              <a:extLst>
                <a:ext uri="{FF2B5EF4-FFF2-40B4-BE49-F238E27FC236}">
                  <a16:creationId xmlns:a16="http://schemas.microsoft.com/office/drawing/2014/main" id="{B70941B9-86B1-4842-AC3F-443FBB01A968}"/>
                </a:ext>
              </a:extLst>
            </p:cNvPr>
            <p:cNvSpPr/>
            <p:nvPr/>
          </p:nvSpPr>
          <p:spPr>
            <a:xfrm>
              <a:off x="65678" y="169011"/>
              <a:ext cx="5404973" cy="1247487"/>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00"/>
                </a:solidFill>
                <a:effectLst/>
                <a:uLnTx/>
                <a:uFillTx/>
                <a:latin typeface="Arial"/>
                <a:ea typeface="微软雅黑"/>
                <a:cs typeface="Arial"/>
                <a:sym typeface="Arial"/>
              </a:endParaRPr>
            </a:p>
          </p:txBody>
        </p:sp>
        <p:sp>
          <p:nvSpPr>
            <p:cNvPr id="33" name="TextBox 32">
              <a:extLst>
                <a:ext uri="{FF2B5EF4-FFF2-40B4-BE49-F238E27FC236}">
                  <a16:creationId xmlns:a16="http://schemas.microsoft.com/office/drawing/2014/main" id="{CD136482-FBCF-49AE-B92B-09374DDB8ED4}"/>
                </a:ext>
              </a:extLst>
            </p:cNvPr>
            <p:cNvSpPr txBox="1"/>
            <p:nvPr/>
          </p:nvSpPr>
          <p:spPr>
            <a:xfrm>
              <a:off x="65678" y="414173"/>
              <a:ext cx="5404973" cy="6837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rPr>
                <a:t>LUYỆN ĐỌC CÂU DÀI</a:t>
              </a:r>
            </a:p>
          </p:txBody>
        </p:sp>
      </p:grpSp>
      <p:grpSp>
        <p:nvGrpSpPr>
          <p:cNvPr id="11" name="Group 10">
            <a:extLst>
              <a:ext uri="{FF2B5EF4-FFF2-40B4-BE49-F238E27FC236}">
                <a16:creationId xmlns:a16="http://schemas.microsoft.com/office/drawing/2014/main" id="{C4E392FB-144E-4B6C-B2F7-69D322F6BEF9}"/>
              </a:ext>
            </a:extLst>
          </p:cNvPr>
          <p:cNvGrpSpPr/>
          <p:nvPr/>
        </p:nvGrpSpPr>
        <p:grpSpPr>
          <a:xfrm>
            <a:off x="1049264" y="2358231"/>
            <a:ext cx="10093472" cy="2985293"/>
            <a:chOff x="1334770" y="1715770"/>
            <a:chExt cx="9629140" cy="2694305"/>
          </a:xfrm>
        </p:grpSpPr>
        <p:sp>
          <p:nvSpPr>
            <p:cNvPr id="12" name="矩形: 圆角 8">
              <a:extLst>
                <a:ext uri="{FF2B5EF4-FFF2-40B4-BE49-F238E27FC236}">
                  <a16:creationId xmlns:a16="http://schemas.microsoft.com/office/drawing/2014/main" id="{4ABB5E0F-11B0-4843-83AB-36B91C6DA4B3}"/>
                </a:ext>
              </a:extLst>
            </p:cNvPr>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微软雅黑"/>
                <a:cs typeface="+mn-ea"/>
                <a:sym typeface="+mn-lt"/>
              </a:endParaRPr>
            </a:p>
          </p:txBody>
        </p:sp>
        <p:sp>
          <p:nvSpPr>
            <p:cNvPr id="13" name="矩形: 圆角 7">
              <a:extLst>
                <a:ext uri="{FF2B5EF4-FFF2-40B4-BE49-F238E27FC236}">
                  <a16:creationId xmlns:a16="http://schemas.microsoft.com/office/drawing/2014/main" id="{BCB2EA36-DFC8-4880-8FAC-5421F66DB98D}"/>
                </a:ext>
              </a:extLst>
            </p:cNvPr>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微软雅黑"/>
                <a:cs typeface="+mn-ea"/>
                <a:sym typeface="+mn-lt"/>
              </a:endParaRPr>
            </a:p>
          </p:txBody>
        </p:sp>
      </p:grpSp>
      <p:sp>
        <p:nvSpPr>
          <p:cNvPr id="4" name="TextBox 3">
            <a:extLst>
              <a:ext uri="{FF2B5EF4-FFF2-40B4-BE49-F238E27FC236}">
                <a16:creationId xmlns:a16="http://schemas.microsoft.com/office/drawing/2014/main" id="{93CF8CE1-B613-4327-BC26-7A2695A6C66A}"/>
              </a:ext>
            </a:extLst>
          </p:cNvPr>
          <p:cNvSpPr txBox="1"/>
          <p:nvPr/>
        </p:nvSpPr>
        <p:spPr>
          <a:xfrm>
            <a:off x="1555801" y="2509614"/>
            <a:ext cx="9256786" cy="1323439"/>
          </a:xfrm>
          <a:prstGeom prst="rect">
            <a:avLst/>
          </a:prstGeom>
          <a:noFill/>
        </p:spPr>
        <p:txBody>
          <a:bodyPr wrap="square" rtlCol="0">
            <a:spAutoFit/>
          </a:bodyPr>
          <a:lstStyle/>
          <a:p>
            <a:pPr lvl="0" algn="just"/>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Nào là ta thất thường,</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làm nơi này hạn hán,</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nơi kia lũ lụt.</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4000" dirty="0">
                <a:latin typeface="Times New Roman" panose="02020603050405020304" pitchFamily="18" charset="0"/>
                <a:ea typeface="Arial-Rounded" panose="020B0500000000000000" pitchFamily="34" charset="0"/>
                <a:cs typeface="Times New Roman" panose="02020603050405020304" pitchFamily="18" charset="0"/>
              </a:rPr>
              <a:t>.</a:t>
            </a:r>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2AF56F7-2E3C-9C69-3417-3A2E084208BA}"/>
              </a:ext>
            </a:extLst>
          </p:cNvPr>
          <p:cNvSpPr txBox="1"/>
          <p:nvPr/>
        </p:nvSpPr>
        <p:spPr>
          <a:xfrm>
            <a:off x="1546276" y="3909789"/>
            <a:ext cx="9256786" cy="1323439"/>
          </a:xfrm>
          <a:prstGeom prst="rect">
            <a:avLst/>
          </a:prstGeom>
          <a:noFill/>
        </p:spPr>
        <p:txBody>
          <a:bodyPr wrap="square" rtlCol="0">
            <a:spAutoFit/>
          </a:bodyPr>
          <a:lstStyle/>
          <a:p>
            <a:pPr lvl="0" algn="just"/>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Nào là ta nóng tính,</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làm nhiệt độ tăng cao,</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núi lửa phun trào. </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5583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C9DB9A-1BC0-5E96-5418-43B50287B0C3}"/>
              </a:ext>
            </a:extLst>
          </p:cNvPr>
          <p:cNvSpPr txBox="1"/>
          <p:nvPr/>
        </p:nvSpPr>
        <p:spPr>
          <a:xfrm>
            <a:off x="600075" y="466725"/>
            <a:ext cx="11334750"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 CỦA ÔNG TRÁI ĐẤT GỬI CÁC BẠN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yêu quý!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viết thư này cho các bạn trong lúc ta đang bị sốt rất cao. Các bạn có nghe thấy hằng ngày trên báo đài nói rằng “Trái Đất đang nóng lên” không? Có thể các bạn sẽ không hài lòng về ta, bởi ta bây giờ có rất nhiều tính xấu. Nào là ta thất thường, làm nơi này hạn hán, nơi kia lũ lụt. Nào là ta nóng tính, làm nhiệt độ tăng cao, núi lửa phun trào. Nào là ta lười chăm sóc bản thân, làm môi trường ô nhiễm,... Có lẽ ta đã gây quá nhiều phiền toái cho cuộc sống của mọi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thực sự không muốn như vậy. Nhưng chính con người đã mang lại những rắc rối cho ta. Con người xả rác bừa bãi, chặt cây phá rừng, lãng phí nguồn nước, săn bắn động vật hoang dã,... Mỗi ngày một chút, những hành động đó của con người làm ta yếu dần.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thân mến của ta ơi! Ta biết tất cả các bạn đều mong ta sống thật lâu và vui vẻ. Bởi ai cũng muốn được sống trên một Trái Đất khỏe mạnh và xanh tươi. Hãy giúp ta nhé, bắt đầu từ những việc nhỏ thôi, như khóa một vòi nước không dùng đến hay tắt bớt một bóng đèn,... Các bạn có thể làm được, đúng không?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 Trái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(Phan Nguyên)</a:t>
            </a:r>
          </a:p>
        </p:txBody>
      </p:sp>
      <p:sp>
        <p:nvSpPr>
          <p:cNvPr id="3" name="Rectangle: Rounded Corners 2">
            <a:extLst>
              <a:ext uri="{FF2B5EF4-FFF2-40B4-BE49-F238E27FC236}">
                <a16:creationId xmlns:a16="http://schemas.microsoft.com/office/drawing/2014/main" id="{47450ED8-AD4D-D138-CF1B-7FC37E14ACAF}"/>
              </a:ext>
            </a:extLst>
          </p:cNvPr>
          <p:cNvSpPr/>
          <p:nvPr/>
        </p:nvSpPr>
        <p:spPr>
          <a:xfrm>
            <a:off x="76200" y="6096000"/>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36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đoạn</a:t>
            </a:r>
            <a:endParaRPr lang="en-US" sz="36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CF0F721-F220-C3CE-E66D-8C271403331B}"/>
              </a:ext>
            </a:extLst>
          </p:cNvPr>
          <p:cNvSpPr/>
          <p:nvPr/>
        </p:nvSpPr>
        <p:spPr>
          <a:xfrm>
            <a:off x="554085" y="970473"/>
            <a:ext cx="11075940" cy="243947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6" name="Group 5">
            <a:extLst>
              <a:ext uri="{FF2B5EF4-FFF2-40B4-BE49-F238E27FC236}">
                <a16:creationId xmlns:a16="http://schemas.microsoft.com/office/drawing/2014/main" id="{B08B354B-B7C9-7E80-A45F-2DAB3429E8F4}"/>
              </a:ext>
            </a:extLst>
          </p:cNvPr>
          <p:cNvGrpSpPr/>
          <p:nvPr/>
        </p:nvGrpSpPr>
        <p:grpSpPr>
          <a:xfrm>
            <a:off x="0" y="780714"/>
            <a:ext cx="828675" cy="809961"/>
            <a:chOff x="-93175" y="1999914"/>
            <a:chExt cx="931530" cy="931530"/>
          </a:xfrm>
        </p:grpSpPr>
        <p:pic>
          <p:nvPicPr>
            <p:cNvPr id="7" name="Picture 6" descr="A picture containing vector graphics&#10;&#10;Description automatically generated">
              <a:extLst>
                <a:ext uri="{FF2B5EF4-FFF2-40B4-BE49-F238E27FC236}">
                  <a16:creationId xmlns:a16="http://schemas.microsoft.com/office/drawing/2014/main" id="{1512C1A6-E531-30A7-E28E-4EC4AC11F6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8" name="TextBox 7">
              <a:extLst>
                <a:ext uri="{FF2B5EF4-FFF2-40B4-BE49-F238E27FC236}">
                  <a16:creationId xmlns:a16="http://schemas.microsoft.com/office/drawing/2014/main" id="{F9345583-46C8-11CA-D933-E61A936F42D4}"/>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9" name="Rectangle 8">
            <a:extLst>
              <a:ext uri="{FF2B5EF4-FFF2-40B4-BE49-F238E27FC236}">
                <a16:creationId xmlns:a16="http://schemas.microsoft.com/office/drawing/2014/main" id="{EA7DE783-1610-9E93-0DA9-4FEB912463FC}"/>
              </a:ext>
            </a:extLst>
          </p:cNvPr>
          <p:cNvSpPr/>
          <p:nvPr/>
        </p:nvSpPr>
        <p:spPr>
          <a:xfrm>
            <a:off x="554085" y="3466023"/>
            <a:ext cx="11075940" cy="97262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0" name="Group 9">
            <a:extLst>
              <a:ext uri="{FF2B5EF4-FFF2-40B4-BE49-F238E27FC236}">
                <a16:creationId xmlns:a16="http://schemas.microsoft.com/office/drawing/2014/main" id="{44293981-D065-8216-666F-417DA7A84AED}"/>
              </a:ext>
            </a:extLst>
          </p:cNvPr>
          <p:cNvGrpSpPr/>
          <p:nvPr/>
        </p:nvGrpSpPr>
        <p:grpSpPr>
          <a:xfrm>
            <a:off x="0" y="3276264"/>
            <a:ext cx="828675" cy="809961"/>
            <a:chOff x="-93175" y="1999914"/>
            <a:chExt cx="931530" cy="931530"/>
          </a:xfrm>
        </p:grpSpPr>
        <p:pic>
          <p:nvPicPr>
            <p:cNvPr id="12" name="Picture 11" descr="A picture containing vector graphics&#10;&#10;Description automatically generated">
              <a:extLst>
                <a:ext uri="{FF2B5EF4-FFF2-40B4-BE49-F238E27FC236}">
                  <a16:creationId xmlns:a16="http://schemas.microsoft.com/office/drawing/2014/main" id="{362A73C2-736D-5B71-6E18-9AE654534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3" name="TextBox 12">
              <a:extLst>
                <a:ext uri="{FF2B5EF4-FFF2-40B4-BE49-F238E27FC236}">
                  <a16:creationId xmlns:a16="http://schemas.microsoft.com/office/drawing/2014/main" id="{84C3E7A1-32B5-489F-F8A0-D0DC47AF58BF}"/>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4" name="Rectangle 13">
            <a:extLst>
              <a:ext uri="{FF2B5EF4-FFF2-40B4-BE49-F238E27FC236}">
                <a16:creationId xmlns:a16="http://schemas.microsoft.com/office/drawing/2014/main" id="{11489D42-860D-323A-B01D-3B9FE44683BD}"/>
              </a:ext>
            </a:extLst>
          </p:cNvPr>
          <p:cNvSpPr/>
          <p:nvPr/>
        </p:nvSpPr>
        <p:spPr>
          <a:xfrm>
            <a:off x="554085" y="4523298"/>
            <a:ext cx="11285490" cy="139172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5" name="Group 14">
            <a:extLst>
              <a:ext uri="{FF2B5EF4-FFF2-40B4-BE49-F238E27FC236}">
                <a16:creationId xmlns:a16="http://schemas.microsoft.com/office/drawing/2014/main" id="{2C6AFAB8-D03E-B6D4-B535-0EF203F166AA}"/>
              </a:ext>
            </a:extLst>
          </p:cNvPr>
          <p:cNvGrpSpPr/>
          <p:nvPr/>
        </p:nvGrpSpPr>
        <p:grpSpPr>
          <a:xfrm>
            <a:off x="0" y="4333539"/>
            <a:ext cx="828675" cy="809961"/>
            <a:chOff x="-93175" y="1999914"/>
            <a:chExt cx="931530" cy="931530"/>
          </a:xfrm>
        </p:grpSpPr>
        <p:pic>
          <p:nvPicPr>
            <p:cNvPr id="16" name="Picture 15" descr="A picture containing vector graphics&#10;&#10;Description automatically generated">
              <a:extLst>
                <a:ext uri="{FF2B5EF4-FFF2-40B4-BE49-F238E27FC236}">
                  <a16:creationId xmlns:a16="http://schemas.microsoft.com/office/drawing/2014/main" id="{CD43F3A7-B225-14C8-3EFF-7F635E921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7" name="TextBox 16">
              <a:extLst>
                <a:ext uri="{FF2B5EF4-FFF2-40B4-BE49-F238E27FC236}">
                  <a16:creationId xmlns:a16="http://schemas.microsoft.com/office/drawing/2014/main" id="{BE17CC1C-518A-2025-D3F4-322290F16D5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75888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3" descr="4ef6b7c9486052b6069210c143670dcb">
            <a:extLst>
              <a:ext uri="{FF2B5EF4-FFF2-40B4-BE49-F238E27FC236}">
                <a16:creationId xmlns:a16="http://schemas.microsoft.com/office/drawing/2014/main" id="{3467570E-2202-4017-996E-40025C6ACDDF}"/>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31" name="Group 30">
            <a:extLst>
              <a:ext uri="{FF2B5EF4-FFF2-40B4-BE49-F238E27FC236}">
                <a16:creationId xmlns:a16="http://schemas.microsoft.com/office/drawing/2014/main" id="{9E8F3D42-6221-4AEE-BC29-6DE460931C36}"/>
              </a:ext>
            </a:extLst>
          </p:cNvPr>
          <p:cNvGrpSpPr/>
          <p:nvPr/>
        </p:nvGrpSpPr>
        <p:grpSpPr>
          <a:xfrm>
            <a:off x="2870608" y="922176"/>
            <a:ext cx="5911441" cy="1066928"/>
            <a:chOff x="65678" y="169011"/>
            <a:chExt cx="5404973" cy="1247487"/>
          </a:xfrm>
        </p:grpSpPr>
        <p:sp>
          <p:nvSpPr>
            <p:cNvPr id="32" name="Google Shape;1244;p45">
              <a:extLst>
                <a:ext uri="{FF2B5EF4-FFF2-40B4-BE49-F238E27FC236}">
                  <a16:creationId xmlns:a16="http://schemas.microsoft.com/office/drawing/2014/main" id="{B70941B9-86B1-4842-AC3F-443FBB01A968}"/>
                </a:ext>
              </a:extLst>
            </p:cNvPr>
            <p:cNvSpPr/>
            <p:nvPr/>
          </p:nvSpPr>
          <p:spPr>
            <a:xfrm>
              <a:off x="65678" y="169011"/>
              <a:ext cx="5404973" cy="1247487"/>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00"/>
                </a:solidFill>
                <a:effectLst/>
                <a:uLnTx/>
                <a:uFillTx/>
                <a:latin typeface="Arial"/>
                <a:ea typeface="微软雅黑"/>
                <a:cs typeface="Arial"/>
                <a:sym typeface="Arial"/>
              </a:endParaRPr>
            </a:p>
          </p:txBody>
        </p:sp>
        <p:sp>
          <p:nvSpPr>
            <p:cNvPr id="33" name="TextBox 32">
              <a:extLst>
                <a:ext uri="{FF2B5EF4-FFF2-40B4-BE49-F238E27FC236}">
                  <a16:creationId xmlns:a16="http://schemas.microsoft.com/office/drawing/2014/main" id="{CD136482-FBCF-49AE-B92B-09374DDB8ED4}"/>
                </a:ext>
              </a:extLst>
            </p:cNvPr>
            <p:cNvSpPr txBox="1"/>
            <p:nvPr/>
          </p:nvSpPr>
          <p:spPr>
            <a:xfrm>
              <a:off x="65678" y="414173"/>
              <a:ext cx="5404973" cy="6837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rPr>
                <a:t>LUYỆN </a:t>
              </a:r>
              <a:r>
                <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微软雅黑"/>
                  <a:cs typeface="Times New Roman" panose="02020603050405020304" pitchFamily="18" charset="0"/>
                </a:rPr>
                <a:t>ĐỌC TRONG NHÓM</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endParaRPr>
            </a:p>
          </p:txBody>
        </p:sp>
      </p:grpSp>
      <p:pic>
        <p:nvPicPr>
          <p:cNvPr id="19" name="Picture 18">
            <a:extLst>
              <a:ext uri="{FF2B5EF4-FFF2-40B4-BE49-F238E27FC236}">
                <a16:creationId xmlns:a16="http://schemas.microsoft.com/office/drawing/2014/main" id="{8AC20AA5-4C5F-4BC4-9107-94E72B518351}"/>
              </a:ext>
            </a:extLst>
          </p:cNvPr>
          <p:cNvPicPr>
            <a:picLocks noChangeAspect="1"/>
          </p:cNvPicPr>
          <p:nvPr/>
        </p:nvPicPr>
        <p:blipFill>
          <a:blip r:embed="rId5"/>
          <a:stretch>
            <a:fillRect/>
          </a:stretch>
        </p:blipFill>
        <p:spPr>
          <a:xfrm>
            <a:off x="6727316" y="1989104"/>
            <a:ext cx="5065398" cy="2548381"/>
          </a:xfrm>
          <a:prstGeom prst="rect">
            <a:avLst/>
          </a:prstGeom>
        </p:spPr>
      </p:pic>
      <p:pic>
        <p:nvPicPr>
          <p:cNvPr id="20" name="Picture 19">
            <a:extLst>
              <a:ext uri="{FF2B5EF4-FFF2-40B4-BE49-F238E27FC236}">
                <a16:creationId xmlns:a16="http://schemas.microsoft.com/office/drawing/2014/main" id="{718008E0-D145-440C-B55B-4177248B973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035559" y="3578594"/>
            <a:ext cx="5581537" cy="3195430"/>
          </a:xfrm>
          <a:prstGeom prst="rect">
            <a:avLst/>
          </a:prstGeom>
        </p:spPr>
      </p:pic>
      <p:pic>
        <p:nvPicPr>
          <p:cNvPr id="21" name="Picture 20">
            <a:extLst>
              <a:ext uri="{FF2B5EF4-FFF2-40B4-BE49-F238E27FC236}">
                <a16:creationId xmlns:a16="http://schemas.microsoft.com/office/drawing/2014/main" id="{2882F9D6-ED26-4203-ABEA-9D7EADFA2968}"/>
              </a:ext>
            </a:extLst>
          </p:cNvPr>
          <p:cNvPicPr>
            <a:picLocks noChangeAspect="1"/>
          </p:cNvPicPr>
          <p:nvPr/>
        </p:nvPicPr>
        <p:blipFill>
          <a:blip r:embed="rId8"/>
          <a:stretch>
            <a:fillRect/>
          </a:stretch>
        </p:blipFill>
        <p:spPr>
          <a:xfrm>
            <a:off x="613703" y="1890706"/>
            <a:ext cx="5785605" cy="2932430"/>
          </a:xfrm>
          <a:prstGeom prst="rect">
            <a:avLst/>
          </a:prstGeom>
        </p:spPr>
      </p:pic>
    </p:spTree>
    <p:extLst>
      <p:ext uri="{BB962C8B-B14F-4D97-AF65-F5344CB8AC3E}">
        <p14:creationId xmlns:p14="http://schemas.microsoft.com/office/powerpoint/2010/main" val="3046462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1" name="Picture 10" descr="A close-up of a dollar bill&#10;&#10;Description automatically generated with low confidence">
            <a:extLst>
              <a:ext uri="{FF2B5EF4-FFF2-40B4-BE49-F238E27FC236}">
                <a16:creationId xmlns:a16="http://schemas.microsoft.com/office/drawing/2014/main" id="{31381AFE-DC9A-41B9-8350-41A48CE61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 y="-21148"/>
            <a:ext cx="859857" cy="1068898"/>
          </a:xfrm>
          <a:prstGeom prst="rect">
            <a:avLst/>
          </a:prstGeom>
        </p:spPr>
      </p:pic>
      <p:sp>
        <p:nvSpPr>
          <p:cNvPr id="2" name="TextBox 1">
            <a:extLst>
              <a:ext uri="{FF2B5EF4-FFF2-40B4-BE49-F238E27FC236}">
                <a16:creationId xmlns:a16="http://schemas.microsoft.com/office/drawing/2014/main" id="{DBC9DB9A-1BC0-5E96-5418-43B50287B0C3}"/>
              </a:ext>
            </a:extLst>
          </p:cNvPr>
          <p:cNvSpPr txBox="1"/>
          <p:nvPr/>
        </p:nvSpPr>
        <p:spPr>
          <a:xfrm>
            <a:off x="600075" y="466725"/>
            <a:ext cx="11334750"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 CỦA ÔNG TRÁI ĐẤT GỬI CÁC BẠN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yêu quý!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viết thư này cho các bạn trong lúc ta đang bị sốt rất cao. Các bạn có nghe thấy hằng ngày trên báo đài nói rằng “Trái Đất đang nóng lên” không? Có thể các bạn sẽ không hài lòng về ta, bởi ta bây giờ có rất nhiều tính xấu. Nào là ta thất thường, làm nơi này hạn hán, nơi kia lũ lụt. Nào là ta nóng tính, làm nhiệt độ tăng cao, núi lửa phun trào. Nào là ta lười chăm sóc bản thân, làm môi trường ô nhiễm,... Có lẽ ta đã gây quá nhiều phiền toái cho cuộc sống của mọi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thực sự không muốn như vậy. Nhưng chính con người đã mang lại những rắc rối cho ta. Con người xả rác bừa bãi, chặt cây phá rừng, lãng phí nguồn nước, săn bắn động vật hoang dã,... Mỗi ngày một chút, những hành động đó của con người làm ta yếu dần.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thân mến của ta ơi! Ta biết tất cả các bạn đều mong ta sống thật lâu và vui vẻ. Bởi ai cũng muốn được sống trên một Trái Đất khỏe mạnh và xanh tươi. Hãy giúp ta nhé, bắt đầu từ những việc nhỏ thôi, như khóa một vòi nước không dùng đến hay tắt bớt một bóng đèn,... Các bạn có thể làm được, đúng không?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 Trái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(Phan Nguyên)</a:t>
            </a:r>
          </a:p>
        </p:txBody>
      </p:sp>
    </p:spTree>
    <p:extLst>
      <p:ext uri="{BB962C8B-B14F-4D97-AF65-F5344CB8AC3E}">
        <p14:creationId xmlns:p14="http://schemas.microsoft.com/office/powerpoint/2010/main" val="3582267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E8F3D42-6221-4AEE-BC29-6DE460931C36}"/>
              </a:ext>
            </a:extLst>
          </p:cNvPr>
          <p:cNvGrpSpPr/>
          <p:nvPr/>
        </p:nvGrpSpPr>
        <p:grpSpPr>
          <a:xfrm>
            <a:off x="2870608" y="922176"/>
            <a:ext cx="5911441" cy="1066928"/>
            <a:chOff x="65678" y="169011"/>
            <a:chExt cx="5404973" cy="1247487"/>
          </a:xfrm>
        </p:grpSpPr>
        <p:sp>
          <p:nvSpPr>
            <p:cNvPr id="32" name="Google Shape;1244;p45">
              <a:extLst>
                <a:ext uri="{FF2B5EF4-FFF2-40B4-BE49-F238E27FC236}">
                  <a16:creationId xmlns:a16="http://schemas.microsoft.com/office/drawing/2014/main" id="{B70941B9-86B1-4842-AC3F-443FBB01A968}"/>
                </a:ext>
              </a:extLst>
            </p:cNvPr>
            <p:cNvSpPr/>
            <p:nvPr/>
          </p:nvSpPr>
          <p:spPr>
            <a:xfrm>
              <a:off x="65678" y="169011"/>
              <a:ext cx="5404973" cy="1247487"/>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00"/>
                </a:solidFill>
                <a:effectLst/>
                <a:uLnTx/>
                <a:uFillTx/>
                <a:latin typeface="Arial"/>
                <a:ea typeface="微软雅黑"/>
                <a:cs typeface="Arial"/>
                <a:sym typeface="Arial"/>
              </a:endParaRPr>
            </a:p>
          </p:txBody>
        </p:sp>
        <p:sp>
          <p:nvSpPr>
            <p:cNvPr id="33" name="TextBox 32">
              <a:extLst>
                <a:ext uri="{FF2B5EF4-FFF2-40B4-BE49-F238E27FC236}">
                  <a16:creationId xmlns:a16="http://schemas.microsoft.com/office/drawing/2014/main" id="{CD136482-FBCF-49AE-B92B-09374DDB8ED4}"/>
                </a:ext>
              </a:extLst>
            </p:cNvPr>
            <p:cNvSpPr txBox="1"/>
            <p:nvPr/>
          </p:nvSpPr>
          <p:spPr>
            <a:xfrm>
              <a:off x="65678" y="414173"/>
              <a:ext cx="5404973" cy="6837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oiny" panose="02000903060500060000" pitchFamily="2" charset="0"/>
                  <a:ea typeface="微软雅黑"/>
                  <a:cs typeface="+mn-cs"/>
                </a:rPr>
                <a:t>LUYỆN </a:t>
              </a:r>
              <a:r>
                <a:rPr kumimoji="0" lang="en-US" sz="3200" b="1" i="0" u="none" strike="noStrike" kern="1200" cap="none" spc="0" normalizeH="0" baseline="0" noProof="0">
                  <a:ln>
                    <a:noFill/>
                  </a:ln>
                  <a:solidFill>
                    <a:srgbClr val="FFFF00"/>
                  </a:solidFill>
                  <a:effectLst/>
                  <a:uLnTx/>
                  <a:uFillTx/>
                  <a:latin typeface="Coiny" panose="02000903060500060000" pitchFamily="2" charset="0"/>
                  <a:ea typeface="微软雅黑"/>
                  <a:cs typeface="+mn-cs"/>
                </a:rPr>
                <a:t>ĐỌC TRƯỚC LỚP</a:t>
              </a:r>
              <a:endParaRPr kumimoji="0" lang="en-US" sz="3200" b="1" i="0" u="none" strike="noStrike" kern="1200" cap="none" spc="0" normalizeH="0" baseline="0" noProof="0" dirty="0">
                <a:ln>
                  <a:noFill/>
                </a:ln>
                <a:solidFill>
                  <a:srgbClr val="FFFF00"/>
                </a:solidFill>
                <a:effectLst/>
                <a:uLnTx/>
                <a:uFillTx/>
                <a:latin typeface="Coiny" panose="02000903060500060000" pitchFamily="2" charset="0"/>
                <a:ea typeface="微软雅黑"/>
                <a:cs typeface="+mn-cs"/>
              </a:endParaRPr>
            </a:p>
          </p:txBody>
        </p:sp>
      </p:grpSp>
      <p:pic>
        <p:nvPicPr>
          <p:cNvPr id="10" name="图片 7">
            <a:extLst>
              <a:ext uri="{FF2B5EF4-FFF2-40B4-BE49-F238E27FC236}">
                <a16:creationId xmlns:a16="http://schemas.microsoft.com/office/drawing/2014/main" id="{D8A760A1-BFD6-4A2B-9805-18FDA50FE6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3467" y="4049558"/>
            <a:ext cx="3974407" cy="2913808"/>
          </a:xfrm>
          <a:prstGeom prst="rect">
            <a:avLst/>
          </a:prstGeom>
        </p:spPr>
      </p:pic>
      <p:pic>
        <p:nvPicPr>
          <p:cNvPr id="11" name="Picture 10">
            <a:extLst>
              <a:ext uri="{FF2B5EF4-FFF2-40B4-BE49-F238E27FC236}">
                <a16:creationId xmlns:a16="http://schemas.microsoft.com/office/drawing/2014/main" id="{4FA92226-E4CE-42E1-9345-31E46824DBE5}"/>
              </a:ext>
            </a:extLst>
          </p:cNvPr>
          <p:cNvPicPr>
            <a:picLocks noChangeAspect="1"/>
          </p:cNvPicPr>
          <p:nvPr/>
        </p:nvPicPr>
        <p:blipFill>
          <a:blip r:embed="rId5"/>
          <a:stretch>
            <a:fillRect/>
          </a:stretch>
        </p:blipFill>
        <p:spPr>
          <a:xfrm>
            <a:off x="2683212" y="2072011"/>
            <a:ext cx="6825575" cy="3410144"/>
          </a:xfrm>
          <a:prstGeom prst="rect">
            <a:avLst/>
          </a:prstGeom>
        </p:spPr>
      </p:pic>
      <p:pic>
        <p:nvPicPr>
          <p:cNvPr id="12" name="图片 3" descr="4ef6b7c9486052b6069210c143670dcb">
            <a:extLst>
              <a:ext uri="{FF2B5EF4-FFF2-40B4-BE49-F238E27FC236}">
                <a16:creationId xmlns:a16="http://schemas.microsoft.com/office/drawing/2014/main" id="{CE63E908-FC4E-46C5-8833-2B8DF9FDC3B3}"/>
              </a:ext>
            </a:extLst>
          </p:cNvPr>
          <p:cNvPicPr>
            <a:picLocks noChangeAspect="1"/>
          </p:cNvPicPr>
          <p:nvPr/>
        </p:nvPicPr>
        <p:blipFill>
          <a:blip r:embed="rId6"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spTree>
    <p:extLst>
      <p:ext uri="{BB962C8B-B14F-4D97-AF65-F5344CB8AC3E}">
        <p14:creationId xmlns:p14="http://schemas.microsoft.com/office/powerpoint/2010/main" val="2979204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1" name="Picture 10" descr="A close-up of a dollar bill&#10;&#10;Description automatically generated with low confidence">
            <a:extLst>
              <a:ext uri="{FF2B5EF4-FFF2-40B4-BE49-F238E27FC236}">
                <a16:creationId xmlns:a16="http://schemas.microsoft.com/office/drawing/2014/main" id="{31381AFE-DC9A-41B9-8350-41A48CE61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 y="-21148"/>
            <a:ext cx="859857" cy="1068898"/>
          </a:xfrm>
          <a:prstGeom prst="rect">
            <a:avLst/>
          </a:prstGeom>
        </p:spPr>
      </p:pic>
      <p:sp>
        <p:nvSpPr>
          <p:cNvPr id="2" name="TextBox 1">
            <a:extLst>
              <a:ext uri="{FF2B5EF4-FFF2-40B4-BE49-F238E27FC236}">
                <a16:creationId xmlns:a16="http://schemas.microsoft.com/office/drawing/2014/main" id="{DBC9DB9A-1BC0-5E96-5418-43B50287B0C3}"/>
              </a:ext>
            </a:extLst>
          </p:cNvPr>
          <p:cNvSpPr txBox="1"/>
          <p:nvPr/>
        </p:nvSpPr>
        <p:spPr>
          <a:xfrm>
            <a:off x="600075" y="466725"/>
            <a:ext cx="11334750"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 CỦA ÔNG TRÁI ĐẤT GỬI CÁC BẠN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yêu quý!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viết thư này cho các bạn trong lúc ta đang bị sốt rất cao. Các bạn có nghe thấy hằng ngày trên báo đài nói rằng “Trái Đất đang nóng lên” không? Có thể các bạn sẽ không hài lòng về ta, bởi ta bây giờ có rất nhiều tính xấu. Nào là ta thất thường, làm nơi này hạn hán, nơi kia lũ lụt. Nào là ta nóng tính, làm nhiệt độ tăng cao, núi lửa phun trào. Nào là ta lười chăm sóc bản thân, làm môi trường ô nhiễm,... Có lẽ ta đã gây quá nhiều phiền toái cho cuộc sống của mọi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 thực sự không muốn như vậy. Nhưng chính con người đã mang lại những rắc rối cho ta. Con người xả rác bừa bãi, chặt cây phá rừng, lãng phí nguồn nước, săn bắn động vật hoang dã,... Mỗi ngày một chút, những hành động đó của con người làm ta yếu dần.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nhỏ thân mến của ta ơi! Ta biết tất cả các bạn đều mong ta sống thật lâu và vui vẻ. Bởi ai cũng muốn được sống trên một Trái Đất khỏe mạnh và xanh tươi. Hãy giúp ta nhé, bắt đầu từ những việc nhỏ thôi, như khóa một vòi nước không dùng đến hay tắt bớt một bóng đèn,... Các bạn có thể làm được, đúng không?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 Trái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(Phan Nguyên)</a:t>
            </a:r>
          </a:p>
        </p:txBody>
      </p:sp>
    </p:spTree>
    <p:extLst>
      <p:ext uri="{BB962C8B-B14F-4D97-AF65-F5344CB8AC3E}">
        <p14:creationId xmlns:p14="http://schemas.microsoft.com/office/powerpoint/2010/main" val="379426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3" descr="4ef6b7c9486052b6069210c143670dcb">
            <a:extLst>
              <a:ext uri="{FF2B5EF4-FFF2-40B4-BE49-F238E27FC236}">
                <a16:creationId xmlns:a16="http://schemas.microsoft.com/office/drawing/2014/main" id="{CE63E908-FC4E-46C5-8833-2B8DF9FDC3B3}"/>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16" name="Group 15">
            <a:extLst>
              <a:ext uri="{FF2B5EF4-FFF2-40B4-BE49-F238E27FC236}">
                <a16:creationId xmlns:a16="http://schemas.microsoft.com/office/drawing/2014/main" id="{07FE6D94-B73F-4088-99FF-4E356A8FC19E}"/>
              </a:ext>
            </a:extLst>
          </p:cNvPr>
          <p:cNvGrpSpPr/>
          <p:nvPr/>
        </p:nvGrpSpPr>
        <p:grpSpPr>
          <a:xfrm>
            <a:off x="1536019" y="1220173"/>
            <a:ext cx="9341531" cy="1200329"/>
            <a:chOff x="156606" y="1098998"/>
            <a:chExt cx="9313215" cy="797025"/>
          </a:xfrm>
        </p:grpSpPr>
        <p:sp>
          <p:nvSpPr>
            <p:cNvPr id="17" name="Rectangle 16">
              <a:extLst>
                <a:ext uri="{FF2B5EF4-FFF2-40B4-BE49-F238E27FC236}">
                  <a16:creationId xmlns:a16="http://schemas.microsoft.com/office/drawing/2014/main" id="{CE981A8F-CEAD-4A64-80F3-CF62B2DF102E}"/>
                </a:ext>
              </a:extLst>
            </p:cNvPr>
            <p:cNvSpPr/>
            <p:nvPr/>
          </p:nvSpPr>
          <p:spPr>
            <a:xfrm>
              <a:off x="883560" y="1098998"/>
              <a:ext cx="8586261" cy="797025"/>
            </a:xfrm>
            <a:prstGeom prst="rect">
              <a:avLst/>
            </a:prstGeom>
          </p:spPr>
          <p:txBody>
            <a:bodyPr wrap="square">
              <a:spAutoFit/>
            </a:bodyPr>
            <a:lstStyle/>
            <a:p>
              <a:pPr marL="0" marR="0" algn="just">
                <a:spcBef>
                  <a:spcPts val="0"/>
                </a:spcBef>
                <a:spcAft>
                  <a:spcPts val="0"/>
                </a:spcAft>
              </a:pP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Con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đang</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khiến</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ông</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Trái</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rơi</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tình</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trạng</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như</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vậy</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031800B6-C189-4B1D-99BA-9B9C1994555D}"/>
                </a:ext>
              </a:extLst>
            </p:cNvPr>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B9D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8" name="Rounded Rectangle 14">
            <a:extLst>
              <a:ext uri="{FF2B5EF4-FFF2-40B4-BE49-F238E27FC236}">
                <a16:creationId xmlns:a16="http://schemas.microsoft.com/office/drawing/2014/main" id="{C0B9D282-161E-4474-A4D0-A4CB138A7E7C}"/>
              </a:ext>
            </a:extLst>
          </p:cNvPr>
          <p:cNvSpPr/>
          <p:nvPr/>
        </p:nvSpPr>
        <p:spPr>
          <a:xfrm>
            <a:off x="1439092" y="3053154"/>
            <a:ext cx="9313816" cy="838669"/>
          </a:xfrm>
          <a:custGeom>
            <a:avLst/>
            <a:gdLst>
              <a:gd name="connsiteX0" fmla="*/ 0 w 9313816"/>
              <a:gd name="connsiteY0" fmla="*/ 139781 h 838669"/>
              <a:gd name="connsiteX1" fmla="*/ 139781 w 9313816"/>
              <a:gd name="connsiteY1" fmla="*/ 0 h 838669"/>
              <a:gd name="connsiteX2" fmla="*/ 885107 w 9313816"/>
              <a:gd name="connsiteY2" fmla="*/ 0 h 838669"/>
              <a:gd name="connsiteX3" fmla="*/ 1630433 w 9313816"/>
              <a:gd name="connsiteY3" fmla="*/ 0 h 838669"/>
              <a:gd name="connsiteX4" fmla="*/ 2285416 w 9313816"/>
              <a:gd name="connsiteY4" fmla="*/ 0 h 838669"/>
              <a:gd name="connsiteX5" fmla="*/ 2669372 w 9313816"/>
              <a:gd name="connsiteY5" fmla="*/ 0 h 838669"/>
              <a:gd name="connsiteX6" fmla="*/ 3143670 w 9313816"/>
              <a:gd name="connsiteY6" fmla="*/ 0 h 838669"/>
              <a:gd name="connsiteX7" fmla="*/ 3798654 w 9313816"/>
              <a:gd name="connsiteY7" fmla="*/ 0 h 838669"/>
              <a:gd name="connsiteX8" fmla="*/ 4182610 w 9313816"/>
              <a:gd name="connsiteY8" fmla="*/ 0 h 838669"/>
              <a:gd name="connsiteX9" fmla="*/ 4837593 w 9313816"/>
              <a:gd name="connsiteY9" fmla="*/ 0 h 838669"/>
              <a:gd name="connsiteX10" fmla="*/ 5402234 w 9313816"/>
              <a:gd name="connsiteY10" fmla="*/ 0 h 838669"/>
              <a:gd name="connsiteX11" fmla="*/ 5695847 w 9313816"/>
              <a:gd name="connsiteY11" fmla="*/ 0 h 838669"/>
              <a:gd name="connsiteX12" fmla="*/ 6441173 w 9313816"/>
              <a:gd name="connsiteY12" fmla="*/ 0 h 838669"/>
              <a:gd name="connsiteX13" fmla="*/ 7005814 w 9313816"/>
              <a:gd name="connsiteY13" fmla="*/ 0 h 838669"/>
              <a:gd name="connsiteX14" fmla="*/ 7389770 w 9313816"/>
              <a:gd name="connsiteY14" fmla="*/ 0 h 838669"/>
              <a:gd name="connsiteX15" fmla="*/ 7864068 w 9313816"/>
              <a:gd name="connsiteY15" fmla="*/ 0 h 838669"/>
              <a:gd name="connsiteX16" fmla="*/ 8519052 w 9313816"/>
              <a:gd name="connsiteY16" fmla="*/ 0 h 838669"/>
              <a:gd name="connsiteX17" fmla="*/ 9174035 w 9313816"/>
              <a:gd name="connsiteY17" fmla="*/ 0 h 838669"/>
              <a:gd name="connsiteX18" fmla="*/ 9313816 w 9313816"/>
              <a:gd name="connsiteY18" fmla="*/ 139781 h 838669"/>
              <a:gd name="connsiteX19" fmla="*/ 9313816 w 9313816"/>
              <a:gd name="connsiteY19" fmla="*/ 698888 h 838669"/>
              <a:gd name="connsiteX20" fmla="*/ 9174035 w 9313816"/>
              <a:gd name="connsiteY20" fmla="*/ 838669 h 838669"/>
              <a:gd name="connsiteX21" fmla="*/ 8428709 w 9313816"/>
              <a:gd name="connsiteY21" fmla="*/ 838669 h 838669"/>
              <a:gd name="connsiteX22" fmla="*/ 8044753 w 9313816"/>
              <a:gd name="connsiteY22" fmla="*/ 838669 h 838669"/>
              <a:gd name="connsiteX23" fmla="*/ 7660797 w 9313816"/>
              <a:gd name="connsiteY23" fmla="*/ 838669 h 838669"/>
              <a:gd name="connsiteX24" fmla="*/ 7096157 w 9313816"/>
              <a:gd name="connsiteY24" fmla="*/ 838669 h 838669"/>
              <a:gd name="connsiteX25" fmla="*/ 6531516 w 9313816"/>
              <a:gd name="connsiteY25" fmla="*/ 838669 h 838669"/>
              <a:gd name="connsiteX26" fmla="*/ 5786190 w 9313816"/>
              <a:gd name="connsiteY26" fmla="*/ 838669 h 838669"/>
              <a:gd name="connsiteX27" fmla="*/ 5221549 w 9313816"/>
              <a:gd name="connsiteY27" fmla="*/ 838669 h 838669"/>
              <a:gd name="connsiteX28" fmla="*/ 4656908 w 9313816"/>
              <a:gd name="connsiteY28" fmla="*/ 838669 h 838669"/>
              <a:gd name="connsiteX29" fmla="*/ 3911582 w 9313816"/>
              <a:gd name="connsiteY29" fmla="*/ 838669 h 838669"/>
              <a:gd name="connsiteX30" fmla="*/ 3437284 w 9313816"/>
              <a:gd name="connsiteY30" fmla="*/ 838669 h 838669"/>
              <a:gd name="connsiteX31" fmla="*/ 3143670 w 9313816"/>
              <a:gd name="connsiteY31" fmla="*/ 838669 h 838669"/>
              <a:gd name="connsiteX32" fmla="*/ 2579030 w 9313816"/>
              <a:gd name="connsiteY32" fmla="*/ 838669 h 838669"/>
              <a:gd name="connsiteX33" fmla="*/ 2014389 w 9313816"/>
              <a:gd name="connsiteY33" fmla="*/ 838669 h 838669"/>
              <a:gd name="connsiteX34" fmla="*/ 1630433 w 9313816"/>
              <a:gd name="connsiteY34" fmla="*/ 838669 h 838669"/>
              <a:gd name="connsiteX35" fmla="*/ 975449 w 9313816"/>
              <a:gd name="connsiteY35" fmla="*/ 838669 h 838669"/>
              <a:gd name="connsiteX36" fmla="*/ 681836 w 9313816"/>
              <a:gd name="connsiteY36" fmla="*/ 838669 h 838669"/>
              <a:gd name="connsiteX37" fmla="*/ 139781 w 9313816"/>
              <a:gd name="connsiteY37" fmla="*/ 838669 h 838669"/>
              <a:gd name="connsiteX38" fmla="*/ 0 w 9313816"/>
              <a:gd name="connsiteY38" fmla="*/ 698888 h 838669"/>
              <a:gd name="connsiteX39" fmla="*/ 0 w 9313816"/>
              <a:gd name="connsiteY39" fmla="*/ 139781 h 83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13816" h="838669" fill="none" extrusionOk="0">
                <a:moveTo>
                  <a:pt x="0" y="139781"/>
                </a:moveTo>
                <a:cubicBezTo>
                  <a:pt x="-11588" y="67885"/>
                  <a:pt x="70128" y="-19101"/>
                  <a:pt x="139781" y="0"/>
                </a:cubicBezTo>
                <a:cubicBezTo>
                  <a:pt x="496243" y="-18145"/>
                  <a:pt x="720303" y="40977"/>
                  <a:pt x="885107" y="0"/>
                </a:cubicBezTo>
                <a:cubicBezTo>
                  <a:pt x="1049911" y="-40977"/>
                  <a:pt x="1316914" y="577"/>
                  <a:pt x="1630433" y="0"/>
                </a:cubicBezTo>
                <a:cubicBezTo>
                  <a:pt x="1943952" y="-577"/>
                  <a:pt x="2139838" y="60740"/>
                  <a:pt x="2285416" y="0"/>
                </a:cubicBezTo>
                <a:cubicBezTo>
                  <a:pt x="2430994" y="-60740"/>
                  <a:pt x="2528283" y="37886"/>
                  <a:pt x="2669372" y="0"/>
                </a:cubicBezTo>
                <a:cubicBezTo>
                  <a:pt x="2810461" y="-37886"/>
                  <a:pt x="2970670" y="27520"/>
                  <a:pt x="3143670" y="0"/>
                </a:cubicBezTo>
                <a:cubicBezTo>
                  <a:pt x="3316670" y="-27520"/>
                  <a:pt x="3516112" y="71932"/>
                  <a:pt x="3798654" y="0"/>
                </a:cubicBezTo>
                <a:cubicBezTo>
                  <a:pt x="4081196" y="-71932"/>
                  <a:pt x="4067234" y="186"/>
                  <a:pt x="4182610" y="0"/>
                </a:cubicBezTo>
                <a:cubicBezTo>
                  <a:pt x="4297986" y="-186"/>
                  <a:pt x="4553570" y="38465"/>
                  <a:pt x="4837593" y="0"/>
                </a:cubicBezTo>
                <a:cubicBezTo>
                  <a:pt x="5121616" y="-38465"/>
                  <a:pt x="5161589" y="28715"/>
                  <a:pt x="5402234" y="0"/>
                </a:cubicBezTo>
                <a:cubicBezTo>
                  <a:pt x="5642879" y="-28715"/>
                  <a:pt x="5628890" y="29391"/>
                  <a:pt x="5695847" y="0"/>
                </a:cubicBezTo>
                <a:cubicBezTo>
                  <a:pt x="5762804" y="-29391"/>
                  <a:pt x="6263533" y="7241"/>
                  <a:pt x="6441173" y="0"/>
                </a:cubicBezTo>
                <a:cubicBezTo>
                  <a:pt x="6618813" y="-7241"/>
                  <a:pt x="6883534" y="40640"/>
                  <a:pt x="7005814" y="0"/>
                </a:cubicBezTo>
                <a:cubicBezTo>
                  <a:pt x="7128094" y="-40640"/>
                  <a:pt x="7277451" y="18809"/>
                  <a:pt x="7389770" y="0"/>
                </a:cubicBezTo>
                <a:cubicBezTo>
                  <a:pt x="7502089" y="-18809"/>
                  <a:pt x="7641932" y="38372"/>
                  <a:pt x="7864068" y="0"/>
                </a:cubicBezTo>
                <a:cubicBezTo>
                  <a:pt x="8086204" y="-38372"/>
                  <a:pt x="8368833" y="14837"/>
                  <a:pt x="8519052" y="0"/>
                </a:cubicBezTo>
                <a:cubicBezTo>
                  <a:pt x="8669271" y="-14837"/>
                  <a:pt x="8997540" y="40257"/>
                  <a:pt x="9174035" y="0"/>
                </a:cubicBezTo>
                <a:cubicBezTo>
                  <a:pt x="9247688" y="-2849"/>
                  <a:pt x="9318980" y="40592"/>
                  <a:pt x="9313816" y="139781"/>
                </a:cubicBezTo>
                <a:cubicBezTo>
                  <a:pt x="9333914" y="317200"/>
                  <a:pt x="9302059" y="537599"/>
                  <a:pt x="9313816" y="698888"/>
                </a:cubicBezTo>
                <a:cubicBezTo>
                  <a:pt x="9298502" y="765934"/>
                  <a:pt x="9256713" y="851367"/>
                  <a:pt x="9174035" y="838669"/>
                </a:cubicBezTo>
                <a:cubicBezTo>
                  <a:pt x="8966003" y="919793"/>
                  <a:pt x="8791233" y="796445"/>
                  <a:pt x="8428709" y="838669"/>
                </a:cubicBezTo>
                <a:cubicBezTo>
                  <a:pt x="8066185" y="880893"/>
                  <a:pt x="8234062" y="802635"/>
                  <a:pt x="8044753" y="838669"/>
                </a:cubicBezTo>
                <a:cubicBezTo>
                  <a:pt x="7855444" y="874703"/>
                  <a:pt x="7837890" y="827639"/>
                  <a:pt x="7660797" y="838669"/>
                </a:cubicBezTo>
                <a:cubicBezTo>
                  <a:pt x="7483704" y="849699"/>
                  <a:pt x="7356014" y="790949"/>
                  <a:pt x="7096157" y="838669"/>
                </a:cubicBezTo>
                <a:cubicBezTo>
                  <a:pt x="6836300" y="886389"/>
                  <a:pt x="6754888" y="780312"/>
                  <a:pt x="6531516" y="838669"/>
                </a:cubicBezTo>
                <a:cubicBezTo>
                  <a:pt x="6308144" y="897026"/>
                  <a:pt x="5960119" y="830266"/>
                  <a:pt x="5786190" y="838669"/>
                </a:cubicBezTo>
                <a:cubicBezTo>
                  <a:pt x="5612261" y="847072"/>
                  <a:pt x="5435399" y="779382"/>
                  <a:pt x="5221549" y="838669"/>
                </a:cubicBezTo>
                <a:cubicBezTo>
                  <a:pt x="5007699" y="897956"/>
                  <a:pt x="4902960" y="827244"/>
                  <a:pt x="4656908" y="838669"/>
                </a:cubicBezTo>
                <a:cubicBezTo>
                  <a:pt x="4410856" y="850094"/>
                  <a:pt x="4155915" y="791460"/>
                  <a:pt x="3911582" y="838669"/>
                </a:cubicBezTo>
                <a:cubicBezTo>
                  <a:pt x="3667249" y="885878"/>
                  <a:pt x="3595188" y="799280"/>
                  <a:pt x="3437284" y="838669"/>
                </a:cubicBezTo>
                <a:cubicBezTo>
                  <a:pt x="3279380" y="878058"/>
                  <a:pt x="3207510" y="811581"/>
                  <a:pt x="3143670" y="838669"/>
                </a:cubicBezTo>
                <a:cubicBezTo>
                  <a:pt x="3079830" y="865757"/>
                  <a:pt x="2721336" y="791964"/>
                  <a:pt x="2579030" y="838669"/>
                </a:cubicBezTo>
                <a:cubicBezTo>
                  <a:pt x="2436724" y="885374"/>
                  <a:pt x="2247567" y="823118"/>
                  <a:pt x="2014389" y="838669"/>
                </a:cubicBezTo>
                <a:cubicBezTo>
                  <a:pt x="1781211" y="854220"/>
                  <a:pt x="1739691" y="809447"/>
                  <a:pt x="1630433" y="838669"/>
                </a:cubicBezTo>
                <a:cubicBezTo>
                  <a:pt x="1521175" y="867891"/>
                  <a:pt x="1286436" y="837049"/>
                  <a:pt x="975449" y="838669"/>
                </a:cubicBezTo>
                <a:cubicBezTo>
                  <a:pt x="664462" y="840289"/>
                  <a:pt x="754233" y="809695"/>
                  <a:pt x="681836" y="838669"/>
                </a:cubicBezTo>
                <a:cubicBezTo>
                  <a:pt x="609439" y="867643"/>
                  <a:pt x="360569" y="836755"/>
                  <a:pt x="139781" y="838669"/>
                </a:cubicBezTo>
                <a:cubicBezTo>
                  <a:pt x="68820" y="837335"/>
                  <a:pt x="8465" y="789088"/>
                  <a:pt x="0" y="698888"/>
                </a:cubicBezTo>
                <a:cubicBezTo>
                  <a:pt x="-34544" y="456194"/>
                  <a:pt x="44213" y="287157"/>
                  <a:pt x="0" y="139781"/>
                </a:cubicBezTo>
                <a:close/>
              </a:path>
              <a:path w="9313816" h="838669" stroke="0" extrusionOk="0">
                <a:moveTo>
                  <a:pt x="0" y="139781"/>
                </a:moveTo>
                <a:cubicBezTo>
                  <a:pt x="2436" y="49757"/>
                  <a:pt x="83959" y="-6426"/>
                  <a:pt x="139781" y="0"/>
                </a:cubicBezTo>
                <a:cubicBezTo>
                  <a:pt x="241199" y="-32495"/>
                  <a:pt x="354346" y="25486"/>
                  <a:pt x="523737" y="0"/>
                </a:cubicBezTo>
                <a:cubicBezTo>
                  <a:pt x="693128" y="-25486"/>
                  <a:pt x="952997" y="10845"/>
                  <a:pt x="1178720" y="0"/>
                </a:cubicBezTo>
                <a:cubicBezTo>
                  <a:pt x="1404443" y="-10845"/>
                  <a:pt x="1702633" y="22083"/>
                  <a:pt x="1833704" y="0"/>
                </a:cubicBezTo>
                <a:cubicBezTo>
                  <a:pt x="1964775" y="-22083"/>
                  <a:pt x="2370707" y="85111"/>
                  <a:pt x="2579030" y="0"/>
                </a:cubicBezTo>
                <a:cubicBezTo>
                  <a:pt x="2787353" y="-85111"/>
                  <a:pt x="2971371" y="49680"/>
                  <a:pt x="3324356" y="0"/>
                </a:cubicBezTo>
                <a:cubicBezTo>
                  <a:pt x="3677341" y="-49680"/>
                  <a:pt x="3597429" y="42377"/>
                  <a:pt x="3708311" y="0"/>
                </a:cubicBezTo>
                <a:cubicBezTo>
                  <a:pt x="3819194" y="-42377"/>
                  <a:pt x="4134306" y="63967"/>
                  <a:pt x="4453637" y="0"/>
                </a:cubicBezTo>
                <a:cubicBezTo>
                  <a:pt x="4772968" y="-63967"/>
                  <a:pt x="4782880" y="27547"/>
                  <a:pt x="5108621" y="0"/>
                </a:cubicBezTo>
                <a:cubicBezTo>
                  <a:pt x="5434362" y="-27547"/>
                  <a:pt x="5558390" y="44967"/>
                  <a:pt x="5763604" y="0"/>
                </a:cubicBezTo>
                <a:cubicBezTo>
                  <a:pt x="5968818" y="-44967"/>
                  <a:pt x="6171813" y="37336"/>
                  <a:pt x="6328245" y="0"/>
                </a:cubicBezTo>
                <a:cubicBezTo>
                  <a:pt x="6484677" y="-37336"/>
                  <a:pt x="6602560" y="41508"/>
                  <a:pt x="6802543" y="0"/>
                </a:cubicBezTo>
                <a:cubicBezTo>
                  <a:pt x="7002526" y="-41508"/>
                  <a:pt x="7312944" y="34680"/>
                  <a:pt x="7457527" y="0"/>
                </a:cubicBezTo>
                <a:cubicBezTo>
                  <a:pt x="7602110" y="-34680"/>
                  <a:pt x="7607705" y="10682"/>
                  <a:pt x="7751140" y="0"/>
                </a:cubicBezTo>
                <a:cubicBezTo>
                  <a:pt x="7894575" y="-10682"/>
                  <a:pt x="7916267" y="35162"/>
                  <a:pt x="8044753" y="0"/>
                </a:cubicBezTo>
                <a:cubicBezTo>
                  <a:pt x="8173239" y="-35162"/>
                  <a:pt x="8204524" y="23364"/>
                  <a:pt x="8338367" y="0"/>
                </a:cubicBezTo>
                <a:cubicBezTo>
                  <a:pt x="8472210" y="-23364"/>
                  <a:pt x="8759384" y="1290"/>
                  <a:pt x="9174035" y="0"/>
                </a:cubicBezTo>
                <a:cubicBezTo>
                  <a:pt x="9258079" y="10341"/>
                  <a:pt x="9326289" y="66069"/>
                  <a:pt x="9313816" y="139781"/>
                </a:cubicBezTo>
                <a:cubicBezTo>
                  <a:pt x="9337499" y="376369"/>
                  <a:pt x="9302010" y="553508"/>
                  <a:pt x="9313816" y="698888"/>
                </a:cubicBezTo>
                <a:cubicBezTo>
                  <a:pt x="9298933" y="781896"/>
                  <a:pt x="9247910" y="839511"/>
                  <a:pt x="9174035" y="838669"/>
                </a:cubicBezTo>
                <a:cubicBezTo>
                  <a:pt x="9032972" y="866440"/>
                  <a:pt x="9010493" y="828226"/>
                  <a:pt x="8880422" y="838669"/>
                </a:cubicBezTo>
                <a:cubicBezTo>
                  <a:pt x="8750351" y="849112"/>
                  <a:pt x="8720362" y="825890"/>
                  <a:pt x="8586808" y="838669"/>
                </a:cubicBezTo>
                <a:cubicBezTo>
                  <a:pt x="8453254" y="851448"/>
                  <a:pt x="8376872" y="793023"/>
                  <a:pt x="8202853" y="838669"/>
                </a:cubicBezTo>
                <a:cubicBezTo>
                  <a:pt x="8028835" y="884315"/>
                  <a:pt x="7870913" y="792202"/>
                  <a:pt x="7547869" y="838669"/>
                </a:cubicBezTo>
                <a:cubicBezTo>
                  <a:pt x="7224825" y="885136"/>
                  <a:pt x="7275660" y="809368"/>
                  <a:pt x="7073571" y="838669"/>
                </a:cubicBezTo>
                <a:cubicBezTo>
                  <a:pt x="6871482" y="867970"/>
                  <a:pt x="6735138" y="797349"/>
                  <a:pt x="6418588" y="838669"/>
                </a:cubicBezTo>
                <a:cubicBezTo>
                  <a:pt x="6102038" y="879989"/>
                  <a:pt x="6043772" y="783903"/>
                  <a:pt x="5763604" y="838669"/>
                </a:cubicBezTo>
                <a:cubicBezTo>
                  <a:pt x="5483436" y="893435"/>
                  <a:pt x="5492272" y="828529"/>
                  <a:pt x="5289306" y="838669"/>
                </a:cubicBezTo>
                <a:cubicBezTo>
                  <a:pt x="5086340" y="848809"/>
                  <a:pt x="5017571" y="829697"/>
                  <a:pt x="4815007" y="838669"/>
                </a:cubicBezTo>
                <a:cubicBezTo>
                  <a:pt x="4612443" y="847641"/>
                  <a:pt x="4396405" y="766506"/>
                  <a:pt x="4160024" y="838669"/>
                </a:cubicBezTo>
                <a:cubicBezTo>
                  <a:pt x="3923643" y="910832"/>
                  <a:pt x="3713915" y="817852"/>
                  <a:pt x="3414698" y="838669"/>
                </a:cubicBezTo>
                <a:cubicBezTo>
                  <a:pt x="3115481" y="859486"/>
                  <a:pt x="3073221" y="816271"/>
                  <a:pt x="2940400" y="838669"/>
                </a:cubicBezTo>
                <a:cubicBezTo>
                  <a:pt x="2807579" y="861067"/>
                  <a:pt x="2587476" y="803709"/>
                  <a:pt x="2375759" y="838669"/>
                </a:cubicBezTo>
                <a:cubicBezTo>
                  <a:pt x="2164042" y="873629"/>
                  <a:pt x="2043958" y="809471"/>
                  <a:pt x="1720775" y="838669"/>
                </a:cubicBezTo>
                <a:cubicBezTo>
                  <a:pt x="1397592" y="867867"/>
                  <a:pt x="1392304" y="796671"/>
                  <a:pt x="1065792" y="838669"/>
                </a:cubicBezTo>
                <a:cubicBezTo>
                  <a:pt x="739280" y="880667"/>
                  <a:pt x="597831" y="740247"/>
                  <a:pt x="139781" y="838669"/>
                </a:cubicBezTo>
                <a:cubicBezTo>
                  <a:pt x="67422" y="834988"/>
                  <a:pt x="19466" y="782226"/>
                  <a:pt x="0" y="698888"/>
                </a:cubicBezTo>
                <a:cubicBezTo>
                  <a:pt x="-36873" y="495643"/>
                  <a:pt x="42441" y="358089"/>
                  <a:pt x="0" y="139781"/>
                </a:cubicBezTo>
                <a:close/>
              </a:path>
            </a:pathLst>
          </a:custGeom>
          <a:solidFill>
            <a:schemeClr val="accent3">
              <a:lumMod val="20000"/>
              <a:lumOff val="80000"/>
            </a:schemeClr>
          </a:solidFill>
          <a:ln>
            <a:solidFill>
              <a:srgbClr val="FF0000"/>
            </a:solidFill>
            <a:prstDash val="lgDash"/>
            <a:extLst>
              <a:ext uri="{C807C97D-BFC1-408E-A445-0C87EB9F89A2}">
                <ask:lineSketchStyleProps xmlns:ask="http://schemas.microsoft.com/office/drawing/2018/sketchyshapes" sd="67402059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ọc thông tin đoạn văn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GB"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Rounded Rectangle 14">
            <a:extLst>
              <a:ext uri="{FF2B5EF4-FFF2-40B4-BE49-F238E27FC236}">
                <a16:creationId xmlns:a16="http://schemas.microsoft.com/office/drawing/2014/main" id="{C8C23A68-F7AC-4219-BE01-30DF0110AEE3}"/>
              </a:ext>
            </a:extLst>
          </p:cNvPr>
          <p:cNvSpPr/>
          <p:nvPr/>
        </p:nvSpPr>
        <p:spPr>
          <a:xfrm>
            <a:off x="1228726" y="4286859"/>
            <a:ext cx="9991724" cy="1790091"/>
          </a:xfrm>
          <a:custGeom>
            <a:avLst/>
            <a:gdLst>
              <a:gd name="connsiteX0" fmla="*/ 0 w 9991724"/>
              <a:gd name="connsiteY0" fmla="*/ 298354 h 1790091"/>
              <a:gd name="connsiteX1" fmla="*/ 298354 w 9991724"/>
              <a:gd name="connsiteY1" fmla="*/ 0 h 1790091"/>
              <a:gd name="connsiteX2" fmla="*/ 885543 w 9991724"/>
              <a:gd name="connsiteY2" fmla="*/ 0 h 1790091"/>
              <a:gd name="connsiteX3" fmla="*/ 1566681 w 9991724"/>
              <a:gd name="connsiteY3" fmla="*/ 0 h 1790091"/>
              <a:gd name="connsiteX4" fmla="*/ 1965969 w 9991724"/>
              <a:gd name="connsiteY4" fmla="*/ 0 h 1790091"/>
              <a:gd name="connsiteX5" fmla="*/ 2459208 w 9991724"/>
              <a:gd name="connsiteY5" fmla="*/ 0 h 1790091"/>
              <a:gd name="connsiteX6" fmla="*/ 3140346 w 9991724"/>
              <a:gd name="connsiteY6" fmla="*/ 0 h 1790091"/>
              <a:gd name="connsiteX7" fmla="*/ 3539635 w 9991724"/>
              <a:gd name="connsiteY7" fmla="*/ 0 h 1790091"/>
              <a:gd name="connsiteX8" fmla="*/ 4220773 w 9991724"/>
              <a:gd name="connsiteY8" fmla="*/ 0 h 1790091"/>
              <a:gd name="connsiteX9" fmla="*/ 4807962 w 9991724"/>
              <a:gd name="connsiteY9" fmla="*/ 0 h 1790091"/>
              <a:gd name="connsiteX10" fmla="*/ 5113300 w 9991724"/>
              <a:gd name="connsiteY10" fmla="*/ 0 h 1790091"/>
              <a:gd name="connsiteX11" fmla="*/ 5888389 w 9991724"/>
              <a:gd name="connsiteY11" fmla="*/ 0 h 1790091"/>
              <a:gd name="connsiteX12" fmla="*/ 6475577 w 9991724"/>
              <a:gd name="connsiteY12" fmla="*/ 0 h 1790091"/>
              <a:gd name="connsiteX13" fmla="*/ 6874865 w 9991724"/>
              <a:gd name="connsiteY13" fmla="*/ 0 h 1790091"/>
              <a:gd name="connsiteX14" fmla="*/ 7368104 w 9991724"/>
              <a:gd name="connsiteY14" fmla="*/ 0 h 1790091"/>
              <a:gd name="connsiteX15" fmla="*/ 8049242 w 9991724"/>
              <a:gd name="connsiteY15" fmla="*/ 0 h 1790091"/>
              <a:gd name="connsiteX16" fmla="*/ 8448530 w 9991724"/>
              <a:gd name="connsiteY16" fmla="*/ 0 h 1790091"/>
              <a:gd name="connsiteX17" fmla="*/ 9035719 w 9991724"/>
              <a:gd name="connsiteY17" fmla="*/ 0 h 1790091"/>
              <a:gd name="connsiteX18" fmla="*/ 9693370 w 9991724"/>
              <a:gd name="connsiteY18" fmla="*/ 0 h 1790091"/>
              <a:gd name="connsiteX19" fmla="*/ 9991724 w 9991724"/>
              <a:gd name="connsiteY19" fmla="*/ 298354 h 1790091"/>
              <a:gd name="connsiteX20" fmla="*/ 9991724 w 9991724"/>
              <a:gd name="connsiteY20" fmla="*/ 871178 h 1790091"/>
              <a:gd name="connsiteX21" fmla="*/ 9991724 w 9991724"/>
              <a:gd name="connsiteY21" fmla="*/ 1491737 h 1790091"/>
              <a:gd name="connsiteX22" fmla="*/ 9693370 w 9991724"/>
              <a:gd name="connsiteY22" fmla="*/ 1790091 h 1790091"/>
              <a:gd name="connsiteX23" fmla="*/ 9294082 w 9991724"/>
              <a:gd name="connsiteY23" fmla="*/ 1790091 h 1790091"/>
              <a:gd name="connsiteX24" fmla="*/ 8706893 w 9991724"/>
              <a:gd name="connsiteY24" fmla="*/ 1790091 h 1790091"/>
              <a:gd name="connsiteX25" fmla="*/ 7931805 w 9991724"/>
              <a:gd name="connsiteY25" fmla="*/ 1790091 h 1790091"/>
              <a:gd name="connsiteX26" fmla="*/ 7344616 w 9991724"/>
              <a:gd name="connsiteY26" fmla="*/ 1790091 h 1790091"/>
              <a:gd name="connsiteX27" fmla="*/ 6757428 w 9991724"/>
              <a:gd name="connsiteY27" fmla="*/ 1790091 h 1790091"/>
              <a:gd name="connsiteX28" fmla="*/ 5982339 w 9991724"/>
              <a:gd name="connsiteY28" fmla="*/ 1790091 h 1790091"/>
              <a:gd name="connsiteX29" fmla="*/ 5489100 w 9991724"/>
              <a:gd name="connsiteY29" fmla="*/ 1790091 h 1790091"/>
              <a:gd name="connsiteX30" fmla="*/ 5183762 w 9991724"/>
              <a:gd name="connsiteY30" fmla="*/ 1790091 h 1790091"/>
              <a:gd name="connsiteX31" fmla="*/ 4596574 w 9991724"/>
              <a:gd name="connsiteY31" fmla="*/ 1790091 h 1790091"/>
              <a:gd name="connsiteX32" fmla="*/ 4009385 w 9991724"/>
              <a:gd name="connsiteY32" fmla="*/ 1790091 h 1790091"/>
              <a:gd name="connsiteX33" fmla="*/ 3610097 w 9991724"/>
              <a:gd name="connsiteY33" fmla="*/ 1790091 h 1790091"/>
              <a:gd name="connsiteX34" fmla="*/ 2928958 w 9991724"/>
              <a:gd name="connsiteY34" fmla="*/ 1790091 h 1790091"/>
              <a:gd name="connsiteX35" fmla="*/ 2623620 w 9991724"/>
              <a:gd name="connsiteY35" fmla="*/ 1790091 h 1790091"/>
              <a:gd name="connsiteX36" fmla="*/ 2224332 w 9991724"/>
              <a:gd name="connsiteY36" fmla="*/ 1790091 h 1790091"/>
              <a:gd name="connsiteX37" fmla="*/ 1637144 w 9991724"/>
              <a:gd name="connsiteY37" fmla="*/ 1790091 h 1790091"/>
              <a:gd name="connsiteX38" fmla="*/ 862055 w 9991724"/>
              <a:gd name="connsiteY38" fmla="*/ 1790091 h 1790091"/>
              <a:gd name="connsiteX39" fmla="*/ 298354 w 9991724"/>
              <a:gd name="connsiteY39" fmla="*/ 1790091 h 1790091"/>
              <a:gd name="connsiteX40" fmla="*/ 0 w 9991724"/>
              <a:gd name="connsiteY40" fmla="*/ 1491737 h 1790091"/>
              <a:gd name="connsiteX41" fmla="*/ 0 w 9991724"/>
              <a:gd name="connsiteY41" fmla="*/ 930847 h 1790091"/>
              <a:gd name="connsiteX42" fmla="*/ 0 w 9991724"/>
              <a:gd name="connsiteY42" fmla="*/ 298354 h 17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991724" h="1790091" fill="none" extrusionOk="0">
                <a:moveTo>
                  <a:pt x="0" y="298354"/>
                </a:moveTo>
                <a:cubicBezTo>
                  <a:pt x="10466" y="94021"/>
                  <a:pt x="109508" y="-21905"/>
                  <a:pt x="298354" y="0"/>
                </a:cubicBezTo>
                <a:cubicBezTo>
                  <a:pt x="508032" y="-21777"/>
                  <a:pt x="689581" y="12241"/>
                  <a:pt x="885543" y="0"/>
                </a:cubicBezTo>
                <a:cubicBezTo>
                  <a:pt x="1081505" y="-12241"/>
                  <a:pt x="1274232" y="16139"/>
                  <a:pt x="1566681" y="0"/>
                </a:cubicBezTo>
                <a:cubicBezTo>
                  <a:pt x="1859130" y="-16139"/>
                  <a:pt x="1822330" y="14304"/>
                  <a:pt x="1965969" y="0"/>
                </a:cubicBezTo>
                <a:cubicBezTo>
                  <a:pt x="2109608" y="-14304"/>
                  <a:pt x="2323283" y="6808"/>
                  <a:pt x="2459208" y="0"/>
                </a:cubicBezTo>
                <a:cubicBezTo>
                  <a:pt x="2595133" y="-6808"/>
                  <a:pt x="2993809" y="32227"/>
                  <a:pt x="3140346" y="0"/>
                </a:cubicBezTo>
                <a:cubicBezTo>
                  <a:pt x="3286883" y="-32227"/>
                  <a:pt x="3443755" y="19073"/>
                  <a:pt x="3539635" y="0"/>
                </a:cubicBezTo>
                <a:cubicBezTo>
                  <a:pt x="3635515" y="-19073"/>
                  <a:pt x="3909368" y="2087"/>
                  <a:pt x="4220773" y="0"/>
                </a:cubicBezTo>
                <a:cubicBezTo>
                  <a:pt x="4532178" y="-2087"/>
                  <a:pt x="4602608" y="57857"/>
                  <a:pt x="4807962" y="0"/>
                </a:cubicBezTo>
                <a:cubicBezTo>
                  <a:pt x="5013316" y="-57857"/>
                  <a:pt x="5004555" y="3168"/>
                  <a:pt x="5113300" y="0"/>
                </a:cubicBezTo>
                <a:cubicBezTo>
                  <a:pt x="5222045" y="-3168"/>
                  <a:pt x="5677557" y="28035"/>
                  <a:pt x="5888389" y="0"/>
                </a:cubicBezTo>
                <a:cubicBezTo>
                  <a:pt x="6099221" y="-28035"/>
                  <a:pt x="6267343" y="17409"/>
                  <a:pt x="6475577" y="0"/>
                </a:cubicBezTo>
                <a:cubicBezTo>
                  <a:pt x="6683811" y="-17409"/>
                  <a:pt x="6730960" y="23482"/>
                  <a:pt x="6874865" y="0"/>
                </a:cubicBezTo>
                <a:cubicBezTo>
                  <a:pt x="7018770" y="-23482"/>
                  <a:pt x="7199937" y="29246"/>
                  <a:pt x="7368104" y="0"/>
                </a:cubicBezTo>
                <a:cubicBezTo>
                  <a:pt x="7536271" y="-29246"/>
                  <a:pt x="7860711" y="46423"/>
                  <a:pt x="8049242" y="0"/>
                </a:cubicBezTo>
                <a:cubicBezTo>
                  <a:pt x="8237773" y="-46423"/>
                  <a:pt x="8250423" y="21703"/>
                  <a:pt x="8448530" y="0"/>
                </a:cubicBezTo>
                <a:cubicBezTo>
                  <a:pt x="8646637" y="-21703"/>
                  <a:pt x="8850607" y="27283"/>
                  <a:pt x="9035719" y="0"/>
                </a:cubicBezTo>
                <a:cubicBezTo>
                  <a:pt x="9220831" y="-27283"/>
                  <a:pt x="9420041" y="222"/>
                  <a:pt x="9693370" y="0"/>
                </a:cubicBezTo>
                <a:cubicBezTo>
                  <a:pt x="9838303" y="42011"/>
                  <a:pt x="9983721" y="116456"/>
                  <a:pt x="9991724" y="298354"/>
                </a:cubicBezTo>
                <a:cubicBezTo>
                  <a:pt x="10053414" y="536831"/>
                  <a:pt x="9982913" y="734401"/>
                  <a:pt x="9991724" y="871178"/>
                </a:cubicBezTo>
                <a:cubicBezTo>
                  <a:pt x="10000535" y="1007955"/>
                  <a:pt x="9946900" y="1263788"/>
                  <a:pt x="9991724" y="1491737"/>
                </a:cubicBezTo>
                <a:cubicBezTo>
                  <a:pt x="9992525" y="1667224"/>
                  <a:pt x="9855159" y="1787454"/>
                  <a:pt x="9693370" y="1790091"/>
                </a:cubicBezTo>
                <a:cubicBezTo>
                  <a:pt x="9592861" y="1798578"/>
                  <a:pt x="9483813" y="1785971"/>
                  <a:pt x="9294082" y="1790091"/>
                </a:cubicBezTo>
                <a:cubicBezTo>
                  <a:pt x="9104351" y="1794211"/>
                  <a:pt x="8839248" y="1785476"/>
                  <a:pt x="8706893" y="1790091"/>
                </a:cubicBezTo>
                <a:cubicBezTo>
                  <a:pt x="8574538" y="1794706"/>
                  <a:pt x="8207437" y="1749340"/>
                  <a:pt x="7931805" y="1790091"/>
                </a:cubicBezTo>
                <a:cubicBezTo>
                  <a:pt x="7656173" y="1830842"/>
                  <a:pt x="7463105" y="1778874"/>
                  <a:pt x="7344616" y="1790091"/>
                </a:cubicBezTo>
                <a:cubicBezTo>
                  <a:pt x="7226127" y="1801308"/>
                  <a:pt x="6973738" y="1779698"/>
                  <a:pt x="6757428" y="1790091"/>
                </a:cubicBezTo>
                <a:cubicBezTo>
                  <a:pt x="6541118" y="1800484"/>
                  <a:pt x="6153364" y="1700767"/>
                  <a:pt x="5982339" y="1790091"/>
                </a:cubicBezTo>
                <a:cubicBezTo>
                  <a:pt x="5811314" y="1879415"/>
                  <a:pt x="5704680" y="1768038"/>
                  <a:pt x="5489100" y="1790091"/>
                </a:cubicBezTo>
                <a:cubicBezTo>
                  <a:pt x="5273520" y="1812144"/>
                  <a:pt x="5248002" y="1759880"/>
                  <a:pt x="5183762" y="1790091"/>
                </a:cubicBezTo>
                <a:cubicBezTo>
                  <a:pt x="5119522" y="1820302"/>
                  <a:pt x="4758782" y="1774810"/>
                  <a:pt x="4596574" y="1790091"/>
                </a:cubicBezTo>
                <a:cubicBezTo>
                  <a:pt x="4434366" y="1805372"/>
                  <a:pt x="4166516" y="1770498"/>
                  <a:pt x="4009385" y="1790091"/>
                </a:cubicBezTo>
                <a:cubicBezTo>
                  <a:pt x="3852254" y="1809684"/>
                  <a:pt x="3701216" y="1761449"/>
                  <a:pt x="3610097" y="1790091"/>
                </a:cubicBezTo>
                <a:cubicBezTo>
                  <a:pt x="3518978" y="1818733"/>
                  <a:pt x="3222719" y="1752195"/>
                  <a:pt x="2928958" y="1790091"/>
                </a:cubicBezTo>
                <a:cubicBezTo>
                  <a:pt x="2635197" y="1827987"/>
                  <a:pt x="2774575" y="1778766"/>
                  <a:pt x="2623620" y="1790091"/>
                </a:cubicBezTo>
                <a:cubicBezTo>
                  <a:pt x="2472665" y="1801416"/>
                  <a:pt x="2371451" y="1776760"/>
                  <a:pt x="2224332" y="1790091"/>
                </a:cubicBezTo>
                <a:cubicBezTo>
                  <a:pt x="2077213" y="1803422"/>
                  <a:pt x="1882994" y="1773113"/>
                  <a:pt x="1637144" y="1790091"/>
                </a:cubicBezTo>
                <a:cubicBezTo>
                  <a:pt x="1391294" y="1807069"/>
                  <a:pt x="1243052" y="1714480"/>
                  <a:pt x="862055" y="1790091"/>
                </a:cubicBezTo>
                <a:cubicBezTo>
                  <a:pt x="481058" y="1865702"/>
                  <a:pt x="446999" y="1768765"/>
                  <a:pt x="298354" y="1790091"/>
                </a:cubicBezTo>
                <a:cubicBezTo>
                  <a:pt x="130141" y="1746861"/>
                  <a:pt x="17449" y="1623655"/>
                  <a:pt x="0" y="1491737"/>
                </a:cubicBezTo>
                <a:cubicBezTo>
                  <a:pt x="-66158" y="1223785"/>
                  <a:pt x="47150" y="1077414"/>
                  <a:pt x="0" y="930847"/>
                </a:cubicBezTo>
                <a:cubicBezTo>
                  <a:pt x="-47150" y="784280"/>
                  <a:pt x="12099" y="453273"/>
                  <a:pt x="0" y="298354"/>
                </a:cubicBezTo>
                <a:close/>
              </a:path>
              <a:path w="9991724" h="1790091" stroke="0" extrusionOk="0">
                <a:moveTo>
                  <a:pt x="0" y="298354"/>
                </a:moveTo>
                <a:cubicBezTo>
                  <a:pt x="4151" y="111725"/>
                  <a:pt x="177219" y="-13119"/>
                  <a:pt x="298354" y="0"/>
                </a:cubicBezTo>
                <a:cubicBezTo>
                  <a:pt x="411027" y="-17524"/>
                  <a:pt x="522132" y="11541"/>
                  <a:pt x="697642" y="0"/>
                </a:cubicBezTo>
                <a:cubicBezTo>
                  <a:pt x="873152" y="-11541"/>
                  <a:pt x="1183147" y="29181"/>
                  <a:pt x="1378781" y="0"/>
                </a:cubicBezTo>
                <a:cubicBezTo>
                  <a:pt x="1574415" y="-29181"/>
                  <a:pt x="1757885" y="59303"/>
                  <a:pt x="2059920" y="0"/>
                </a:cubicBezTo>
                <a:cubicBezTo>
                  <a:pt x="2361955" y="-59303"/>
                  <a:pt x="2625090" y="77711"/>
                  <a:pt x="2835008" y="0"/>
                </a:cubicBezTo>
                <a:cubicBezTo>
                  <a:pt x="3044926" y="-77711"/>
                  <a:pt x="3228538" y="19034"/>
                  <a:pt x="3610097" y="0"/>
                </a:cubicBezTo>
                <a:cubicBezTo>
                  <a:pt x="3991656" y="-19034"/>
                  <a:pt x="3898466" y="21035"/>
                  <a:pt x="4009385" y="0"/>
                </a:cubicBezTo>
                <a:cubicBezTo>
                  <a:pt x="4120304" y="-21035"/>
                  <a:pt x="4563937" y="70937"/>
                  <a:pt x="4784474" y="0"/>
                </a:cubicBezTo>
                <a:cubicBezTo>
                  <a:pt x="5005011" y="-70937"/>
                  <a:pt x="5211292" y="40833"/>
                  <a:pt x="5465613" y="0"/>
                </a:cubicBezTo>
                <a:cubicBezTo>
                  <a:pt x="5719934" y="-40833"/>
                  <a:pt x="5918427" y="71082"/>
                  <a:pt x="6146751" y="0"/>
                </a:cubicBezTo>
                <a:cubicBezTo>
                  <a:pt x="6375075" y="-71082"/>
                  <a:pt x="6583153" y="53448"/>
                  <a:pt x="6733940" y="0"/>
                </a:cubicBezTo>
                <a:cubicBezTo>
                  <a:pt x="6884727" y="-53448"/>
                  <a:pt x="7107466" y="13548"/>
                  <a:pt x="7227178" y="0"/>
                </a:cubicBezTo>
                <a:cubicBezTo>
                  <a:pt x="7346890" y="-13548"/>
                  <a:pt x="7606127" y="30041"/>
                  <a:pt x="7908317" y="0"/>
                </a:cubicBezTo>
                <a:cubicBezTo>
                  <a:pt x="8210507" y="-30041"/>
                  <a:pt x="8146258" y="8099"/>
                  <a:pt x="8213655" y="0"/>
                </a:cubicBezTo>
                <a:cubicBezTo>
                  <a:pt x="8281052" y="-8099"/>
                  <a:pt x="8434339" y="30558"/>
                  <a:pt x="8518993" y="0"/>
                </a:cubicBezTo>
                <a:cubicBezTo>
                  <a:pt x="8603647" y="-30558"/>
                  <a:pt x="8691745" y="17397"/>
                  <a:pt x="8824331" y="0"/>
                </a:cubicBezTo>
                <a:cubicBezTo>
                  <a:pt x="8956917" y="-17397"/>
                  <a:pt x="9354488" y="40124"/>
                  <a:pt x="9693370" y="0"/>
                </a:cubicBezTo>
                <a:cubicBezTo>
                  <a:pt x="9879574" y="32373"/>
                  <a:pt x="10013023" y="139532"/>
                  <a:pt x="9991724" y="298354"/>
                </a:cubicBezTo>
                <a:cubicBezTo>
                  <a:pt x="10011730" y="537544"/>
                  <a:pt x="9984093" y="673188"/>
                  <a:pt x="9991724" y="918913"/>
                </a:cubicBezTo>
                <a:cubicBezTo>
                  <a:pt x="9999355" y="1164638"/>
                  <a:pt x="9974416" y="1250217"/>
                  <a:pt x="9991724" y="1491737"/>
                </a:cubicBezTo>
                <a:cubicBezTo>
                  <a:pt x="10013796" y="1630186"/>
                  <a:pt x="9872426" y="1749806"/>
                  <a:pt x="9693370" y="1790091"/>
                </a:cubicBezTo>
                <a:cubicBezTo>
                  <a:pt x="9428457" y="1830179"/>
                  <a:pt x="9220150" y="1736435"/>
                  <a:pt x="9012231" y="1790091"/>
                </a:cubicBezTo>
                <a:cubicBezTo>
                  <a:pt x="8804312" y="1843747"/>
                  <a:pt x="8776893" y="1777110"/>
                  <a:pt x="8612943" y="1790091"/>
                </a:cubicBezTo>
                <a:cubicBezTo>
                  <a:pt x="8448993" y="1803072"/>
                  <a:pt x="8232446" y="1779579"/>
                  <a:pt x="7931805" y="1790091"/>
                </a:cubicBezTo>
                <a:cubicBezTo>
                  <a:pt x="7631164" y="1800603"/>
                  <a:pt x="7648712" y="1747299"/>
                  <a:pt x="7438566" y="1790091"/>
                </a:cubicBezTo>
                <a:cubicBezTo>
                  <a:pt x="7228420" y="1832883"/>
                  <a:pt x="6973319" y="1743241"/>
                  <a:pt x="6757428" y="1790091"/>
                </a:cubicBezTo>
                <a:cubicBezTo>
                  <a:pt x="6541537" y="1836941"/>
                  <a:pt x="6399784" y="1755564"/>
                  <a:pt x="6076289" y="1790091"/>
                </a:cubicBezTo>
                <a:cubicBezTo>
                  <a:pt x="5752794" y="1824618"/>
                  <a:pt x="5733507" y="1745738"/>
                  <a:pt x="5583051" y="1790091"/>
                </a:cubicBezTo>
                <a:cubicBezTo>
                  <a:pt x="5432595" y="1834444"/>
                  <a:pt x="5239870" y="1776997"/>
                  <a:pt x="5089812" y="1790091"/>
                </a:cubicBezTo>
                <a:cubicBezTo>
                  <a:pt x="4939754" y="1803185"/>
                  <a:pt x="4734744" y="1772414"/>
                  <a:pt x="4408674" y="1790091"/>
                </a:cubicBezTo>
                <a:cubicBezTo>
                  <a:pt x="4082604" y="1807768"/>
                  <a:pt x="3871635" y="1698880"/>
                  <a:pt x="3633585" y="1790091"/>
                </a:cubicBezTo>
                <a:cubicBezTo>
                  <a:pt x="3395535" y="1881302"/>
                  <a:pt x="3272247" y="1760606"/>
                  <a:pt x="3140346" y="1790091"/>
                </a:cubicBezTo>
                <a:cubicBezTo>
                  <a:pt x="3008445" y="1819576"/>
                  <a:pt x="2715762" y="1779121"/>
                  <a:pt x="2553158" y="1790091"/>
                </a:cubicBezTo>
                <a:cubicBezTo>
                  <a:pt x="2390554" y="1801061"/>
                  <a:pt x="2079814" y="1784740"/>
                  <a:pt x="1872019" y="1790091"/>
                </a:cubicBezTo>
                <a:cubicBezTo>
                  <a:pt x="1664224" y="1795442"/>
                  <a:pt x="1511505" y="1719371"/>
                  <a:pt x="1190881" y="1790091"/>
                </a:cubicBezTo>
                <a:cubicBezTo>
                  <a:pt x="870257" y="1860811"/>
                  <a:pt x="586563" y="1702245"/>
                  <a:pt x="298354" y="1790091"/>
                </a:cubicBezTo>
                <a:cubicBezTo>
                  <a:pt x="136389" y="1787953"/>
                  <a:pt x="28593" y="1665530"/>
                  <a:pt x="0" y="1491737"/>
                </a:cubicBezTo>
                <a:cubicBezTo>
                  <a:pt x="-59953" y="1328358"/>
                  <a:pt x="46799" y="1084896"/>
                  <a:pt x="0" y="918913"/>
                </a:cubicBezTo>
                <a:cubicBezTo>
                  <a:pt x="-46799" y="752930"/>
                  <a:pt x="66893" y="525022"/>
                  <a:pt x="0" y="298354"/>
                </a:cubicBezTo>
                <a:close/>
              </a:path>
            </a:pathLst>
          </a:custGeom>
          <a:solidFill>
            <a:srgbClr val="FFCCCC"/>
          </a:solidFill>
          <a:ln>
            <a:solidFill>
              <a:srgbClr val="00B050"/>
            </a:solidFill>
            <a:prstDash val="lgDash"/>
            <a:extLst>
              <a:ext uri="{C807C97D-BFC1-408E-A445-0C87EB9F89A2}">
                <ask:lineSketchStyleProps xmlns:ask="http://schemas.microsoft.com/office/drawing/2018/sketchyshapes" sd="67402059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Con người đã làm tổn hại Trái Đất qua việc: xả rác bừa bãi, chặt cây phá rừng, lãng phí nguồn nước, săn bắn động vật hoang dã,...)</a:t>
            </a:r>
            <a:endParaRPr kumimoji="0" lang="en-GB"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92680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3" descr="4ef6b7c9486052b6069210c143670dcb">
            <a:extLst>
              <a:ext uri="{FF2B5EF4-FFF2-40B4-BE49-F238E27FC236}">
                <a16:creationId xmlns:a16="http://schemas.microsoft.com/office/drawing/2014/main" id="{CE63E908-FC4E-46C5-8833-2B8DF9FDC3B3}"/>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19" name="Group 18">
            <a:extLst>
              <a:ext uri="{FF2B5EF4-FFF2-40B4-BE49-F238E27FC236}">
                <a16:creationId xmlns:a16="http://schemas.microsoft.com/office/drawing/2014/main" id="{3AF86D79-D843-4D7A-990C-4C4B073A1AED}"/>
              </a:ext>
            </a:extLst>
          </p:cNvPr>
          <p:cNvGrpSpPr/>
          <p:nvPr/>
        </p:nvGrpSpPr>
        <p:grpSpPr>
          <a:xfrm>
            <a:off x="1912592" y="767385"/>
            <a:ext cx="11013838" cy="646331"/>
            <a:chOff x="148609" y="1111407"/>
            <a:chExt cx="10466214" cy="429167"/>
          </a:xfrm>
        </p:grpSpPr>
        <p:sp>
          <p:nvSpPr>
            <p:cNvPr id="20" name="Rectangle 19">
              <a:extLst>
                <a:ext uri="{FF2B5EF4-FFF2-40B4-BE49-F238E27FC236}">
                  <a16:creationId xmlns:a16="http://schemas.microsoft.com/office/drawing/2014/main" id="{3276DDF3-3C91-43D0-A88B-76BDE27AF718}"/>
                </a:ext>
              </a:extLst>
            </p:cNvPr>
            <p:cNvSpPr/>
            <p:nvPr/>
          </p:nvSpPr>
          <p:spPr>
            <a:xfrm>
              <a:off x="748392" y="1111407"/>
              <a:ext cx="9866431" cy="429167"/>
            </a:xfrm>
            <a:prstGeom prst="rect">
              <a:avLst/>
            </a:prstGeom>
          </p:spPr>
          <p:txBody>
            <a:bodyPr wrap="square">
              <a:spAutoFit/>
            </a:bodyPr>
            <a:lstStyle/>
            <a:p>
              <a:pPr marL="0" marR="0" algn="just">
                <a:spcBef>
                  <a:spcPts val="0"/>
                </a:spcBef>
                <a:spcAft>
                  <a:spcPts val="0"/>
                </a:spcAft>
              </a:pP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Ông</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Trái</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mong</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điều</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effectLst/>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effectLst/>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Oval 20">
              <a:extLst>
                <a:ext uri="{FF2B5EF4-FFF2-40B4-BE49-F238E27FC236}">
                  <a16:creationId xmlns:a16="http://schemas.microsoft.com/office/drawing/2014/main" id="{65426353-2931-4A3A-AE39-75874C6BBB64}"/>
                </a:ext>
              </a:extLst>
            </p:cNvPr>
            <p:cNvSpPr/>
            <p:nvPr/>
          </p:nvSpPr>
          <p:spPr>
            <a:xfrm>
              <a:off x="148609" y="1130091"/>
              <a:ext cx="589032" cy="386767"/>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8" name="Rounded Rectangle 14">
            <a:extLst>
              <a:ext uri="{FF2B5EF4-FFF2-40B4-BE49-F238E27FC236}">
                <a16:creationId xmlns:a16="http://schemas.microsoft.com/office/drawing/2014/main" id="{926573A4-9176-4A75-9108-4C962E271AA5}"/>
              </a:ext>
            </a:extLst>
          </p:cNvPr>
          <p:cNvSpPr/>
          <p:nvPr/>
        </p:nvSpPr>
        <p:spPr>
          <a:xfrm>
            <a:off x="2222518" y="1582444"/>
            <a:ext cx="7378100" cy="817855"/>
          </a:xfrm>
          <a:custGeom>
            <a:avLst/>
            <a:gdLst>
              <a:gd name="connsiteX0" fmla="*/ 0 w 7378100"/>
              <a:gd name="connsiteY0" fmla="*/ 136312 h 817855"/>
              <a:gd name="connsiteX1" fmla="*/ 136312 w 7378100"/>
              <a:gd name="connsiteY1" fmla="*/ 0 h 817855"/>
              <a:gd name="connsiteX2" fmla="*/ 728435 w 7378100"/>
              <a:gd name="connsiteY2" fmla="*/ 0 h 817855"/>
              <a:gd name="connsiteX3" fmla="*/ 1391613 w 7378100"/>
              <a:gd name="connsiteY3" fmla="*/ 0 h 817855"/>
              <a:gd name="connsiteX4" fmla="*/ 2054791 w 7378100"/>
              <a:gd name="connsiteY4" fmla="*/ 0 h 817855"/>
              <a:gd name="connsiteX5" fmla="*/ 2646914 w 7378100"/>
              <a:gd name="connsiteY5" fmla="*/ 0 h 817855"/>
              <a:gd name="connsiteX6" fmla="*/ 3096927 w 7378100"/>
              <a:gd name="connsiteY6" fmla="*/ 0 h 817855"/>
              <a:gd name="connsiteX7" fmla="*/ 3831160 w 7378100"/>
              <a:gd name="connsiteY7" fmla="*/ 0 h 817855"/>
              <a:gd name="connsiteX8" fmla="*/ 4281173 w 7378100"/>
              <a:gd name="connsiteY8" fmla="*/ 0 h 817855"/>
              <a:gd name="connsiteX9" fmla="*/ 4660132 w 7378100"/>
              <a:gd name="connsiteY9" fmla="*/ 0 h 817855"/>
              <a:gd name="connsiteX10" fmla="*/ 5323309 w 7378100"/>
              <a:gd name="connsiteY10" fmla="*/ 0 h 817855"/>
              <a:gd name="connsiteX11" fmla="*/ 5844378 w 7378100"/>
              <a:gd name="connsiteY11" fmla="*/ 0 h 817855"/>
              <a:gd name="connsiteX12" fmla="*/ 6578610 w 7378100"/>
              <a:gd name="connsiteY12" fmla="*/ 0 h 817855"/>
              <a:gd name="connsiteX13" fmla="*/ 7241788 w 7378100"/>
              <a:gd name="connsiteY13" fmla="*/ 0 h 817855"/>
              <a:gd name="connsiteX14" fmla="*/ 7378100 w 7378100"/>
              <a:gd name="connsiteY14" fmla="*/ 136312 h 817855"/>
              <a:gd name="connsiteX15" fmla="*/ 7378100 w 7378100"/>
              <a:gd name="connsiteY15" fmla="*/ 681543 h 817855"/>
              <a:gd name="connsiteX16" fmla="*/ 7241788 w 7378100"/>
              <a:gd name="connsiteY16" fmla="*/ 817855 h 817855"/>
              <a:gd name="connsiteX17" fmla="*/ 6578610 w 7378100"/>
              <a:gd name="connsiteY17" fmla="*/ 817855 h 817855"/>
              <a:gd name="connsiteX18" fmla="*/ 6199652 w 7378100"/>
              <a:gd name="connsiteY18" fmla="*/ 817855 h 817855"/>
              <a:gd name="connsiteX19" fmla="*/ 5465419 w 7378100"/>
              <a:gd name="connsiteY19" fmla="*/ 817855 h 817855"/>
              <a:gd name="connsiteX20" fmla="*/ 4873296 w 7378100"/>
              <a:gd name="connsiteY20" fmla="*/ 817855 h 817855"/>
              <a:gd name="connsiteX21" fmla="*/ 4423283 w 7378100"/>
              <a:gd name="connsiteY21" fmla="*/ 817855 h 817855"/>
              <a:gd name="connsiteX22" fmla="*/ 3902214 w 7378100"/>
              <a:gd name="connsiteY22" fmla="*/ 817855 h 817855"/>
              <a:gd name="connsiteX23" fmla="*/ 3239037 w 7378100"/>
              <a:gd name="connsiteY23" fmla="*/ 817855 h 817855"/>
              <a:gd name="connsiteX24" fmla="*/ 2789023 w 7378100"/>
              <a:gd name="connsiteY24" fmla="*/ 817855 h 817855"/>
              <a:gd name="connsiteX25" fmla="*/ 2196900 w 7378100"/>
              <a:gd name="connsiteY25" fmla="*/ 817855 h 817855"/>
              <a:gd name="connsiteX26" fmla="*/ 1462668 w 7378100"/>
              <a:gd name="connsiteY26" fmla="*/ 817855 h 817855"/>
              <a:gd name="connsiteX27" fmla="*/ 941599 w 7378100"/>
              <a:gd name="connsiteY27" fmla="*/ 817855 h 817855"/>
              <a:gd name="connsiteX28" fmla="*/ 136312 w 7378100"/>
              <a:gd name="connsiteY28" fmla="*/ 817855 h 817855"/>
              <a:gd name="connsiteX29" fmla="*/ 0 w 7378100"/>
              <a:gd name="connsiteY29" fmla="*/ 681543 h 817855"/>
              <a:gd name="connsiteX30" fmla="*/ 0 w 7378100"/>
              <a:gd name="connsiteY30" fmla="*/ 136312 h 81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78100" h="817855" fill="none" extrusionOk="0">
                <a:moveTo>
                  <a:pt x="0" y="136312"/>
                </a:moveTo>
                <a:cubicBezTo>
                  <a:pt x="2920" y="58822"/>
                  <a:pt x="63553" y="569"/>
                  <a:pt x="136312" y="0"/>
                </a:cubicBezTo>
                <a:cubicBezTo>
                  <a:pt x="286377" y="-9234"/>
                  <a:pt x="570324" y="13464"/>
                  <a:pt x="728435" y="0"/>
                </a:cubicBezTo>
                <a:cubicBezTo>
                  <a:pt x="886546" y="-13464"/>
                  <a:pt x="1103576" y="49692"/>
                  <a:pt x="1391613" y="0"/>
                </a:cubicBezTo>
                <a:cubicBezTo>
                  <a:pt x="1679650" y="-49692"/>
                  <a:pt x="1796598" y="35023"/>
                  <a:pt x="2054791" y="0"/>
                </a:cubicBezTo>
                <a:cubicBezTo>
                  <a:pt x="2312984" y="-35023"/>
                  <a:pt x="2353803" y="28193"/>
                  <a:pt x="2646914" y="0"/>
                </a:cubicBezTo>
                <a:cubicBezTo>
                  <a:pt x="2940025" y="-28193"/>
                  <a:pt x="2987684" y="26934"/>
                  <a:pt x="3096927" y="0"/>
                </a:cubicBezTo>
                <a:cubicBezTo>
                  <a:pt x="3206170" y="-26934"/>
                  <a:pt x="3509032" y="66299"/>
                  <a:pt x="3831160" y="0"/>
                </a:cubicBezTo>
                <a:cubicBezTo>
                  <a:pt x="4153288" y="-66299"/>
                  <a:pt x="4107525" y="24024"/>
                  <a:pt x="4281173" y="0"/>
                </a:cubicBezTo>
                <a:cubicBezTo>
                  <a:pt x="4454821" y="-24024"/>
                  <a:pt x="4471990" y="33500"/>
                  <a:pt x="4660132" y="0"/>
                </a:cubicBezTo>
                <a:cubicBezTo>
                  <a:pt x="4848274" y="-33500"/>
                  <a:pt x="5041624" y="17758"/>
                  <a:pt x="5323309" y="0"/>
                </a:cubicBezTo>
                <a:cubicBezTo>
                  <a:pt x="5604994" y="-17758"/>
                  <a:pt x="5726733" y="32270"/>
                  <a:pt x="5844378" y="0"/>
                </a:cubicBezTo>
                <a:cubicBezTo>
                  <a:pt x="5962023" y="-32270"/>
                  <a:pt x="6348732" y="63987"/>
                  <a:pt x="6578610" y="0"/>
                </a:cubicBezTo>
                <a:cubicBezTo>
                  <a:pt x="6808488" y="-63987"/>
                  <a:pt x="7039575" y="65023"/>
                  <a:pt x="7241788" y="0"/>
                </a:cubicBezTo>
                <a:cubicBezTo>
                  <a:pt x="7316861" y="2251"/>
                  <a:pt x="7365264" y="67818"/>
                  <a:pt x="7378100" y="136312"/>
                </a:cubicBezTo>
                <a:cubicBezTo>
                  <a:pt x="7419852" y="329216"/>
                  <a:pt x="7347536" y="437961"/>
                  <a:pt x="7378100" y="681543"/>
                </a:cubicBezTo>
                <a:cubicBezTo>
                  <a:pt x="7381515" y="750599"/>
                  <a:pt x="7325861" y="827067"/>
                  <a:pt x="7241788" y="817855"/>
                </a:cubicBezTo>
                <a:cubicBezTo>
                  <a:pt x="6969489" y="846543"/>
                  <a:pt x="6897704" y="743285"/>
                  <a:pt x="6578610" y="817855"/>
                </a:cubicBezTo>
                <a:cubicBezTo>
                  <a:pt x="6259516" y="892425"/>
                  <a:pt x="6294585" y="812863"/>
                  <a:pt x="6199652" y="817855"/>
                </a:cubicBezTo>
                <a:cubicBezTo>
                  <a:pt x="6104719" y="822847"/>
                  <a:pt x="5647742" y="805737"/>
                  <a:pt x="5465419" y="817855"/>
                </a:cubicBezTo>
                <a:cubicBezTo>
                  <a:pt x="5283096" y="829973"/>
                  <a:pt x="5108238" y="797549"/>
                  <a:pt x="4873296" y="817855"/>
                </a:cubicBezTo>
                <a:cubicBezTo>
                  <a:pt x="4638354" y="838161"/>
                  <a:pt x="4639577" y="805402"/>
                  <a:pt x="4423283" y="817855"/>
                </a:cubicBezTo>
                <a:cubicBezTo>
                  <a:pt x="4206989" y="830308"/>
                  <a:pt x="4071507" y="764598"/>
                  <a:pt x="3902214" y="817855"/>
                </a:cubicBezTo>
                <a:cubicBezTo>
                  <a:pt x="3732921" y="871112"/>
                  <a:pt x="3439469" y="798057"/>
                  <a:pt x="3239037" y="817855"/>
                </a:cubicBezTo>
                <a:cubicBezTo>
                  <a:pt x="3038605" y="837653"/>
                  <a:pt x="2986700" y="813382"/>
                  <a:pt x="2789023" y="817855"/>
                </a:cubicBezTo>
                <a:cubicBezTo>
                  <a:pt x="2591346" y="822328"/>
                  <a:pt x="2453305" y="788611"/>
                  <a:pt x="2196900" y="817855"/>
                </a:cubicBezTo>
                <a:cubicBezTo>
                  <a:pt x="1940495" y="847099"/>
                  <a:pt x="1779651" y="812833"/>
                  <a:pt x="1462668" y="817855"/>
                </a:cubicBezTo>
                <a:cubicBezTo>
                  <a:pt x="1145685" y="822877"/>
                  <a:pt x="1194312" y="813307"/>
                  <a:pt x="941599" y="817855"/>
                </a:cubicBezTo>
                <a:cubicBezTo>
                  <a:pt x="688886" y="822403"/>
                  <a:pt x="305927" y="790038"/>
                  <a:pt x="136312" y="817855"/>
                </a:cubicBezTo>
                <a:cubicBezTo>
                  <a:pt x="49070" y="803765"/>
                  <a:pt x="-8776" y="774252"/>
                  <a:pt x="0" y="681543"/>
                </a:cubicBezTo>
                <a:cubicBezTo>
                  <a:pt x="-16811" y="475560"/>
                  <a:pt x="31566" y="390854"/>
                  <a:pt x="0" y="136312"/>
                </a:cubicBezTo>
                <a:close/>
              </a:path>
              <a:path w="7378100" h="817855" stroke="0" extrusionOk="0">
                <a:moveTo>
                  <a:pt x="0" y="136312"/>
                </a:moveTo>
                <a:cubicBezTo>
                  <a:pt x="1529" y="52979"/>
                  <a:pt x="63316" y="-687"/>
                  <a:pt x="136312" y="0"/>
                </a:cubicBezTo>
                <a:cubicBezTo>
                  <a:pt x="349788" y="-39529"/>
                  <a:pt x="413810" y="21159"/>
                  <a:pt x="586325" y="0"/>
                </a:cubicBezTo>
                <a:cubicBezTo>
                  <a:pt x="758840" y="-21159"/>
                  <a:pt x="1115990" y="55810"/>
                  <a:pt x="1249503" y="0"/>
                </a:cubicBezTo>
                <a:cubicBezTo>
                  <a:pt x="1383016" y="-55810"/>
                  <a:pt x="1656579" y="64203"/>
                  <a:pt x="1912681" y="0"/>
                </a:cubicBezTo>
                <a:cubicBezTo>
                  <a:pt x="2168783" y="-64203"/>
                  <a:pt x="2420600" y="63382"/>
                  <a:pt x="2646914" y="0"/>
                </a:cubicBezTo>
                <a:cubicBezTo>
                  <a:pt x="2873228" y="-63382"/>
                  <a:pt x="3062909" y="74512"/>
                  <a:pt x="3381146" y="0"/>
                </a:cubicBezTo>
                <a:cubicBezTo>
                  <a:pt x="3699383" y="-74512"/>
                  <a:pt x="3625049" y="21228"/>
                  <a:pt x="3831160" y="0"/>
                </a:cubicBezTo>
                <a:cubicBezTo>
                  <a:pt x="4037271" y="-21228"/>
                  <a:pt x="4256388" y="4027"/>
                  <a:pt x="4565392" y="0"/>
                </a:cubicBezTo>
                <a:cubicBezTo>
                  <a:pt x="4874396" y="-4027"/>
                  <a:pt x="5051960" y="60642"/>
                  <a:pt x="5228570" y="0"/>
                </a:cubicBezTo>
                <a:cubicBezTo>
                  <a:pt x="5405180" y="-60642"/>
                  <a:pt x="5665446" y="14317"/>
                  <a:pt x="5891748" y="0"/>
                </a:cubicBezTo>
                <a:cubicBezTo>
                  <a:pt x="6118050" y="-14317"/>
                  <a:pt x="6296232" y="2038"/>
                  <a:pt x="6483871" y="0"/>
                </a:cubicBezTo>
                <a:cubicBezTo>
                  <a:pt x="6671510" y="-2038"/>
                  <a:pt x="7060675" y="72213"/>
                  <a:pt x="7241788" y="0"/>
                </a:cubicBezTo>
                <a:cubicBezTo>
                  <a:pt x="7331136" y="8064"/>
                  <a:pt x="7392106" y="78166"/>
                  <a:pt x="7378100" y="136312"/>
                </a:cubicBezTo>
                <a:cubicBezTo>
                  <a:pt x="7436647" y="306897"/>
                  <a:pt x="7366487" y="524542"/>
                  <a:pt x="7378100" y="681543"/>
                </a:cubicBezTo>
                <a:cubicBezTo>
                  <a:pt x="7382194" y="759342"/>
                  <a:pt x="7305421" y="800083"/>
                  <a:pt x="7241788" y="817855"/>
                </a:cubicBezTo>
                <a:cubicBezTo>
                  <a:pt x="7135518" y="835867"/>
                  <a:pt x="7014676" y="794073"/>
                  <a:pt x="6862829" y="817855"/>
                </a:cubicBezTo>
                <a:cubicBezTo>
                  <a:pt x="6710982" y="841637"/>
                  <a:pt x="6393144" y="778821"/>
                  <a:pt x="6199652" y="817855"/>
                </a:cubicBezTo>
                <a:cubicBezTo>
                  <a:pt x="6006160" y="856889"/>
                  <a:pt x="5616554" y="781305"/>
                  <a:pt x="5465419" y="817855"/>
                </a:cubicBezTo>
                <a:cubicBezTo>
                  <a:pt x="5314284" y="854405"/>
                  <a:pt x="5227317" y="776038"/>
                  <a:pt x="5015406" y="817855"/>
                </a:cubicBezTo>
                <a:cubicBezTo>
                  <a:pt x="4803495" y="859672"/>
                  <a:pt x="4633058" y="756919"/>
                  <a:pt x="4281173" y="817855"/>
                </a:cubicBezTo>
                <a:cubicBezTo>
                  <a:pt x="3929288" y="878791"/>
                  <a:pt x="3979067" y="767609"/>
                  <a:pt x="3689050" y="817855"/>
                </a:cubicBezTo>
                <a:cubicBezTo>
                  <a:pt x="3399033" y="868101"/>
                  <a:pt x="3430909" y="806477"/>
                  <a:pt x="3310091" y="817855"/>
                </a:cubicBezTo>
                <a:cubicBezTo>
                  <a:pt x="3189273" y="829233"/>
                  <a:pt x="2975764" y="769713"/>
                  <a:pt x="2860078" y="817855"/>
                </a:cubicBezTo>
                <a:cubicBezTo>
                  <a:pt x="2744392" y="865997"/>
                  <a:pt x="2366176" y="804815"/>
                  <a:pt x="2196900" y="817855"/>
                </a:cubicBezTo>
                <a:cubicBezTo>
                  <a:pt x="2027624" y="830895"/>
                  <a:pt x="1919537" y="792880"/>
                  <a:pt x="1675832" y="817855"/>
                </a:cubicBezTo>
                <a:cubicBezTo>
                  <a:pt x="1432127" y="842830"/>
                  <a:pt x="1195602" y="811087"/>
                  <a:pt x="1012654" y="817855"/>
                </a:cubicBezTo>
                <a:cubicBezTo>
                  <a:pt x="829706" y="824623"/>
                  <a:pt x="553782" y="766583"/>
                  <a:pt x="136312" y="817855"/>
                </a:cubicBezTo>
                <a:cubicBezTo>
                  <a:pt x="66568" y="830082"/>
                  <a:pt x="15618" y="767153"/>
                  <a:pt x="0" y="681543"/>
                </a:cubicBezTo>
                <a:cubicBezTo>
                  <a:pt x="-35400" y="514191"/>
                  <a:pt x="53654" y="284869"/>
                  <a:pt x="0" y="136312"/>
                </a:cubicBezTo>
                <a:close/>
              </a:path>
            </a:pathLst>
          </a:custGeom>
          <a:solidFill>
            <a:schemeClr val="accent3">
              <a:lumMod val="20000"/>
              <a:lumOff val="80000"/>
            </a:schemeClr>
          </a:solidFill>
          <a:ln>
            <a:solidFill>
              <a:srgbClr val="FF0000"/>
            </a:solidFill>
            <a:prstDash val="lgDash"/>
            <a:extLst>
              <a:ext uri="{C807C97D-BFC1-408E-A445-0C87EB9F89A2}">
                <ask:lineSketchStyleProps xmlns:ask="http://schemas.microsoft.com/office/drawing/2018/sketchyshapes" sd="67402059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ọc thông tin đoạn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để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GB"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Rounded Rectangle 14">
            <a:extLst>
              <a:ext uri="{FF2B5EF4-FFF2-40B4-BE49-F238E27FC236}">
                <a16:creationId xmlns:a16="http://schemas.microsoft.com/office/drawing/2014/main" id="{AD4E6E05-D7CE-40B8-9390-5A546BA6BB30}"/>
              </a:ext>
            </a:extLst>
          </p:cNvPr>
          <p:cNvSpPr/>
          <p:nvPr/>
        </p:nvSpPr>
        <p:spPr>
          <a:xfrm>
            <a:off x="1270811" y="2604744"/>
            <a:ext cx="9650377" cy="2338731"/>
          </a:xfrm>
          <a:custGeom>
            <a:avLst/>
            <a:gdLst>
              <a:gd name="connsiteX0" fmla="*/ 0 w 9650377"/>
              <a:gd name="connsiteY0" fmla="*/ 378196 h 2338731"/>
              <a:gd name="connsiteX1" fmla="*/ 378196 w 9650377"/>
              <a:gd name="connsiteY1" fmla="*/ 0 h 2338731"/>
              <a:gd name="connsiteX2" fmla="*/ 971128 w 9650377"/>
              <a:gd name="connsiteY2" fmla="*/ 0 h 2338731"/>
              <a:gd name="connsiteX3" fmla="*/ 1653001 w 9650377"/>
              <a:gd name="connsiteY3" fmla="*/ 0 h 2338731"/>
              <a:gd name="connsiteX4" fmla="*/ 2068053 w 9650377"/>
              <a:gd name="connsiteY4" fmla="*/ 0 h 2338731"/>
              <a:gd name="connsiteX5" fmla="*/ 2572046 w 9650377"/>
              <a:gd name="connsiteY5" fmla="*/ 0 h 2338731"/>
              <a:gd name="connsiteX6" fmla="*/ 3253918 w 9650377"/>
              <a:gd name="connsiteY6" fmla="*/ 0 h 2338731"/>
              <a:gd name="connsiteX7" fmla="*/ 3668970 w 9650377"/>
              <a:gd name="connsiteY7" fmla="*/ 0 h 2338731"/>
              <a:gd name="connsiteX8" fmla="*/ 4350843 w 9650377"/>
              <a:gd name="connsiteY8" fmla="*/ 0 h 2338731"/>
              <a:gd name="connsiteX9" fmla="*/ 4943775 w 9650377"/>
              <a:gd name="connsiteY9" fmla="*/ 0 h 2338731"/>
              <a:gd name="connsiteX10" fmla="*/ 5269888 w 9650377"/>
              <a:gd name="connsiteY10" fmla="*/ 0 h 2338731"/>
              <a:gd name="connsiteX11" fmla="*/ 6040700 w 9650377"/>
              <a:gd name="connsiteY11" fmla="*/ 0 h 2338731"/>
              <a:gd name="connsiteX12" fmla="*/ 6633632 w 9650377"/>
              <a:gd name="connsiteY12" fmla="*/ 0 h 2338731"/>
              <a:gd name="connsiteX13" fmla="*/ 7048685 w 9650377"/>
              <a:gd name="connsiteY13" fmla="*/ 0 h 2338731"/>
              <a:gd name="connsiteX14" fmla="*/ 7552677 w 9650377"/>
              <a:gd name="connsiteY14" fmla="*/ 0 h 2338731"/>
              <a:gd name="connsiteX15" fmla="*/ 8234549 w 9650377"/>
              <a:gd name="connsiteY15" fmla="*/ 0 h 2338731"/>
              <a:gd name="connsiteX16" fmla="*/ 8649602 w 9650377"/>
              <a:gd name="connsiteY16" fmla="*/ 0 h 2338731"/>
              <a:gd name="connsiteX17" fmla="*/ 9272181 w 9650377"/>
              <a:gd name="connsiteY17" fmla="*/ 0 h 2338731"/>
              <a:gd name="connsiteX18" fmla="*/ 9650377 w 9650377"/>
              <a:gd name="connsiteY18" fmla="*/ 378196 h 2338731"/>
              <a:gd name="connsiteX19" fmla="*/ 9650377 w 9650377"/>
              <a:gd name="connsiteY19" fmla="*/ 889819 h 2338731"/>
              <a:gd name="connsiteX20" fmla="*/ 9650377 w 9650377"/>
              <a:gd name="connsiteY20" fmla="*/ 1401442 h 2338731"/>
              <a:gd name="connsiteX21" fmla="*/ 9650377 w 9650377"/>
              <a:gd name="connsiteY21" fmla="*/ 1960535 h 2338731"/>
              <a:gd name="connsiteX22" fmla="*/ 9272181 w 9650377"/>
              <a:gd name="connsiteY22" fmla="*/ 2338731 h 2338731"/>
              <a:gd name="connsiteX23" fmla="*/ 8857128 w 9650377"/>
              <a:gd name="connsiteY23" fmla="*/ 2338731 h 2338731"/>
              <a:gd name="connsiteX24" fmla="*/ 8264196 w 9650377"/>
              <a:gd name="connsiteY24" fmla="*/ 2338731 h 2338731"/>
              <a:gd name="connsiteX25" fmla="*/ 7493384 w 9650377"/>
              <a:gd name="connsiteY25" fmla="*/ 2338731 h 2338731"/>
              <a:gd name="connsiteX26" fmla="*/ 6900452 w 9650377"/>
              <a:gd name="connsiteY26" fmla="*/ 2338731 h 2338731"/>
              <a:gd name="connsiteX27" fmla="*/ 6307519 w 9650377"/>
              <a:gd name="connsiteY27" fmla="*/ 2338731 h 2338731"/>
              <a:gd name="connsiteX28" fmla="*/ 5536707 w 9650377"/>
              <a:gd name="connsiteY28" fmla="*/ 2338731 h 2338731"/>
              <a:gd name="connsiteX29" fmla="*/ 5032715 w 9650377"/>
              <a:gd name="connsiteY29" fmla="*/ 2338731 h 2338731"/>
              <a:gd name="connsiteX30" fmla="*/ 4706602 w 9650377"/>
              <a:gd name="connsiteY30" fmla="*/ 2338731 h 2338731"/>
              <a:gd name="connsiteX31" fmla="*/ 4113670 w 9650377"/>
              <a:gd name="connsiteY31" fmla="*/ 2338731 h 2338731"/>
              <a:gd name="connsiteX32" fmla="*/ 3520737 w 9650377"/>
              <a:gd name="connsiteY32" fmla="*/ 2338731 h 2338731"/>
              <a:gd name="connsiteX33" fmla="*/ 3105685 w 9650377"/>
              <a:gd name="connsiteY33" fmla="*/ 2338731 h 2338731"/>
              <a:gd name="connsiteX34" fmla="*/ 2423813 w 9650377"/>
              <a:gd name="connsiteY34" fmla="*/ 2338731 h 2338731"/>
              <a:gd name="connsiteX35" fmla="*/ 2097700 w 9650377"/>
              <a:gd name="connsiteY35" fmla="*/ 2338731 h 2338731"/>
              <a:gd name="connsiteX36" fmla="*/ 1682647 w 9650377"/>
              <a:gd name="connsiteY36" fmla="*/ 2338731 h 2338731"/>
              <a:gd name="connsiteX37" fmla="*/ 1089715 w 9650377"/>
              <a:gd name="connsiteY37" fmla="*/ 2338731 h 2338731"/>
              <a:gd name="connsiteX38" fmla="*/ 378196 w 9650377"/>
              <a:gd name="connsiteY38" fmla="*/ 2338731 h 2338731"/>
              <a:gd name="connsiteX39" fmla="*/ 0 w 9650377"/>
              <a:gd name="connsiteY39" fmla="*/ 1960535 h 2338731"/>
              <a:gd name="connsiteX40" fmla="*/ 0 w 9650377"/>
              <a:gd name="connsiteY40" fmla="*/ 1464735 h 2338731"/>
              <a:gd name="connsiteX41" fmla="*/ 0 w 9650377"/>
              <a:gd name="connsiteY41" fmla="*/ 984759 h 2338731"/>
              <a:gd name="connsiteX42" fmla="*/ 0 w 9650377"/>
              <a:gd name="connsiteY42" fmla="*/ 378196 h 233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0377" h="2338731" fill="none" extrusionOk="0">
                <a:moveTo>
                  <a:pt x="0" y="378196"/>
                </a:moveTo>
                <a:cubicBezTo>
                  <a:pt x="8062" y="138854"/>
                  <a:pt x="162340" y="-6356"/>
                  <a:pt x="378196" y="0"/>
                </a:cubicBezTo>
                <a:cubicBezTo>
                  <a:pt x="621471" y="-47225"/>
                  <a:pt x="674931" y="66440"/>
                  <a:pt x="971128" y="0"/>
                </a:cubicBezTo>
                <a:cubicBezTo>
                  <a:pt x="1267325" y="-66440"/>
                  <a:pt x="1401614" y="21358"/>
                  <a:pt x="1653001" y="0"/>
                </a:cubicBezTo>
                <a:cubicBezTo>
                  <a:pt x="1904388" y="-21358"/>
                  <a:pt x="1941919" y="29433"/>
                  <a:pt x="2068053" y="0"/>
                </a:cubicBezTo>
                <a:cubicBezTo>
                  <a:pt x="2194187" y="-29433"/>
                  <a:pt x="2336728" y="5772"/>
                  <a:pt x="2572046" y="0"/>
                </a:cubicBezTo>
                <a:cubicBezTo>
                  <a:pt x="2807364" y="-5772"/>
                  <a:pt x="2935255" y="68499"/>
                  <a:pt x="3253918" y="0"/>
                </a:cubicBezTo>
                <a:cubicBezTo>
                  <a:pt x="3572581" y="-68499"/>
                  <a:pt x="3528910" y="38733"/>
                  <a:pt x="3668970" y="0"/>
                </a:cubicBezTo>
                <a:cubicBezTo>
                  <a:pt x="3809030" y="-38733"/>
                  <a:pt x="4169731" y="42572"/>
                  <a:pt x="4350843" y="0"/>
                </a:cubicBezTo>
                <a:cubicBezTo>
                  <a:pt x="4531955" y="-42572"/>
                  <a:pt x="4704465" y="49640"/>
                  <a:pt x="4943775" y="0"/>
                </a:cubicBezTo>
                <a:cubicBezTo>
                  <a:pt x="5183085" y="-49640"/>
                  <a:pt x="5149154" y="19601"/>
                  <a:pt x="5269888" y="0"/>
                </a:cubicBezTo>
                <a:cubicBezTo>
                  <a:pt x="5390622" y="-19601"/>
                  <a:pt x="5663228" y="80231"/>
                  <a:pt x="6040700" y="0"/>
                </a:cubicBezTo>
                <a:cubicBezTo>
                  <a:pt x="6418172" y="-80231"/>
                  <a:pt x="6405774" y="11075"/>
                  <a:pt x="6633632" y="0"/>
                </a:cubicBezTo>
                <a:cubicBezTo>
                  <a:pt x="6861490" y="-11075"/>
                  <a:pt x="6925894" y="16110"/>
                  <a:pt x="7048685" y="0"/>
                </a:cubicBezTo>
                <a:cubicBezTo>
                  <a:pt x="7171476" y="-16110"/>
                  <a:pt x="7367210" y="12324"/>
                  <a:pt x="7552677" y="0"/>
                </a:cubicBezTo>
                <a:cubicBezTo>
                  <a:pt x="7738144" y="-12324"/>
                  <a:pt x="8002919" y="36555"/>
                  <a:pt x="8234549" y="0"/>
                </a:cubicBezTo>
                <a:cubicBezTo>
                  <a:pt x="8466179" y="-36555"/>
                  <a:pt x="8533570" y="38894"/>
                  <a:pt x="8649602" y="0"/>
                </a:cubicBezTo>
                <a:cubicBezTo>
                  <a:pt x="8765634" y="-38894"/>
                  <a:pt x="9044880" y="20175"/>
                  <a:pt x="9272181" y="0"/>
                </a:cubicBezTo>
                <a:cubicBezTo>
                  <a:pt x="9515995" y="19774"/>
                  <a:pt x="9621416" y="219358"/>
                  <a:pt x="9650377" y="378196"/>
                </a:cubicBezTo>
                <a:cubicBezTo>
                  <a:pt x="9698812" y="581329"/>
                  <a:pt x="9613085" y="743908"/>
                  <a:pt x="9650377" y="889819"/>
                </a:cubicBezTo>
                <a:cubicBezTo>
                  <a:pt x="9687669" y="1035730"/>
                  <a:pt x="9636494" y="1263960"/>
                  <a:pt x="9650377" y="1401442"/>
                </a:cubicBezTo>
                <a:cubicBezTo>
                  <a:pt x="9664260" y="1538924"/>
                  <a:pt x="9586574" y="1689200"/>
                  <a:pt x="9650377" y="1960535"/>
                </a:cubicBezTo>
                <a:cubicBezTo>
                  <a:pt x="9651048" y="2178369"/>
                  <a:pt x="9467216" y="2326518"/>
                  <a:pt x="9272181" y="2338731"/>
                </a:cubicBezTo>
                <a:cubicBezTo>
                  <a:pt x="9065907" y="2385145"/>
                  <a:pt x="9039456" y="2334290"/>
                  <a:pt x="8857128" y="2338731"/>
                </a:cubicBezTo>
                <a:cubicBezTo>
                  <a:pt x="8674800" y="2343172"/>
                  <a:pt x="8437651" y="2297779"/>
                  <a:pt x="8264196" y="2338731"/>
                </a:cubicBezTo>
                <a:cubicBezTo>
                  <a:pt x="8090741" y="2379683"/>
                  <a:pt x="7689026" y="2261099"/>
                  <a:pt x="7493384" y="2338731"/>
                </a:cubicBezTo>
                <a:cubicBezTo>
                  <a:pt x="7297742" y="2416363"/>
                  <a:pt x="7173991" y="2293602"/>
                  <a:pt x="6900452" y="2338731"/>
                </a:cubicBezTo>
                <a:cubicBezTo>
                  <a:pt x="6626913" y="2383860"/>
                  <a:pt x="6453437" y="2333628"/>
                  <a:pt x="6307519" y="2338731"/>
                </a:cubicBezTo>
                <a:cubicBezTo>
                  <a:pt x="6161601" y="2343834"/>
                  <a:pt x="5706806" y="2270225"/>
                  <a:pt x="5536707" y="2338731"/>
                </a:cubicBezTo>
                <a:cubicBezTo>
                  <a:pt x="5366608" y="2407237"/>
                  <a:pt x="5245916" y="2326601"/>
                  <a:pt x="5032715" y="2338731"/>
                </a:cubicBezTo>
                <a:cubicBezTo>
                  <a:pt x="4819514" y="2350861"/>
                  <a:pt x="4787743" y="2334043"/>
                  <a:pt x="4706602" y="2338731"/>
                </a:cubicBezTo>
                <a:cubicBezTo>
                  <a:pt x="4625461" y="2343419"/>
                  <a:pt x="4343185" y="2284133"/>
                  <a:pt x="4113670" y="2338731"/>
                </a:cubicBezTo>
                <a:cubicBezTo>
                  <a:pt x="3884155" y="2393329"/>
                  <a:pt x="3782453" y="2310265"/>
                  <a:pt x="3520737" y="2338731"/>
                </a:cubicBezTo>
                <a:cubicBezTo>
                  <a:pt x="3259021" y="2367197"/>
                  <a:pt x="3211241" y="2316596"/>
                  <a:pt x="3105685" y="2338731"/>
                </a:cubicBezTo>
                <a:cubicBezTo>
                  <a:pt x="3000129" y="2360866"/>
                  <a:pt x="2575218" y="2266275"/>
                  <a:pt x="2423813" y="2338731"/>
                </a:cubicBezTo>
                <a:cubicBezTo>
                  <a:pt x="2272408" y="2411187"/>
                  <a:pt x="2213030" y="2307346"/>
                  <a:pt x="2097700" y="2338731"/>
                </a:cubicBezTo>
                <a:cubicBezTo>
                  <a:pt x="1982370" y="2370116"/>
                  <a:pt x="1788050" y="2295664"/>
                  <a:pt x="1682647" y="2338731"/>
                </a:cubicBezTo>
                <a:cubicBezTo>
                  <a:pt x="1577244" y="2381798"/>
                  <a:pt x="1236274" y="2328028"/>
                  <a:pt x="1089715" y="2338731"/>
                </a:cubicBezTo>
                <a:cubicBezTo>
                  <a:pt x="943156" y="2349434"/>
                  <a:pt x="722139" y="2332052"/>
                  <a:pt x="378196" y="2338731"/>
                </a:cubicBezTo>
                <a:cubicBezTo>
                  <a:pt x="135645" y="2349584"/>
                  <a:pt x="-31490" y="2122500"/>
                  <a:pt x="0" y="1960535"/>
                </a:cubicBezTo>
                <a:cubicBezTo>
                  <a:pt x="-35449" y="1836674"/>
                  <a:pt x="2286" y="1611757"/>
                  <a:pt x="0" y="1464735"/>
                </a:cubicBezTo>
                <a:cubicBezTo>
                  <a:pt x="-2286" y="1317713"/>
                  <a:pt x="35667" y="1182239"/>
                  <a:pt x="0" y="984759"/>
                </a:cubicBezTo>
                <a:cubicBezTo>
                  <a:pt x="-35667" y="787279"/>
                  <a:pt x="64878" y="607926"/>
                  <a:pt x="0" y="378196"/>
                </a:cubicBezTo>
                <a:close/>
              </a:path>
              <a:path w="9650377" h="2338731" stroke="0" extrusionOk="0">
                <a:moveTo>
                  <a:pt x="0" y="378196"/>
                </a:moveTo>
                <a:cubicBezTo>
                  <a:pt x="6638" y="134375"/>
                  <a:pt x="214447" y="-13564"/>
                  <a:pt x="378196" y="0"/>
                </a:cubicBezTo>
                <a:cubicBezTo>
                  <a:pt x="567524" y="-40432"/>
                  <a:pt x="592456" y="29696"/>
                  <a:pt x="793249" y="0"/>
                </a:cubicBezTo>
                <a:cubicBezTo>
                  <a:pt x="994042" y="-29696"/>
                  <a:pt x="1172259" y="17149"/>
                  <a:pt x="1475121" y="0"/>
                </a:cubicBezTo>
                <a:cubicBezTo>
                  <a:pt x="1777983" y="-17149"/>
                  <a:pt x="1847400" y="32797"/>
                  <a:pt x="2156993" y="0"/>
                </a:cubicBezTo>
                <a:cubicBezTo>
                  <a:pt x="2466586" y="-32797"/>
                  <a:pt x="2556482" y="24873"/>
                  <a:pt x="2927805" y="0"/>
                </a:cubicBezTo>
                <a:cubicBezTo>
                  <a:pt x="3299128" y="-24873"/>
                  <a:pt x="3381513" y="12035"/>
                  <a:pt x="3698617" y="0"/>
                </a:cubicBezTo>
                <a:cubicBezTo>
                  <a:pt x="4015721" y="-12035"/>
                  <a:pt x="3964610" y="26953"/>
                  <a:pt x="4113670" y="0"/>
                </a:cubicBezTo>
                <a:cubicBezTo>
                  <a:pt x="4262730" y="-26953"/>
                  <a:pt x="4687531" y="46155"/>
                  <a:pt x="4884482" y="0"/>
                </a:cubicBezTo>
                <a:cubicBezTo>
                  <a:pt x="5081433" y="-46155"/>
                  <a:pt x="5291668" y="53953"/>
                  <a:pt x="5566354" y="0"/>
                </a:cubicBezTo>
                <a:cubicBezTo>
                  <a:pt x="5841040" y="-53953"/>
                  <a:pt x="6024568" y="77555"/>
                  <a:pt x="6248226" y="0"/>
                </a:cubicBezTo>
                <a:cubicBezTo>
                  <a:pt x="6471884" y="-77555"/>
                  <a:pt x="6591471" y="34046"/>
                  <a:pt x="6841158" y="0"/>
                </a:cubicBezTo>
                <a:cubicBezTo>
                  <a:pt x="7090845" y="-34046"/>
                  <a:pt x="7114666" y="30782"/>
                  <a:pt x="7345151" y="0"/>
                </a:cubicBezTo>
                <a:cubicBezTo>
                  <a:pt x="7575636" y="-30782"/>
                  <a:pt x="7756197" y="27510"/>
                  <a:pt x="8027023" y="0"/>
                </a:cubicBezTo>
                <a:cubicBezTo>
                  <a:pt x="8297849" y="-27510"/>
                  <a:pt x="8253904" y="17672"/>
                  <a:pt x="8353136" y="0"/>
                </a:cubicBezTo>
                <a:cubicBezTo>
                  <a:pt x="8452368" y="-17672"/>
                  <a:pt x="8533864" y="36278"/>
                  <a:pt x="8679249" y="0"/>
                </a:cubicBezTo>
                <a:cubicBezTo>
                  <a:pt x="8824634" y="-36278"/>
                  <a:pt x="9062415" y="59108"/>
                  <a:pt x="9272181" y="0"/>
                </a:cubicBezTo>
                <a:cubicBezTo>
                  <a:pt x="9531035" y="-12658"/>
                  <a:pt x="9630196" y="195062"/>
                  <a:pt x="9650377" y="378196"/>
                </a:cubicBezTo>
                <a:cubicBezTo>
                  <a:pt x="9656877" y="555562"/>
                  <a:pt x="9646024" y="728398"/>
                  <a:pt x="9650377" y="858172"/>
                </a:cubicBezTo>
                <a:cubicBezTo>
                  <a:pt x="9654730" y="987946"/>
                  <a:pt x="9621231" y="1299179"/>
                  <a:pt x="9650377" y="1417265"/>
                </a:cubicBezTo>
                <a:cubicBezTo>
                  <a:pt x="9679523" y="1535351"/>
                  <a:pt x="9634999" y="1778643"/>
                  <a:pt x="9650377" y="1960535"/>
                </a:cubicBezTo>
                <a:cubicBezTo>
                  <a:pt x="9659846" y="2158113"/>
                  <a:pt x="9493397" y="2303907"/>
                  <a:pt x="9272181" y="2338731"/>
                </a:cubicBezTo>
                <a:cubicBezTo>
                  <a:pt x="9132399" y="2341375"/>
                  <a:pt x="8742672" y="2271223"/>
                  <a:pt x="8590309" y="2338731"/>
                </a:cubicBezTo>
                <a:cubicBezTo>
                  <a:pt x="8437946" y="2406239"/>
                  <a:pt x="8331907" y="2301585"/>
                  <a:pt x="8175256" y="2338731"/>
                </a:cubicBezTo>
                <a:cubicBezTo>
                  <a:pt x="8018605" y="2375877"/>
                  <a:pt x="7781844" y="2313512"/>
                  <a:pt x="7493384" y="2338731"/>
                </a:cubicBezTo>
                <a:cubicBezTo>
                  <a:pt x="7204924" y="2363950"/>
                  <a:pt x="7123315" y="2303721"/>
                  <a:pt x="6989392" y="2338731"/>
                </a:cubicBezTo>
                <a:cubicBezTo>
                  <a:pt x="6855469" y="2373741"/>
                  <a:pt x="6452543" y="2267100"/>
                  <a:pt x="6307519" y="2338731"/>
                </a:cubicBezTo>
                <a:cubicBezTo>
                  <a:pt x="6162495" y="2410362"/>
                  <a:pt x="5852695" y="2324156"/>
                  <a:pt x="5625647" y="2338731"/>
                </a:cubicBezTo>
                <a:cubicBezTo>
                  <a:pt x="5398599" y="2353306"/>
                  <a:pt x="5228980" y="2296634"/>
                  <a:pt x="5121655" y="2338731"/>
                </a:cubicBezTo>
                <a:cubicBezTo>
                  <a:pt x="5014330" y="2380828"/>
                  <a:pt x="4774839" y="2280558"/>
                  <a:pt x="4617662" y="2338731"/>
                </a:cubicBezTo>
                <a:cubicBezTo>
                  <a:pt x="4460485" y="2396904"/>
                  <a:pt x="4116952" y="2311156"/>
                  <a:pt x="3935790" y="2338731"/>
                </a:cubicBezTo>
                <a:cubicBezTo>
                  <a:pt x="3754628" y="2366306"/>
                  <a:pt x="3411304" y="2248610"/>
                  <a:pt x="3164978" y="2338731"/>
                </a:cubicBezTo>
                <a:cubicBezTo>
                  <a:pt x="2918652" y="2428852"/>
                  <a:pt x="2800438" y="2297060"/>
                  <a:pt x="2660985" y="2338731"/>
                </a:cubicBezTo>
                <a:cubicBezTo>
                  <a:pt x="2521532" y="2380402"/>
                  <a:pt x="2247457" y="2270019"/>
                  <a:pt x="2068053" y="2338731"/>
                </a:cubicBezTo>
                <a:cubicBezTo>
                  <a:pt x="1888649" y="2407443"/>
                  <a:pt x="1719514" y="2308137"/>
                  <a:pt x="1386181" y="2338731"/>
                </a:cubicBezTo>
                <a:cubicBezTo>
                  <a:pt x="1052848" y="2369325"/>
                  <a:pt x="733719" y="2221239"/>
                  <a:pt x="378196" y="2338731"/>
                </a:cubicBezTo>
                <a:cubicBezTo>
                  <a:pt x="159830" y="2286630"/>
                  <a:pt x="-37415" y="2154653"/>
                  <a:pt x="0" y="1960535"/>
                </a:cubicBezTo>
                <a:cubicBezTo>
                  <a:pt x="-48834" y="1751763"/>
                  <a:pt x="19212" y="1685550"/>
                  <a:pt x="0" y="1480559"/>
                </a:cubicBezTo>
                <a:cubicBezTo>
                  <a:pt x="-19212" y="1275568"/>
                  <a:pt x="10193" y="1123830"/>
                  <a:pt x="0" y="984759"/>
                </a:cubicBezTo>
                <a:cubicBezTo>
                  <a:pt x="-10193" y="845688"/>
                  <a:pt x="20028" y="647063"/>
                  <a:pt x="0" y="378196"/>
                </a:cubicBezTo>
                <a:close/>
              </a:path>
            </a:pathLst>
          </a:custGeom>
          <a:solidFill>
            <a:schemeClr val="accent4">
              <a:lumMod val="20000"/>
              <a:lumOff val="80000"/>
            </a:schemeClr>
          </a:solidFill>
          <a:ln>
            <a:solidFill>
              <a:srgbClr val="00B050"/>
            </a:solidFill>
            <a:prstDash val="lgDash"/>
            <a:extLst>
              <a:ext uri="{C807C97D-BFC1-408E-A445-0C87EB9F89A2}">
                <ask:lineSketchStyleProps xmlns:ask="http://schemas.microsoft.com/office/drawing/2018/sketchyshapes" sd="674020598">
                  <a:prstGeom prst="roundRect">
                    <a:avLst>
                      <a:gd name="adj" fmla="val 16171"/>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Ông Trái đất mông muốn các bạn nhỏ giúp ông, bắt đầu từ những việc nhỏ như khóa một vòi nước không dùng đến hay tắt bớt một bóng đèn,... Ông tin các bạn nhỏ làm được </a:t>
            </a:r>
            <a:r>
              <a:rPr lang="vi-VN" sz="32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điều đó</a:t>
            </a:r>
            <a:r>
              <a:rPr lang="en-US" sz="32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169021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1672</Words>
  <Application>Microsoft Office PowerPoint</Application>
  <PresentationFormat>Widescreen</PresentationFormat>
  <Paragraphs>69</Paragraphs>
  <Slides>11</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等线</vt:lpstr>
      <vt:lpstr>等线 Light</vt:lpstr>
      <vt:lpstr>Arial</vt:lpstr>
      <vt:lpstr>Arial-Rounded</vt:lpstr>
      <vt:lpstr>Calibri</vt:lpstr>
      <vt:lpstr>Coiny</vt:lpstr>
      <vt:lpstr>Times New Roman</vt:lpstr>
      <vt:lpstr>Wingdings</vt:lpstr>
      <vt:lpstr>自定义设计方案</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29</cp:revision>
  <dcterms:created xsi:type="dcterms:W3CDTF">2023-02-03T01:01:38Z</dcterms:created>
  <dcterms:modified xsi:type="dcterms:W3CDTF">2025-05-06T02:22:45Z</dcterms:modified>
</cp:coreProperties>
</file>