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2" r:id="rId4"/>
    <p:sldId id="271" r:id="rId5"/>
    <p:sldId id="272" r:id="rId6"/>
    <p:sldId id="270" r:id="rId7"/>
    <p:sldId id="264" r:id="rId8"/>
    <p:sldId id="265" r:id="rId9"/>
    <p:sldId id="268" r:id="rId10"/>
    <p:sldId id="269" r:id="rId11"/>
  </p:sldIdLst>
  <p:sldSz cx="12192000" cy="6858000"/>
  <p:notesSz cx="6858000" cy="9144000"/>
  <p:embeddedFontLst>
    <p:embeddedFont>
      <p:font typeface="等线" panose="02010600030101010101" pitchFamily="2" charset="-122"/>
      <p:regular r:id="rId13"/>
    </p:embeddedFont>
    <p:embeddedFont>
      <p:font typeface="AvantGarde" panose="00000400000000000000" charset="0"/>
      <p:regular r:id="rId14"/>
    </p:embeddedFont>
    <p:embeddedFont>
      <p:font typeface="SVN-Poky's" panose="020B0604020202020204" charset="0"/>
      <p:regular r:id="rId1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2EABDB"/>
    <a:srgbClr val="E52314"/>
    <a:srgbClr val="E93C3A"/>
    <a:srgbClr val="9CCE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001" autoAdjust="0"/>
    <p:restoredTop sz="90110" autoAdjust="0"/>
  </p:normalViewPr>
  <p:slideViewPr>
    <p:cSldViewPr snapToGrid="0">
      <p:cViewPr varScale="1">
        <p:scale>
          <a:sx n="85" d="100"/>
          <a:sy n="85" d="100"/>
        </p:scale>
        <p:origin x="269" y="6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384C4-4FBC-45FD-A3AD-9A89763DEA1E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8332A-45E4-4A45-8FD1-86A7DDFA6B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006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8">
            <a:extLst>
              <a:ext uri="{FF2B5EF4-FFF2-40B4-BE49-F238E27FC236}">
                <a16:creationId xmlns:a16="http://schemas.microsoft.com/office/drawing/2014/main" id="{7C966466-3BFB-845E-C851-E25D789C4F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id="{49B09D27-D218-866B-10B5-DE1F0CE531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528169" cy="6858000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65B2E590-B2DD-297B-8614-AFB3E16D8D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055" y="3261908"/>
            <a:ext cx="2694214" cy="3596091"/>
          </a:xfrm>
          <a:prstGeom prst="rect">
            <a:avLst/>
          </a:prstGeom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id="{043D2348-2D71-09AC-DD8A-4D6DE85A432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895" y="1041401"/>
            <a:ext cx="5024838" cy="548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1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21">
            <a:extLst>
              <a:ext uri="{FF2B5EF4-FFF2-40B4-BE49-F238E27FC236}">
                <a16:creationId xmlns:a16="http://schemas.microsoft.com/office/drawing/2014/main" id="{CF54B791-46B7-B266-3C70-0FC7CB0E1428}"/>
              </a:ext>
            </a:extLst>
          </p:cNvPr>
          <p:cNvGrpSpPr/>
          <p:nvPr userDrawn="1"/>
        </p:nvGrpSpPr>
        <p:grpSpPr>
          <a:xfrm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17" name="矩形 22">
              <a:extLst>
                <a:ext uri="{FF2B5EF4-FFF2-40B4-BE49-F238E27FC236}">
                  <a16:creationId xmlns:a16="http://schemas.microsoft.com/office/drawing/2014/main" id="{C20F914B-6879-09A6-0FCF-B596F023B9C7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24">
              <a:extLst>
                <a:ext uri="{FF2B5EF4-FFF2-40B4-BE49-F238E27FC236}">
                  <a16:creationId xmlns:a16="http://schemas.microsoft.com/office/drawing/2014/main" id="{6D8BE89E-8D62-57B8-4138-FD2442875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  <p:pic>
        <p:nvPicPr>
          <p:cNvPr id="19" name="图片 6">
            <a:extLst>
              <a:ext uri="{FF2B5EF4-FFF2-40B4-BE49-F238E27FC236}">
                <a16:creationId xmlns:a16="http://schemas.microsoft.com/office/drawing/2014/main" id="{9C175BEA-6E3C-E9AF-1757-D133CFB15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16457" y="4269298"/>
            <a:ext cx="1939472" cy="2588702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65C184DB-6C59-92BF-DEDE-CB4B5FF2374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9" y="904654"/>
            <a:ext cx="3970498" cy="5953346"/>
          </a:xfrm>
          <a:prstGeom prst="rect">
            <a:avLst/>
          </a:prstGeom>
        </p:spPr>
      </p:pic>
      <p:pic>
        <p:nvPicPr>
          <p:cNvPr id="21" name="图片 23">
            <a:extLst>
              <a:ext uri="{FF2B5EF4-FFF2-40B4-BE49-F238E27FC236}">
                <a16:creationId xmlns:a16="http://schemas.microsoft.com/office/drawing/2014/main" id="{13BFE033-0DCE-9863-AE91-BF2FCD7A2BD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839" y="1119649"/>
            <a:ext cx="304800" cy="323850"/>
          </a:xfrm>
          <a:prstGeom prst="rect">
            <a:avLst/>
          </a:prstGeom>
        </p:spPr>
      </p:pic>
      <p:pic>
        <p:nvPicPr>
          <p:cNvPr id="22" name="图片 25">
            <a:extLst>
              <a:ext uri="{FF2B5EF4-FFF2-40B4-BE49-F238E27FC236}">
                <a16:creationId xmlns:a16="http://schemas.microsoft.com/office/drawing/2014/main" id="{23B4A91A-F18D-FB41-D6CF-6FF373C4810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214" y="355561"/>
            <a:ext cx="847114" cy="1098186"/>
          </a:xfrm>
          <a:prstGeom prst="rect">
            <a:avLst/>
          </a:prstGeom>
        </p:spPr>
      </p:pic>
      <p:pic>
        <p:nvPicPr>
          <p:cNvPr id="23" name="图片 27">
            <a:extLst>
              <a:ext uri="{FF2B5EF4-FFF2-40B4-BE49-F238E27FC236}">
                <a16:creationId xmlns:a16="http://schemas.microsoft.com/office/drawing/2014/main" id="{7DFC84A6-B997-52FA-07A3-1D5E29C0F8D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508" y="5467576"/>
            <a:ext cx="839235" cy="859122"/>
          </a:xfrm>
          <a:prstGeom prst="rect">
            <a:avLst/>
          </a:prstGeom>
        </p:spPr>
      </p:pic>
      <p:pic>
        <p:nvPicPr>
          <p:cNvPr id="24" name="图片 29">
            <a:extLst>
              <a:ext uri="{FF2B5EF4-FFF2-40B4-BE49-F238E27FC236}">
                <a16:creationId xmlns:a16="http://schemas.microsoft.com/office/drawing/2014/main" id="{46A8A833-5337-179E-B653-2EF234AD314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52" y="4269298"/>
            <a:ext cx="859122" cy="85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0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F764E057-3DD2-3F3A-24EE-C12D9E7A1D19}"/>
              </a:ext>
            </a:extLst>
          </p:cNvPr>
          <p:cNvGrpSpPr/>
          <p:nvPr userDrawn="1"/>
        </p:nvGrpSpPr>
        <p:grpSpPr>
          <a:xfrm flipH="1"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3" name="矩形 13">
              <a:extLst>
                <a:ext uri="{FF2B5EF4-FFF2-40B4-BE49-F238E27FC236}">
                  <a16:creationId xmlns:a16="http://schemas.microsoft.com/office/drawing/2014/main" id="{8A462E1D-CA41-2BA3-475F-A8C7263672CE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15">
              <a:extLst>
                <a:ext uri="{FF2B5EF4-FFF2-40B4-BE49-F238E27FC236}">
                  <a16:creationId xmlns:a16="http://schemas.microsoft.com/office/drawing/2014/main" id="{4DF6FF53-EA53-FC5F-6D19-1B8042B59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  <p:pic>
        <p:nvPicPr>
          <p:cNvPr id="5" name="图片 14">
            <a:extLst>
              <a:ext uri="{FF2B5EF4-FFF2-40B4-BE49-F238E27FC236}">
                <a16:creationId xmlns:a16="http://schemas.microsoft.com/office/drawing/2014/main" id="{3DE79C28-A74C-EB8D-F717-2690E59308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9314" y="1815689"/>
            <a:ext cx="4644572" cy="5420489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D57C83FF-6B80-9143-6C7F-96391DBC4E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505450"/>
            <a:ext cx="6753225" cy="1352550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976E03B5-5535-5E8B-288E-511D4D6B455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6898">
            <a:off x="10540322" y="2445159"/>
            <a:ext cx="344326" cy="1084261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D3E55328-F0C4-1654-BB3A-9F26D466C96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170" y="4606208"/>
            <a:ext cx="671739" cy="776186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7E8141A8-E063-1B1F-395C-126A4CB4A98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80" y="5505450"/>
            <a:ext cx="709839" cy="85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5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E468C86D-6900-897C-96B2-B472B0203389}"/>
              </a:ext>
            </a:extLst>
          </p:cNvPr>
          <p:cNvGrpSpPr/>
          <p:nvPr userDrawn="1"/>
        </p:nvGrpSpPr>
        <p:grpSpPr>
          <a:xfrm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3" name="矩形 28">
              <a:extLst>
                <a:ext uri="{FF2B5EF4-FFF2-40B4-BE49-F238E27FC236}">
                  <a16:creationId xmlns:a16="http://schemas.microsoft.com/office/drawing/2014/main" id="{CFC2E82C-2B00-2757-9BC8-FEFAB5A64A71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29">
              <a:extLst>
                <a:ext uri="{FF2B5EF4-FFF2-40B4-BE49-F238E27FC236}">
                  <a16:creationId xmlns:a16="http://schemas.microsoft.com/office/drawing/2014/main" id="{A7D0CF85-3FBE-A086-C18B-2567238D6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  <p:pic>
        <p:nvPicPr>
          <p:cNvPr id="5" name="图片 42">
            <a:extLst>
              <a:ext uri="{FF2B5EF4-FFF2-40B4-BE49-F238E27FC236}">
                <a16:creationId xmlns:a16="http://schemas.microsoft.com/office/drawing/2014/main" id="{9AFF6B5F-BB5D-B29F-F461-73CCEDDC0A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3252"/>
            <a:ext cx="5251833" cy="525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0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E468C86D-6900-897C-96B2-B472B0203389}"/>
              </a:ext>
            </a:extLst>
          </p:cNvPr>
          <p:cNvGrpSpPr/>
          <p:nvPr userDrawn="1"/>
        </p:nvGrpSpPr>
        <p:grpSpPr>
          <a:xfrm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3" name="矩形 28">
              <a:extLst>
                <a:ext uri="{FF2B5EF4-FFF2-40B4-BE49-F238E27FC236}">
                  <a16:creationId xmlns:a16="http://schemas.microsoft.com/office/drawing/2014/main" id="{CFC2E82C-2B00-2757-9BC8-FEFAB5A64A71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29">
              <a:extLst>
                <a:ext uri="{FF2B5EF4-FFF2-40B4-BE49-F238E27FC236}">
                  <a16:creationId xmlns:a16="http://schemas.microsoft.com/office/drawing/2014/main" id="{A7D0CF85-3FBE-A086-C18B-2567238D6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314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3">
            <a:extLst>
              <a:ext uri="{FF2B5EF4-FFF2-40B4-BE49-F238E27FC236}">
                <a16:creationId xmlns:a16="http://schemas.microsoft.com/office/drawing/2014/main" id="{86F18C39-7358-1B84-2C80-E522996925B2}"/>
              </a:ext>
            </a:extLst>
          </p:cNvPr>
          <p:cNvGrpSpPr/>
          <p:nvPr userDrawn="1"/>
        </p:nvGrpSpPr>
        <p:grpSpPr>
          <a:xfrm flipH="1"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3" name="矩形 14">
              <a:extLst>
                <a:ext uri="{FF2B5EF4-FFF2-40B4-BE49-F238E27FC236}">
                  <a16:creationId xmlns:a16="http://schemas.microsoft.com/office/drawing/2014/main" id="{8B846B42-3D6B-E1EF-0D9D-368D1CDB5A10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15">
              <a:extLst>
                <a:ext uri="{FF2B5EF4-FFF2-40B4-BE49-F238E27FC236}">
                  <a16:creationId xmlns:a16="http://schemas.microsoft.com/office/drawing/2014/main" id="{4D55C49A-D580-D417-38E1-C12ED2FCC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  <p:pic>
        <p:nvPicPr>
          <p:cNvPr id="5" name="图片 18">
            <a:extLst>
              <a:ext uri="{FF2B5EF4-FFF2-40B4-BE49-F238E27FC236}">
                <a16:creationId xmlns:a16="http://schemas.microsoft.com/office/drawing/2014/main" id="{9B5CE9A9-5C70-217C-AC35-97B24D9096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528169" cy="6858000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A33D2D07-C7E3-4039-AC7F-A40553FC24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664" y="3261908"/>
            <a:ext cx="2694214" cy="3596091"/>
          </a:xfrm>
          <a:prstGeom prst="rect">
            <a:avLst/>
          </a:prstGeom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554B610A-4C68-4AD3-D5C3-239325A78D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218" y="965201"/>
            <a:ext cx="5024838" cy="5483224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6C2680F2-5EFD-9B4C-E0E1-47D849BF5596}"/>
              </a:ext>
            </a:extLst>
          </p:cNvPr>
          <p:cNvGrpSpPr/>
          <p:nvPr userDrawn="1"/>
        </p:nvGrpSpPr>
        <p:grpSpPr>
          <a:xfrm>
            <a:off x="6202073" y="1945812"/>
            <a:ext cx="5719637" cy="2593368"/>
            <a:chOff x="6202073" y="1945812"/>
            <a:chExt cx="5719637" cy="2593368"/>
          </a:xfrm>
        </p:grpSpPr>
        <p:sp>
          <p:nvSpPr>
            <p:cNvPr id="9" name="文本框 11">
              <a:extLst>
                <a:ext uri="{FF2B5EF4-FFF2-40B4-BE49-F238E27FC236}">
                  <a16:creationId xmlns:a16="http://schemas.microsoft.com/office/drawing/2014/main" id="{4082B838-39E9-6AEA-0350-3FE24A0D8271}"/>
                </a:ext>
              </a:extLst>
            </p:cNvPr>
            <p:cNvSpPr txBox="1"/>
            <p:nvPr/>
          </p:nvSpPr>
          <p:spPr>
            <a:xfrm>
              <a:off x="6257879" y="1945812"/>
              <a:ext cx="566383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0" i="0" u="none" strike="noStrike" cap="none" spc="0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</a:defRPr>
              </a:lvl1pPr>
            </a:lstStyle>
            <a:p>
              <a:pPr algn="ctr"/>
              <a:r>
                <a:rPr lang="en-US" altLang="zh-CN" sz="8000" b="1" spc="600">
                  <a:solidFill>
                    <a:srgbClr val="2EABDB"/>
                  </a:solidFill>
                  <a:latin typeface="SVN-Poky's" panose="020B0606040200020203" pitchFamily="34" charset="0"/>
                </a:rPr>
                <a:t>Tạm biệt các em</a:t>
              </a:r>
              <a:endParaRPr lang="zh-CN" altLang="en-US" sz="8000" b="1" spc="600" dirty="0">
                <a:solidFill>
                  <a:srgbClr val="2EABDB"/>
                </a:solidFill>
                <a:latin typeface="SVN-Poky's" panose="020B0606040200020203" pitchFamily="34" charset="0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ABA2DE39-8A57-6721-CACC-1C365D857AE2}"/>
                </a:ext>
              </a:extLst>
            </p:cNvPr>
            <p:cNvSpPr txBox="1"/>
            <p:nvPr/>
          </p:nvSpPr>
          <p:spPr>
            <a:xfrm>
              <a:off x="6202073" y="1984635"/>
              <a:ext cx="566383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0" i="0" u="none" strike="noStrike" cap="none" spc="0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</a:defRPr>
              </a:lvl1pPr>
            </a:lstStyle>
            <a:p>
              <a:pPr algn="ctr"/>
              <a:r>
                <a:rPr lang="en-US" altLang="zh-CN" sz="8000" spc="600">
                  <a:latin typeface="SVN-Poky's" panose="020B0606040200020203" pitchFamily="34" charset="0"/>
                </a:rPr>
                <a:t>Tạm biệt các em</a:t>
              </a:r>
              <a:endParaRPr lang="zh-CN" altLang="en-US" sz="8000" spc="600" dirty="0">
                <a:latin typeface="SVN-Poky's" panose="020B0606040200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253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43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tm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2B9AE42-30B5-60D0-AB07-DEFDD586C0E5}"/>
              </a:ext>
            </a:extLst>
          </p:cNvPr>
          <p:cNvSpPr txBox="1"/>
          <p:nvPr/>
        </p:nvSpPr>
        <p:spPr>
          <a:xfrm>
            <a:off x="5465618" y="1242861"/>
            <a:ext cx="617851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3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E1DE5C5-76C4-1B46-F502-C1F83A4EA351}"/>
              </a:ext>
            </a:extLst>
          </p:cNvPr>
          <p:cNvSpPr txBox="1"/>
          <p:nvPr/>
        </p:nvSpPr>
        <p:spPr>
          <a:xfrm>
            <a:off x="5382491" y="3047589"/>
            <a:ext cx="62761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5400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5400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5400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5400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81CFED1-AF1B-6404-7E54-C8B1A953BF0A}"/>
              </a:ext>
            </a:extLst>
          </p:cNvPr>
          <p:cNvSpPr txBox="1"/>
          <p:nvPr/>
        </p:nvSpPr>
        <p:spPr>
          <a:xfrm>
            <a:off x="6825849" y="5243358"/>
            <a:ext cx="3781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86293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67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586F87E-E5FD-A99D-2F2B-00A76D1181B5}"/>
              </a:ext>
            </a:extLst>
          </p:cNvPr>
          <p:cNvSpPr txBox="1"/>
          <p:nvPr/>
        </p:nvSpPr>
        <p:spPr>
          <a:xfrm>
            <a:off x="4099561" y="2233461"/>
            <a:ext cx="78493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1500" dirty="0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sz="11500" dirty="0">
              <a:ln w="25400"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23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E773E7E-FC06-C76D-47F8-39494E8E0D73}"/>
              </a:ext>
            </a:extLst>
          </p:cNvPr>
          <p:cNvSpPr txBox="1"/>
          <p:nvPr/>
        </p:nvSpPr>
        <p:spPr>
          <a:xfrm>
            <a:off x="4099561" y="2233461"/>
            <a:ext cx="78493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1500" dirty="0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sz="11500" dirty="0">
              <a:ln w="25400"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95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A2389D-0405-79A0-C5D8-E0F2210AC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3" y="-1"/>
            <a:ext cx="11657139" cy="4281055"/>
          </a:xfrm>
          <a:prstGeom prst="rect">
            <a:avLst/>
          </a:prstGeom>
        </p:spPr>
      </p:pic>
      <p:sp>
        <p:nvSpPr>
          <p:cNvPr id="4" name="Hộp Văn bản 8">
            <a:extLst>
              <a:ext uri="{FF2B5EF4-FFF2-40B4-BE49-F238E27FC236}">
                <a16:creationId xmlns:a16="http://schemas.microsoft.com/office/drawing/2014/main" id="{C88A4873-8543-1B49-AB9C-D4BCDB6B4D7D}"/>
              </a:ext>
            </a:extLst>
          </p:cNvPr>
          <p:cNvSpPr txBox="1"/>
          <p:nvPr/>
        </p:nvSpPr>
        <p:spPr>
          <a:xfrm>
            <a:off x="560056" y="4850359"/>
            <a:ext cx="1736203" cy="93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5000"/>
              </a:lnSpc>
            </a:pP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40 279</a:t>
            </a:r>
          </a:p>
          <a:p>
            <a:pPr>
              <a:lnSpc>
                <a:spcPct val="55000"/>
              </a:lnSpc>
            </a:pP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+</a:t>
            </a:r>
          </a:p>
          <a:p>
            <a:pPr algn="r">
              <a:lnSpc>
                <a:spcPct val="55000"/>
              </a:lnSpc>
            </a:pPr>
            <a:r>
              <a:rPr lang="en-US" sz="3200" u="sng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   1 620</a:t>
            </a:r>
          </a:p>
        </p:txBody>
      </p:sp>
      <p:sp>
        <p:nvSpPr>
          <p:cNvPr id="5" name="Hộp Văn bản 9">
            <a:extLst>
              <a:ext uri="{FF2B5EF4-FFF2-40B4-BE49-F238E27FC236}">
                <a16:creationId xmlns:a16="http://schemas.microsoft.com/office/drawing/2014/main" id="{92ADB4BC-B154-3A16-569A-6E95DE41E364}"/>
              </a:ext>
            </a:extLst>
          </p:cNvPr>
          <p:cNvSpPr txBox="1"/>
          <p:nvPr/>
        </p:nvSpPr>
        <p:spPr>
          <a:xfrm>
            <a:off x="3517125" y="4850359"/>
            <a:ext cx="1844496" cy="93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5000"/>
              </a:lnSpc>
            </a:pPr>
            <a:r>
              <a:rPr lang="en-US" sz="320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78 175</a:t>
            </a:r>
          </a:p>
          <a:p>
            <a:pPr>
              <a:lnSpc>
                <a:spcPct val="55000"/>
              </a:lnSpc>
            </a:pPr>
            <a:r>
              <a:rPr lang="en-US" sz="320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-</a:t>
            </a:r>
          </a:p>
          <a:p>
            <a:pPr algn="r">
              <a:lnSpc>
                <a:spcPct val="55000"/>
              </a:lnSpc>
            </a:pPr>
            <a:r>
              <a:rPr lang="en-US" sz="3200" u="sng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    2 155</a:t>
            </a:r>
          </a:p>
        </p:txBody>
      </p:sp>
      <p:sp>
        <p:nvSpPr>
          <p:cNvPr id="6" name="Hộp Văn bản 10">
            <a:extLst>
              <a:ext uri="{FF2B5EF4-FFF2-40B4-BE49-F238E27FC236}">
                <a16:creationId xmlns:a16="http://schemas.microsoft.com/office/drawing/2014/main" id="{FBB2C00C-20C4-A0C4-37D4-3C5AE62BF99B}"/>
              </a:ext>
            </a:extLst>
          </p:cNvPr>
          <p:cNvSpPr txBox="1"/>
          <p:nvPr/>
        </p:nvSpPr>
        <p:spPr>
          <a:xfrm>
            <a:off x="6582487" y="4850359"/>
            <a:ext cx="1844496" cy="93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5000"/>
              </a:lnSpc>
            </a:pPr>
            <a:r>
              <a:rPr lang="en-US" sz="320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18 043</a:t>
            </a:r>
          </a:p>
          <a:p>
            <a:pPr>
              <a:lnSpc>
                <a:spcPct val="55000"/>
              </a:lnSpc>
            </a:pPr>
            <a:r>
              <a:rPr lang="en-US" sz="320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+</a:t>
            </a:r>
          </a:p>
          <a:p>
            <a:pPr algn="r">
              <a:lnSpc>
                <a:spcPct val="55000"/>
              </a:lnSpc>
            </a:pPr>
            <a:r>
              <a:rPr lang="en-US" sz="3200" u="sng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  42 645</a:t>
            </a:r>
          </a:p>
        </p:txBody>
      </p:sp>
      <p:sp>
        <p:nvSpPr>
          <p:cNvPr id="7" name="Hộp Văn bản 11">
            <a:extLst>
              <a:ext uri="{FF2B5EF4-FFF2-40B4-BE49-F238E27FC236}">
                <a16:creationId xmlns:a16="http://schemas.microsoft.com/office/drawing/2014/main" id="{6D603AA2-583A-881E-74FD-43BB48A0F13A}"/>
              </a:ext>
            </a:extLst>
          </p:cNvPr>
          <p:cNvSpPr txBox="1"/>
          <p:nvPr/>
        </p:nvSpPr>
        <p:spPr>
          <a:xfrm>
            <a:off x="9647850" y="4850359"/>
            <a:ext cx="1844496" cy="93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5000"/>
              </a:lnSpc>
            </a:pPr>
            <a:r>
              <a:rPr lang="en-US" sz="320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58 932</a:t>
            </a:r>
          </a:p>
          <a:p>
            <a:pPr>
              <a:lnSpc>
                <a:spcPct val="55000"/>
              </a:lnSpc>
            </a:pPr>
            <a:r>
              <a:rPr lang="en-US" sz="320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-</a:t>
            </a:r>
          </a:p>
          <a:p>
            <a:pPr algn="r">
              <a:lnSpc>
                <a:spcPct val="55000"/>
              </a:lnSpc>
            </a:pPr>
            <a:r>
              <a:rPr lang="en-US" sz="3200" u="sng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  21 316</a:t>
            </a:r>
          </a:p>
        </p:txBody>
      </p:sp>
      <p:sp>
        <p:nvSpPr>
          <p:cNvPr id="8" name="Hộp Văn bản 13">
            <a:extLst>
              <a:ext uri="{FF2B5EF4-FFF2-40B4-BE49-F238E27FC236}">
                <a16:creationId xmlns:a16="http://schemas.microsoft.com/office/drawing/2014/main" id="{9D86888F-C8C0-99D9-51D4-7C05F3D47F7E}"/>
              </a:ext>
            </a:extLst>
          </p:cNvPr>
          <p:cNvSpPr txBox="1"/>
          <p:nvPr/>
        </p:nvSpPr>
        <p:spPr>
          <a:xfrm>
            <a:off x="451763" y="5893798"/>
            <a:ext cx="1844496" cy="388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5000"/>
              </a:lnSpc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41 899</a:t>
            </a:r>
            <a:endParaRPr lang="en-US" sz="3200" u="sng">
              <a:solidFill>
                <a:srgbClr val="FF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9" name="Hộp Văn bản 14">
            <a:extLst>
              <a:ext uri="{FF2B5EF4-FFF2-40B4-BE49-F238E27FC236}">
                <a16:creationId xmlns:a16="http://schemas.microsoft.com/office/drawing/2014/main" id="{EEFBE16E-6214-F6D5-CED2-6BA90679C06E}"/>
              </a:ext>
            </a:extLst>
          </p:cNvPr>
          <p:cNvSpPr txBox="1"/>
          <p:nvPr/>
        </p:nvSpPr>
        <p:spPr>
          <a:xfrm>
            <a:off x="3517125" y="5893798"/>
            <a:ext cx="1844496" cy="388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5000"/>
              </a:lnSpc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76 020</a:t>
            </a:r>
            <a:endParaRPr lang="en-US" sz="3200" u="sng" dirty="0">
              <a:solidFill>
                <a:srgbClr val="FF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" name="Hộp Văn bản 15">
            <a:extLst>
              <a:ext uri="{FF2B5EF4-FFF2-40B4-BE49-F238E27FC236}">
                <a16:creationId xmlns:a16="http://schemas.microsoft.com/office/drawing/2014/main" id="{B5BF69E1-954C-25F2-F173-CA3E3C4E502A}"/>
              </a:ext>
            </a:extLst>
          </p:cNvPr>
          <p:cNvSpPr txBox="1"/>
          <p:nvPr/>
        </p:nvSpPr>
        <p:spPr>
          <a:xfrm>
            <a:off x="6582487" y="5893798"/>
            <a:ext cx="1844496" cy="388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5000"/>
              </a:lnSpc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60 688</a:t>
            </a:r>
            <a:endParaRPr lang="en-US" sz="3200" u="sng">
              <a:solidFill>
                <a:srgbClr val="FF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Hộp Văn bản 16">
            <a:extLst>
              <a:ext uri="{FF2B5EF4-FFF2-40B4-BE49-F238E27FC236}">
                <a16:creationId xmlns:a16="http://schemas.microsoft.com/office/drawing/2014/main" id="{4C9328E0-07F8-5874-8B3D-ED384DEF19E4}"/>
              </a:ext>
            </a:extLst>
          </p:cNvPr>
          <p:cNvSpPr txBox="1"/>
          <p:nvPr/>
        </p:nvSpPr>
        <p:spPr>
          <a:xfrm>
            <a:off x="9647849" y="5893798"/>
            <a:ext cx="1844496" cy="388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5000"/>
              </a:lnSpc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37 616</a:t>
            </a:r>
            <a:endParaRPr lang="en-US" sz="3200" u="sng">
              <a:solidFill>
                <a:srgbClr val="FF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79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A2389D-0405-79A0-C5D8-E0F2210AC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25" y="0"/>
            <a:ext cx="11366193" cy="3886201"/>
          </a:xfrm>
          <a:prstGeom prst="rect">
            <a:avLst/>
          </a:prstGeom>
        </p:spPr>
      </p:pic>
      <p:sp>
        <p:nvSpPr>
          <p:cNvPr id="12" name="Hộp Văn bản 17">
            <a:extLst>
              <a:ext uri="{FF2B5EF4-FFF2-40B4-BE49-F238E27FC236}">
                <a16:creationId xmlns:a16="http://schemas.microsoft.com/office/drawing/2014/main" id="{8E961CAF-FE43-F75A-B10E-854252D18FCB}"/>
              </a:ext>
            </a:extLst>
          </p:cNvPr>
          <p:cNvSpPr txBox="1"/>
          <p:nvPr/>
        </p:nvSpPr>
        <p:spPr>
          <a:xfrm>
            <a:off x="664228" y="4413934"/>
            <a:ext cx="1632029" cy="93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5000"/>
              </a:lnSpc>
            </a:pP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2 123</a:t>
            </a:r>
          </a:p>
          <a:p>
            <a:pPr>
              <a:lnSpc>
                <a:spcPct val="55000"/>
              </a:lnSpc>
            </a:pP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x</a:t>
            </a:r>
          </a:p>
          <a:p>
            <a:pPr algn="r">
              <a:lnSpc>
                <a:spcPct val="55000"/>
              </a:lnSpc>
            </a:pPr>
            <a:r>
              <a:rPr lang="en-US" sz="3200" u="sng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         4</a:t>
            </a:r>
          </a:p>
        </p:txBody>
      </p:sp>
      <p:sp>
        <p:nvSpPr>
          <p:cNvPr id="13" name="Hộp Văn bản 18">
            <a:extLst>
              <a:ext uri="{FF2B5EF4-FFF2-40B4-BE49-F238E27FC236}">
                <a16:creationId xmlns:a16="http://schemas.microsoft.com/office/drawing/2014/main" id="{63678150-F346-00B8-0414-024307AF762A}"/>
              </a:ext>
            </a:extLst>
          </p:cNvPr>
          <p:cNvSpPr txBox="1"/>
          <p:nvPr/>
        </p:nvSpPr>
        <p:spPr>
          <a:xfrm>
            <a:off x="3417862" y="4393152"/>
            <a:ext cx="1632030" cy="93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5000"/>
              </a:lnSpc>
            </a:pP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12 081</a:t>
            </a:r>
          </a:p>
          <a:p>
            <a:pPr>
              <a:lnSpc>
                <a:spcPct val="55000"/>
              </a:lnSpc>
            </a:pP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x</a:t>
            </a:r>
          </a:p>
          <a:p>
            <a:pPr algn="r">
              <a:lnSpc>
                <a:spcPct val="55000"/>
              </a:lnSpc>
            </a:pPr>
            <a:r>
              <a:rPr lang="en-US" sz="3200" u="sng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         7</a:t>
            </a:r>
          </a:p>
        </p:txBody>
      </p:sp>
      <p:sp>
        <p:nvSpPr>
          <p:cNvPr id="14" name="Hộp Văn bản 19">
            <a:extLst>
              <a:ext uri="{FF2B5EF4-FFF2-40B4-BE49-F238E27FC236}">
                <a16:creationId xmlns:a16="http://schemas.microsoft.com/office/drawing/2014/main" id="{793DC84B-E52C-8411-2AF5-A7BD494BB3FB}"/>
              </a:ext>
            </a:extLst>
          </p:cNvPr>
          <p:cNvSpPr txBox="1"/>
          <p:nvPr/>
        </p:nvSpPr>
        <p:spPr>
          <a:xfrm>
            <a:off x="410197" y="5436591"/>
            <a:ext cx="1844496" cy="388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5000"/>
              </a:lnSpc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8 492</a:t>
            </a:r>
            <a:endParaRPr lang="en-US" sz="3200" u="sng" dirty="0">
              <a:solidFill>
                <a:srgbClr val="FF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15" name="Hộp Văn bản 20">
            <a:extLst>
              <a:ext uri="{FF2B5EF4-FFF2-40B4-BE49-F238E27FC236}">
                <a16:creationId xmlns:a16="http://schemas.microsoft.com/office/drawing/2014/main" id="{5CAE76EF-16FE-A402-4C9D-892FFEBD0E72}"/>
              </a:ext>
            </a:extLst>
          </p:cNvPr>
          <p:cNvSpPr txBox="1"/>
          <p:nvPr/>
        </p:nvSpPr>
        <p:spPr>
          <a:xfrm>
            <a:off x="3288523" y="5457372"/>
            <a:ext cx="1844496" cy="388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5000"/>
              </a:lnSpc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84 567</a:t>
            </a:r>
            <a:endParaRPr lang="en-US" sz="3200" u="sng" dirty="0">
              <a:solidFill>
                <a:srgbClr val="FF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16" name="Nhóm 21">
            <a:extLst>
              <a:ext uri="{FF2B5EF4-FFF2-40B4-BE49-F238E27FC236}">
                <a16:creationId xmlns:a16="http://schemas.microsoft.com/office/drawing/2014/main" id="{A0774DFC-9363-8202-4C86-5311B046C7B8}"/>
              </a:ext>
            </a:extLst>
          </p:cNvPr>
          <p:cNvGrpSpPr/>
          <p:nvPr/>
        </p:nvGrpSpPr>
        <p:grpSpPr>
          <a:xfrm>
            <a:off x="5792777" y="4356290"/>
            <a:ext cx="2618779" cy="1608881"/>
            <a:chOff x="6520141" y="4190035"/>
            <a:chExt cx="2618779" cy="1608881"/>
          </a:xfrm>
        </p:grpSpPr>
        <p:sp>
          <p:nvSpPr>
            <p:cNvPr id="17" name="Hộp Văn bản 22">
              <a:extLst>
                <a:ext uri="{FF2B5EF4-FFF2-40B4-BE49-F238E27FC236}">
                  <a16:creationId xmlns:a16="http://schemas.microsoft.com/office/drawing/2014/main" id="{7FA3BA10-5114-71FA-3BCA-D7194C0C5C5E}"/>
                </a:ext>
              </a:extLst>
            </p:cNvPr>
            <p:cNvSpPr txBox="1"/>
            <p:nvPr/>
          </p:nvSpPr>
          <p:spPr>
            <a:xfrm>
              <a:off x="6520141" y="4268463"/>
              <a:ext cx="1844496" cy="659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55000"/>
                </a:lnSpc>
              </a:pPr>
              <a:r>
                <a:rPr lang="en-US" sz="3200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7 540  5</a:t>
              </a:r>
            </a:p>
            <a:p>
              <a:pPr algn="r">
                <a:lnSpc>
                  <a:spcPct val="55000"/>
                </a:lnSpc>
              </a:pPr>
              <a:endPara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endParaRPr>
            </a:p>
          </p:txBody>
        </p:sp>
        <p:grpSp>
          <p:nvGrpSpPr>
            <p:cNvPr id="18" name="Nhóm 23">
              <a:extLst>
                <a:ext uri="{FF2B5EF4-FFF2-40B4-BE49-F238E27FC236}">
                  <a16:creationId xmlns:a16="http://schemas.microsoft.com/office/drawing/2014/main" id="{E95DA12D-EDD3-BAA4-BD71-04D262176FC9}"/>
                </a:ext>
              </a:extLst>
            </p:cNvPr>
            <p:cNvGrpSpPr/>
            <p:nvPr/>
          </p:nvGrpSpPr>
          <p:grpSpPr>
            <a:xfrm>
              <a:off x="7940040" y="4190035"/>
              <a:ext cx="1198880" cy="1608881"/>
              <a:chOff x="7940040" y="4190035"/>
              <a:chExt cx="1198880" cy="1608881"/>
            </a:xfrm>
          </p:grpSpPr>
          <p:cxnSp>
            <p:nvCxnSpPr>
              <p:cNvPr id="19" name="Đường nối Thẳng 24">
                <a:extLst>
                  <a:ext uri="{FF2B5EF4-FFF2-40B4-BE49-F238E27FC236}">
                    <a16:creationId xmlns:a16="http://schemas.microsoft.com/office/drawing/2014/main" id="{66C1FAB2-79AD-2E5D-6A35-8B648C2B5B62}"/>
                  </a:ext>
                </a:extLst>
              </p:cNvPr>
              <p:cNvCxnSpPr/>
              <p:nvPr/>
            </p:nvCxnSpPr>
            <p:spPr>
              <a:xfrm>
                <a:off x="7940233" y="4190035"/>
                <a:ext cx="0" cy="160888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Đường nối Thẳng 25">
                <a:extLst>
                  <a:ext uri="{FF2B5EF4-FFF2-40B4-BE49-F238E27FC236}">
                    <a16:creationId xmlns:a16="http://schemas.microsoft.com/office/drawing/2014/main" id="{81F757C1-17A2-556B-788C-09BB5224E76A}"/>
                  </a:ext>
                </a:extLst>
              </p:cNvPr>
              <p:cNvCxnSpPr/>
              <p:nvPr/>
            </p:nvCxnSpPr>
            <p:spPr>
              <a:xfrm>
                <a:off x="7940040" y="4617720"/>
                <a:ext cx="119888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" name="Nhóm 26">
            <a:extLst>
              <a:ext uri="{FF2B5EF4-FFF2-40B4-BE49-F238E27FC236}">
                <a16:creationId xmlns:a16="http://schemas.microsoft.com/office/drawing/2014/main" id="{9CE1F76D-C421-7EF9-9E07-DA9243F1D13D}"/>
              </a:ext>
            </a:extLst>
          </p:cNvPr>
          <p:cNvGrpSpPr/>
          <p:nvPr/>
        </p:nvGrpSpPr>
        <p:grpSpPr>
          <a:xfrm>
            <a:off x="6012784" y="4733551"/>
            <a:ext cx="2419554" cy="2062103"/>
            <a:chOff x="6719366" y="4632960"/>
            <a:chExt cx="2419554" cy="2062103"/>
          </a:xfrm>
        </p:grpSpPr>
        <p:sp>
          <p:nvSpPr>
            <p:cNvPr id="22" name="Hộp Văn bản 27">
              <a:extLst>
                <a:ext uri="{FF2B5EF4-FFF2-40B4-BE49-F238E27FC236}">
                  <a16:creationId xmlns:a16="http://schemas.microsoft.com/office/drawing/2014/main" id="{F01ED057-508E-C8D6-AB7B-72D066B61596}"/>
                </a:ext>
              </a:extLst>
            </p:cNvPr>
            <p:cNvSpPr txBox="1"/>
            <p:nvPr/>
          </p:nvSpPr>
          <p:spPr>
            <a:xfrm>
              <a:off x="6719366" y="4632960"/>
              <a:ext cx="122067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2 5</a:t>
              </a:r>
            </a:p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  04</a:t>
              </a:r>
            </a:p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    40</a:t>
              </a:r>
            </a:p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      0</a:t>
              </a:r>
            </a:p>
          </p:txBody>
        </p:sp>
        <p:sp>
          <p:nvSpPr>
            <p:cNvPr id="23" name="Hộp Văn bản 28">
              <a:extLst>
                <a:ext uri="{FF2B5EF4-FFF2-40B4-BE49-F238E27FC236}">
                  <a16:creationId xmlns:a16="http://schemas.microsoft.com/office/drawing/2014/main" id="{BB0FB813-EEFC-446D-F6B4-050B9282CC1D}"/>
                </a:ext>
              </a:extLst>
            </p:cNvPr>
            <p:cNvSpPr txBox="1"/>
            <p:nvPr/>
          </p:nvSpPr>
          <p:spPr>
            <a:xfrm>
              <a:off x="7918249" y="4632960"/>
              <a:ext cx="12206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1 508</a:t>
              </a:r>
            </a:p>
          </p:txBody>
        </p:sp>
      </p:grpSp>
      <p:grpSp>
        <p:nvGrpSpPr>
          <p:cNvPr id="24" name="Nhóm 29">
            <a:extLst>
              <a:ext uri="{FF2B5EF4-FFF2-40B4-BE49-F238E27FC236}">
                <a16:creationId xmlns:a16="http://schemas.microsoft.com/office/drawing/2014/main" id="{B83B095B-67F4-69A5-CA67-7050531B145D}"/>
              </a:ext>
            </a:extLst>
          </p:cNvPr>
          <p:cNvGrpSpPr/>
          <p:nvPr/>
        </p:nvGrpSpPr>
        <p:grpSpPr>
          <a:xfrm>
            <a:off x="8782381" y="4356291"/>
            <a:ext cx="2884605" cy="1608881"/>
            <a:chOff x="6254315" y="4190035"/>
            <a:chExt cx="2884605" cy="1608881"/>
          </a:xfrm>
        </p:grpSpPr>
        <p:sp>
          <p:nvSpPr>
            <p:cNvPr id="25" name="Hộp Văn bản 30">
              <a:extLst>
                <a:ext uri="{FF2B5EF4-FFF2-40B4-BE49-F238E27FC236}">
                  <a16:creationId xmlns:a16="http://schemas.microsoft.com/office/drawing/2014/main" id="{210BEA0C-AD7E-001F-CBCD-FF9C50C40BB4}"/>
                </a:ext>
              </a:extLst>
            </p:cNvPr>
            <p:cNvSpPr txBox="1"/>
            <p:nvPr/>
          </p:nvSpPr>
          <p:spPr>
            <a:xfrm>
              <a:off x="6254315" y="4268463"/>
              <a:ext cx="2112593" cy="388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55000"/>
                </a:lnSpc>
              </a:pPr>
              <a:r>
                <a:rPr lang="en-US" sz="3200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12 419  2</a:t>
              </a:r>
            </a:p>
          </p:txBody>
        </p:sp>
        <p:grpSp>
          <p:nvGrpSpPr>
            <p:cNvPr id="26" name="Nhóm 31">
              <a:extLst>
                <a:ext uri="{FF2B5EF4-FFF2-40B4-BE49-F238E27FC236}">
                  <a16:creationId xmlns:a16="http://schemas.microsoft.com/office/drawing/2014/main" id="{2989E7ED-785A-EF7D-5F6B-353DDF7EED41}"/>
                </a:ext>
              </a:extLst>
            </p:cNvPr>
            <p:cNvGrpSpPr/>
            <p:nvPr/>
          </p:nvGrpSpPr>
          <p:grpSpPr>
            <a:xfrm>
              <a:off x="7940040" y="4190035"/>
              <a:ext cx="1198880" cy="1608881"/>
              <a:chOff x="7940040" y="4190035"/>
              <a:chExt cx="1198880" cy="1608881"/>
            </a:xfrm>
          </p:grpSpPr>
          <p:cxnSp>
            <p:nvCxnSpPr>
              <p:cNvPr id="27" name="Đường nối Thẳng 32">
                <a:extLst>
                  <a:ext uri="{FF2B5EF4-FFF2-40B4-BE49-F238E27FC236}">
                    <a16:creationId xmlns:a16="http://schemas.microsoft.com/office/drawing/2014/main" id="{33A81A3B-0A1D-5510-B50E-04684B462640}"/>
                  </a:ext>
                </a:extLst>
              </p:cNvPr>
              <p:cNvCxnSpPr/>
              <p:nvPr/>
            </p:nvCxnSpPr>
            <p:spPr>
              <a:xfrm>
                <a:off x="7940233" y="4190035"/>
                <a:ext cx="0" cy="160888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Đường nối Thẳng 33">
                <a:extLst>
                  <a:ext uri="{FF2B5EF4-FFF2-40B4-BE49-F238E27FC236}">
                    <a16:creationId xmlns:a16="http://schemas.microsoft.com/office/drawing/2014/main" id="{A0B5C6F8-9E88-604F-03A4-B431A7E7094E}"/>
                  </a:ext>
                </a:extLst>
              </p:cNvPr>
              <p:cNvCxnSpPr/>
              <p:nvPr/>
            </p:nvCxnSpPr>
            <p:spPr>
              <a:xfrm>
                <a:off x="7940040" y="4617720"/>
                <a:ext cx="119888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" name="Nhóm 34">
            <a:extLst>
              <a:ext uri="{FF2B5EF4-FFF2-40B4-BE49-F238E27FC236}">
                <a16:creationId xmlns:a16="http://schemas.microsoft.com/office/drawing/2014/main" id="{0D791E7B-D810-B940-A8FD-5C4295F8AC2D}"/>
              </a:ext>
            </a:extLst>
          </p:cNvPr>
          <p:cNvGrpSpPr/>
          <p:nvPr/>
        </p:nvGrpSpPr>
        <p:grpSpPr>
          <a:xfrm>
            <a:off x="9268216" y="4733551"/>
            <a:ext cx="2632839" cy="2062103"/>
            <a:chOff x="6719366" y="4632960"/>
            <a:chExt cx="2632839" cy="2062103"/>
          </a:xfrm>
        </p:grpSpPr>
        <p:sp>
          <p:nvSpPr>
            <p:cNvPr id="30" name="Hộp Văn bản 35">
              <a:extLst>
                <a:ext uri="{FF2B5EF4-FFF2-40B4-BE49-F238E27FC236}">
                  <a16:creationId xmlns:a16="http://schemas.microsoft.com/office/drawing/2014/main" id="{7DEF478A-ADF1-879C-8F33-76B532CCE6CE}"/>
                </a:ext>
              </a:extLst>
            </p:cNvPr>
            <p:cNvSpPr txBox="1"/>
            <p:nvPr/>
          </p:nvSpPr>
          <p:spPr>
            <a:xfrm>
              <a:off x="6719366" y="4632960"/>
              <a:ext cx="122067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0 4</a:t>
              </a:r>
            </a:p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  01</a:t>
              </a:r>
            </a:p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    19</a:t>
              </a:r>
            </a:p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      1</a:t>
              </a:r>
            </a:p>
          </p:txBody>
        </p:sp>
        <p:sp>
          <p:nvSpPr>
            <p:cNvPr id="31" name="Hộp Văn bản 36">
              <a:extLst>
                <a:ext uri="{FF2B5EF4-FFF2-40B4-BE49-F238E27FC236}">
                  <a16:creationId xmlns:a16="http://schemas.microsoft.com/office/drawing/2014/main" id="{D3963859-B211-3965-3B4D-C1329EC88B5B}"/>
                </a:ext>
              </a:extLst>
            </p:cNvPr>
            <p:cNvSpPr txBox="1"/>
            <p:nvPr/>
          </p:nvSpPr>
          <p:spPr>
            <a:xfrm>
              <a:off x="7918249" y="4632960"/>
              <a:ext cx="14339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6 209</a:t>
              </a:r>
            </a:p>
            <a:p>
              <a:endParaRPr lang="en-US" sz="3200" dirty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414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51097880-EFFB-DD5E-95AA-5B5C446769DA}"/>
              </a:ext>
            </a:extLst>
          </p:cNvPr>
          <p:cNvSpPr txBox="1"/>
          <p:nvPr/>
        </p:nvSpPr>
        <p:spPr>
          <a:xfrm>
            <a:off x="845895" y="2195014"/>
            <a:ext cx="5284739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 (12 726 + 10 618) x 2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= 23 344 x 2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= 46 688</a:t>
            </a: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9FB13661-0DD8-B2C5-54AA-6B0D808A0AE8}"/>
              </a:ext>
            </a:extLst>
          </p:cNvPr>
          <p:cNvSpPr txBox="1"/>
          <p:nvPr/>
        </p:nvSpPr>
        <p:spPr>
          <a:xfrm>
            <a:off x="6404647" y="2195014"/>
            <a:ext cx="5284739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 54 629 – 48 364 : 4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= 54 629 – 12 091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= 42 538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F48101-52B9-C07D-164A-5A0C0C1EC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3" y="0"/>
            <a:ext cx="11284528" cy="1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4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4C0662-3D2B-536B-C5F3-780FC235F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011891" cy="4030177"/>
          </a:xfrm>
          <a:prstGeom prst="rect">
            <a:avLst/>
          </a:prstGeom>
        </p:spPr>
      </p:pic>
      <p:sp>
        <p:nvSpPr>
          <p:cNvPr id="9" name="Ngoặc móc Phải 8">
            <a:extLst>
              <a:ext uri="{FF2B5EF4-FFF2-40B4-BE49-F238E27FC236}">
                <a16:creationId xmlns:a16="http://schemas.microsoft.com/office/drawing/2014/main" id="{5A3173E0-1769-A4C6-0767-07B23C714A44}"/>
              </a:ext>
            </a:extLst>
          </p:cNvPr>
          <p:cNvSpPr/>
          <p:nvPr/>
        </p:nvSpPr>
        <p:spPr>
          <a:xfrm rot="5400000">
            <a:off x="9949475" y="2244178"/>
            <a:ext cx="440366" cy="3522369"/>
          </a:xfrm>
          <a:prstGeom prst="rightBrace">
            <a:avLst>
              <a:gd name="adj1" fmla="val 87170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2FA9C1D-A94C-0B3C-DCEF-74E7369A0691}"/>
              </a:ext>
            </a:extLst>
          </p:cNvPr>
          <p:cNvSpPr txBox="1"/>
          <p:nvPr/>
        </p:nvSpPr>
        <p:spPr>
          <a:xfrm>
            <a:off x="9553881" y="4206427"/>
            <a:ext cx="1535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75 cm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DA5A14A-BF8B-7E17-6BDA-F70B02B3AD41}"/>
              </a:ext>
            </a:extLst>
          </p:cNvPr>
          <p:cNvSpPr txBox="1"/>
          <p:nvPr/>
        </p:nvSpPr>
        <p:spPr>
          <a:xfrm>
            <a:off x="519544" y="2745576"/>
            <a:ext cx="6608619" cy="369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giải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Chu vi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khung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bức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tranh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đó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bằng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mét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75 x 4 = 300 (cm) = 3 m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3 m</a:t>
            </a:r>
          </a:p>
        </p:txBody>
      </p:sp>
    </p:spTree>
    <p:extLst>
      <p:ext uri="{BB962C8B-B14F-4D97-AF65-F5344CB8AC3E}">
        <p14:creationId xmlns:p14="http://schemas.microsoft.com/office/powerpoint/2010/main" val="350943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9040D78-CC78-0612-1AB9-000E5986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7" t="64549" r="23148" b="5850"/>
          <a:stretch/>
        </p:blipFill>
        <p:spPr>
          <a:xfrm>
            <a:off x="0" y="2082884"/>
            <a:ext cx="4984554" cy="2165026"/>
          </a:xfrm>
          <a:prstGeom prst="rect">
            <a:avLst/>
          </a:prstGeom>
        </p:spPr>
      </p:pic>
      <p:sp>
        <p:nvSpPr>
          <p:cNvPr id="9" name="Ngoặc móc Phải 8">
            <a:extLst>
              <a:ext uri="{FF2B5EF4-FFF2-40B4-BE49-F238E27FC236}">
                <a16:creationId xmlns:a16="http://schemas.microsoft.com/office/drawing/2014/main" id="{79591FF4-C7D4-28CA-F232-C8488AFE106A}"/>
              </a:ext>
            </a:extLst>
          </p:cNvPr>
          <p:cNvSpPr/>
          <p:nvPr/>
        </p:nvSpPr>
        <p:spPr>
          <a:xfrm rot="5400000">
            <a:off x="2277174" y="2017530"/>
            <a:ext cx="440366" cy="4901126"/>
          </a:xfrm>
          <a:prstGeom prst="rightBrace">
            <a:avLst>
              <a:gd name="adj1" fmla="val 87170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E2AEBFC-2444-05D4-5F53-3E1BCD048254}"/>
              </a:ext>
            </a:extLst>
          </p:cNvPr>
          <p:cNvSpPr txBox="1"/>
          <p:nvPr/>
        </p:nvSpPr>
        <p:spPr>
          <a:xfrm>
            <a:off x="1883454" y="4546476"/>
            <a:ext cx="1535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21 cm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2279284-A2F1-6B33-392C-92D8C294EA79}"/>
              </a:ext>
            </a:extLst>
          </p:cNvPr>
          <p:cNvSpPr txBox="1"/>
          <p:nvPr/>
        </p:nvSpPr>
        <p:spPr>
          <a:xfrm>
            <a:off x="5150734" y="2997205"/>
            <a:ext cx="6994472" cy="2944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giải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Diện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mảnh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vải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hoa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văn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21 x 9 = 189 (cm²)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189 cm²</a:t>
            </a:r>
          </a:p>
        </p:txBody>
      </p:sp>
      <p:sp>
        <p:nvSpPr>
          <p:cNvPr id="14" name="Ngoặc móc Phải 13">
            <a:extLst>
              <a:ext uri="{FF2B5EF4-FFF2-40B4-BE49-F238E27FC236}">
                <a16:creationId xmlns:a16="http://schemas.microsoft.com/office/drawing/2014/main" id="{4D11930B-8F10-2871-2B15-09DA1856CFBE}"/>
              </a:ext>
            </a:extLst>
          </p:cNvPr>
          <p:cNvSpPr/>
          <p:nvPr/>
        </p:nvSpPr>
        <p:spPr>
          <a:xfrm>
            <a:off x="4968240" y="2131277"/>
            <a:ext cx="282684" cy="2085123"/>
          </a:xfrm>
          <a:prstGeom prst="rightBrace">
            <a:avLst>
              <a:gd name="adj1" fmla="val 87170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C33038D-A6B7-ACD4-62FE-BB785EC3F740}"/>
              </a:ext>
            </a:extLst>
          </p:cNvPr>
          <p:cNvSpPr txBox="1"/>
          <p:nvPr/>
        </p:nvSpPr>
        <p:spPr>
          <a:xfrm>
            <a:off x="5322381" y="2881450"/>
            <a:ext cx="1535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9 cm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283F29-40BF-1B77-67BA-BC0A3CED1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8310" cy="10635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63FD03-05C0-4BE7-4A20-569A3E4F97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7" y="0"/>
            <a:ext cx="11194473" cy="18495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8151B09-FF2A-CE37-F92E-1F7B9A56F23F}"/>
              </a:ext>
            </a:extLst>
          </p:cNvPr>
          <p:cNvSpPr/>
          <p:nvPr/>
        </p:nvSpPr>
        <p:spPr>
          <a:xfrm>
            <a:off x="0" y="1059873"/>
            <a:ext cx="1039091" cy="540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526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4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810ACB2-3CBB-DF5B-6670-1E77E06E026B}"/>
              </a:ext>
            </a:extLst>
          </p:cNvPr>
          <p:cNvSpPr txBox="1"/>
          <p:nvPr/>
        </p:nvSpPr>
        <p:spPr>
          <a:xfrm>
            <a:off x="3746270" y="1544452"/>
            <a:ext cx="784937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600" dirty="0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  <a:endParaRPr lang="en-US" sz="16600" dirty="0">
              <a:ln w="25400"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507</TotalTime>
  <Words>186</Words>
  <Application>Microsoft Office PowerPoint</Application>
  <PresentationFormat>Widescreen</PresentationFormat>
  <Paragraphs>61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等线</vt:lpstr>
      <vt:lpstr>Times New Roman</vt:lpstr>
      <vt:lpstr>SVN-Poky's</vt:lpstr>
      <vt:lpstr>Arial</vt:lpstr>
      <vt:lpstr>AvantGarde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MY PC</dc:creator>
  <dc:description>9Slide.vn</dc:description>
  <cp:lastModifiedBy>MyPC</cp:lastModifiedBy>
  <cp:revision>49</cp:revision>
  <dcterms:created xsi:type="dcterms:W3CDTF">2020-02-07T01:48:05Z</dcterms:created>
  <dcterms:modified xsi:type="dcterms:W3CDTF">2025-05-06T01:26:14Z</dcterms:modified>
  <cp:category>9Slide.vn</cp:category>
</cp:coreProperties>
</file>