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61" r:id="rId3"/>
    <p:sldId id="263" r:id="rId4"/>
    <p:sldId id="264" r:id="rId5"/>
    <p:sldId id="385" r:id="rId6"/>
    <p:sldId id="48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F8AC9-B776-43FE-805F-9330670FB279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E753A-03F2-41F4-82C8-8BE9CB0DB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9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9D792-2D25-4255-B156-EECDAC306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8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GV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chuôt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tiên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cậu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bé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áo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đỏ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chạy</a:t>
            </a:r>
            <a:r>
              <a:rPr lang="en-US" dirty="0">
                <a:sym typeface="Wingdings" panose="05000000000000000000" pitchFamily="2" charset="2"/>
              </a:rPr>
              <a:t> 30 </a:t>
            </a:r>
            <a:r>
              <a:rPr lang="en-US" dirty="0" err="1">
                <a:sym typeface="Wingdings" panose="05000000000000000000" pitchFamily="2" charset="2"/>
              </a:rPr>
              <a:t>giây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để</a:t>
            </a:r>
            <a:r>
              <a:rPr lang="en-US" dirty="0">
                <a:sym typeface="Wingdings" panose="05000000000000000000" pitchFamily="2" charset="2"/>
              </a:rPr>
              <a:t> HS </a:t>
            </a:r>
            <a:r>
              <a:rPr lang="en-US" dirty="0" err="1">
                <a:sym typeface="Wingdings" panose="05000000000000000000" pitchFamily="2" charset="2"/>
              </a:rPr>
              <a:t>đọc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trả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lời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câu</a:t>
            </a:r>
            <a:r>
              <a:rPr lang="en-US" dirty="0">
                <a:sym typeface="Wingdings" panose="05000000000000000000" pitchFamily="2" charset="2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A </a:t>
            </a:r>
            <a:r>
              <a:rPr lang="en-US" dirty="0" err="1"/>
              <a:t>đúng</a:t>
            </a:r>
            <a:r>
              <a:rPr lang="en-US" dirty="0"/>
              <a:t> (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A). B </a:t>
            </a:r>
            <a:r>
              <a:rPr lang="en-US" dirty="0" err="1"/>
              <a:t>sai</a:t>
            </a:r>
            <a:r>
              <a:rPr lang="en-US" dirty="0"/>
              <a:t> (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9D792-2D25-4255-B156-EECDAC306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902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>
                <a:sym typeface="Wingdings" panose="05000000000000000000" pitchFamily="2" charset="2"/>
              </a:rPr>
              <a:t>Đáp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án</a:t>
            </a:r>
            <a:r>
              <a:rPr lang="en-US" dirty="0">
                <a:sym typeface="Wingdings" panose="05000000000000000000" pitchFamily="2" charset="2"/>
              </a:rPr>
              <a:t> A </a:t>
            </a:r>
            <a:r>
              <a:rPr lang="en-US" dirty="0" err="1">
                <a:sym typeface="Wingdings" panose="05000000000000000000" pitchFamily="2" charset="2"/>
              </a:rPr>
              <a:t>sai</a:t>
            </a:r>
            <a:r>
              <a:rPr lang="en-US" dirty="0">
                <a:sym typeface="Wingdings" panose="05000000000000000000" pitchFamily="2" charset="2"/>
              </a:rPr>
              <a:t> (</a:t>
            </a:r>
            <a:r>
              <a:rPr lang="en-US" dirty="0" err="1">
                <a:sym typeface="Wingdings" panose="05000000000000000000" pitchFamily="2" charset="2"/>
              </a:rPr>
              <a:t>bấm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vào</a:t>
            </a:r>
            <a:r>
              <a:rPr lang="en-US" dirty="0">
                <a:sym typeface="Wingdings" panose="05000000000000000000" pitchFamily="2" charset="2"/>
              </a:rPr>
              <a:t> A). B </a:t>
            </a:r>
            <a:r>
              <a:rPr lang="en-US" dirty="0" err="1">
                <a:sym typeface="Wingdings" panose="05000000000000000000" pitchFamily="2" charset="2"/>
              </a:rPr>
              <a:t>đúng</a:t>
            </a:r>
            <a:r>
              <a:rPr lang="en-US" dirty="0">
                <a:sym typeface="Wingdings" panose="05000000000000000000" pitchFamily="2" charset="2"/>
              </a:rPr>
              <a:t> (</a:t>
            </a:r>
            <a:r>
              <a:rPr lang="en-US" dirty="0" err="1">
                <a:sym typeface="Wingdings" panose="05000000000000000000" pitchFamily="2" charset="2"/>
              </a:rPr>
              <a:t>bấm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vào</a:t>
            </a:r>
            <a:r>
              <a:rPr lang="en-US" dirty="0">
                <a:sym typeface="Wingdings" panose="05000000000000000000" pitchFamily="2" charset="2"/>
              </a:rPr>
              <a:t> B).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9D792-2D25-4255-B156-EECDAC306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518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AF34-91B3-8C83-2393-DDC440265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A02A3-E305-4E86-F6CD-7EA4885EF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75D49-F0FF-D55A-B8B3-BEB2E5B6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B1298-7E7A-0C8B-EA8C-0F3EB527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E0407-0D19-7E65-BA43-C997C315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7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03B6-A4A6-87C3-B5BC-6816F0E1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FBDD2-3614-AD2F-D406-F6AA13CC1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F1FEC-64A8-900C-EA7F-7602192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BE049-F3A7-E6C5-EA40-43905CD4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69D19-BBC5-2493-89D9-E663BA8F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93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BB4E2-0492-BBB1-95AD-83085A006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4FDA3-608C-3E18-02DB-AC1A4B87B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D723B-2A73-F1DF-D7D1-519B2001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DE330-C6AF-4877-8C0E-5C78913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E8FC0-40C8-A484-88F5-BFF0616C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2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827A1-BF89-2455-AB89-F891BAA2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C0ADF-63C7-C882-9FEA-FF9F582D8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64FB9-8C8E-2BD5-6637-2E1D9E76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9EC12-3029-8E25-A443-57F0EA26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BB34E-32E0-57C8-EE29-B32DFF0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5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1894-515C-08E3-4AD7-23FE4E96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1B13C-6DC8-6F9E-A968-9E7FA9B89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79B02-76B0-FA52-6C1B-0F149689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C090C-5B44-D8AC-96D0-E0FBAD5E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C7C6D-15EF-3201-FE4B-99BF248A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49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B745-A084-1445-D899-59C31E3D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CA36-E201-09DB-9377-F5530820B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B1626-38F6-351F-F73F-6C1E51868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0D610-92C3-850D-F4CD-AF9A90C4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CDDFE-68E9-364F-242A-F583E74F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F9ABA-C2E9-4FAB-D5B6-6D8258E9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5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0D21-4B13-587D-A2D9-5E99D2F0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28D2F-BFB4-212E-7647-52AA8EC25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0D926-A861-5970-4944-165DEDBD4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A9D15-5D70-CDD4-0887-799F6A582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2FD43-6A37-8FC7-C545-139625012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EB626-EBDF-6887-EAF7-8D22DBF7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26F4C-1B9E-B07B-7001-1CAA5450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BC1DE3-6985-690E-8867-E64CC136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7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E3A7-E39D-86AC-0751-B35A47A1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3343C-E329-6C15-486C-6EB1CD7D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A05C8-A432-3B2C-BAEA-3450B69F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39B37-80E6-9B79-16D5-C0C38292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4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DAD47-7519-6897-44E5-DBAD9859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DB4A1-1E72-FDA3-EF0F-7A685EE8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3DD24-DC1D-09A2-28AA-CD866088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26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2576-CE0C-7FB4-CD1D-5CA710E4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B1DD-7C7E-939D-BB12-F69CBE69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54670-6DFB-1F09-C937-D8C22B22A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93E85-D607-76F9-666C-19B3C19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B23E3-7E52-FF4E-AE0C-1EC8B578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2456A-0C28-C079-DF99-31F8F5C3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47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5A14-B090-AB69-42CB-D351D3F8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DD392-642F-DB51-97F3-5F2721256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6B8F2-C8E8-7A53-F182-FF9A3CE61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54AAE-A612-73A8-E5B2-B0926669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E9846-34C6-3964-23C1-97F60A60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3A427-039A-6988-4A08-E18C8767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4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41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openxmlformats.org/officeDocument/2006/relationships/image" Target="../media/image3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1.mp3"/><Relationship Id="rId7" Type="http://schemas.openxmlformats.org/officeDocument/2006/relationships/image" Target="../media/image3.jp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8.png"/><Relationship Id="rId4" Type="http://schemas.openxmlformats.org/officeDocument/2006/relationships/audio" Target="../media/media1.mp3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7A2B4FC-0AC7-4762-DFF5-3D243899B35D}"/>
              </a:ext>
            </a:extLst>
          </p:cNvPr>
          <p:cNvSpPr/>
          <p:nvPr/>
        </p:nvSpPr>
        <p:spPr>
          <a:xfrm>
            <a:off x="4272773" y="2215726"/>
            <a:ext cx="341785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6600">
                  <a:solidFill>
                    <a:srgbClr val="4472C4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ea typeface="+mn-ea"/>
                <a:cs typeface="+mn-cs"/>
              </a:rPr>
              <a:t>Đạo</a:t>
            </a: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4472C4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6600">
                  <a:solidFill>
                    <a:srgbClr val="4472C4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ea typeface="+mn-ea"/>
                <a:cs typeface="+mn-cs"/>
              </a:rPr>
              <a:t>đức</a:t>
            </a:r>
            <a:endParaRPr kumimoji="0" lang="en-US" sz="6000" b="1" i="0" u="none" strike="noStrike" kern="1200" cap="none" spc="0" normalizeH="0" baseline="0" noProof="0" dirty="0">
              <a:ln w="6600">
                <a:solidFill>
                  <a:srgbClr val="4472C4">
                    <a:lumMod val="50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pic>
        <p:nvPicPr>
          <p:cNvPr id="3" name="Picture 2" descr="A couple of figurines next to a cake&#10;&#10;Description automatically generated with low confidence">
            <a:extLst>
              <a:ext uri="{FF2B5EF4-FFF2-40B4-BE49-F238E27FC236}">
                <a16:creationId xmlns:a16="http://schemas.microsoft.com/office/drawing/2014/main" id="{90B0D153-AE03-D48D-3429-C74B6126F53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532" y="0"/>
            <a:ext cx="2840138" cy="22030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FA34AC-5AE0-42E2-B50D-E201AAB66270}"/>
              </a:ext>
            </a:extLst>
          </p:cNvPr>
          <p:cNvSpPr txBox="1"/>
          <p:nvPr/>
        </p:nvSpPr>
        <p:spPr>
          <a:xfrm>
            <a:off x="5253037" y="4485409"/>
            <a:ext cx="1685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(</a:t>
            </a:r>
            <a:r>
              <a:rPr lang="en-US" sz="3600" b="1" dirty="0" err="1">
                <a:solidFill>
                  <a:srgbClr val="00B050"/>
                </a:solidFill>
              </a:rPr>
              <a:t>Tiết</a:t>
            </a:r>
            <a:r>
              <a:rPr lang="en-US" sz="3600" b="1" dirty="0">
                <a:solidFill>
                  <a:srgbClr val="00B050"/>
                </a:solidFill>
              </a:rPr>
              <a:t> 2)</a:t>
            </a: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20EA345D-2999-C672-2BE1-C3287B5AECB3}"/>
              </a:ext>
            </a:extLst>
          </p:cNvPr>
          <p:cNvSpPr/>
          <p:nvPr/>
        </p:nvSpPr>
        <p:spPr>
          <a:xfrm>
            <a:off x="2362442" y="2677391"/>
            <a:ext cx="7238512" cy="1808018"/>
          </a:xfrm>
          <a:prstGeom prst="horizontalScroll">
            <a:avLst/>
          </a:prstGeom>
          <a:solidFill>
            <a:srgbClr val="CCFFCC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 err="1">
                <a:ln w="19050">
                  <a:solidFill>
                    <a:srgbClr val="5B9BD5">
                      <a:lumMod val="50000"/>
                    </a:srgbClr>
                  </a:solidFill>
                </a:ln>
                <a:solidFill>
                  <a:srgbClr val="FF0000"/>
                </a:solidFill>
              </a:rPr>
              <a:t>Bài</a:t>
            </a:r>
            <a:r>
              <a:rPr lang="en-US" sz="4500" b="1" dirty="0">
                <a:ln w="19050">
                  <a:solidFill>
                    <a:srgbClr val="5B9BD5">
                      <a:lumMod val="50000"/>
                    </a:srgbClr>
                  </a:solidFill>
                </a:ln>
                <a:solidFill>
                  <a:srgbClr val="FF0000"/>
                </a:solidFill>
              </a:rPr>
              <a:t> 10: An </a:t>
            </a:r>
            <a:r>
              <a:rPr lang="en-US" sz="4500" b="1" dirty="0" err="1">
                <a:ln w="19050">
                  <a:solidFill>
                    <a:srgbClr val="5B9BD5">
                      <a:lumMod val="50000"/>
                    </a:srgbClr>
                  </a:solidFill>
                </a:ln>
                <a:solidFill>
                  <a:srgbClr val="FF0000"/>
                </a:solidFill>
              </a:rPr>
              <a:t>toàn</a:t>
            </a:r>
            <a:r>
              <a:rPr lang="en-US" sz="4500" b="1" dirty="0">
                <a:ln w="19050">
                  <a:solidFill>
                    <a:srgbClr val="5B9BD5">
                      <a:lumMod val="50000"/>
                    </a:srgb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500" b="1" dirty="0" err="1">
                <a:ln w="19050">
                  <a:solidFill>
                    <a:srgbClr val="5B9BD5">
                      <a:lumMod val="50000"/>
                    </a:srgbClr>
                  </a:solidFill>
                </a:ln>
                <a:solidFill>
                  <a:srgbClr val="FF0000"/>
                </a:solidFill>
              </a:rPr>
              <a:t>khi</a:t>
            </a:r>
            <a:r>
              <a:rPr lang="en-US" sz="4500" b="1" dirty="0">
                <a:ln w="19050">
                  <a:solidFill>
                    <a:srgbClr val="5B9BD5">
                      <a:lumMod val="50000"/>
                    </a:srgb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500" b="1" dirty="0" err="1">
                <a:ln w="19050">
                  <a:solidFill>
                    <a:srgbClr val="5B9BD5">
                      <a:lumMod val="50000"/>
                    </a:srgbClr>
                  </a:solidFill>
                </a:ln>
                <a:solidFill>
                  <a:srgbClr val="FF0000"/>
                </a:solidFill>
              </a:rPr>
              <a:t>tham</a:t>
            </a:r>
            <a:r>
              <a:rPr lang="en-US" sz="4500" b="1" dirty="0">
                <a:ln w="19050">
                  <a:solidFill>
                    <a:srgbClr val="5B9BD5">
                      <a:lumMod val="50000"/>
                    </a:srgb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500" b="1" dirty="0" err="1">
                <a:ln w="19050">
                  <a:solidFill>
                    <a:srgbClr val="5B9BD5">
                      <a:lumMod val="50000"/>
                    </a:srgbClr>
                  </a:solidFill>
                </a:ln>
                <a:solidFill>
                  <a:srgbClr val="FF0000"/>
                </a:solidFill>
              </a:rPr>
              <a:t>gia</a:t>
            </a:r>
            <a:r>
              <a:rPr lang="en-US" sz="4500" b="1" dirty="0">
                <a:ln w="19050">
                  <a:solidFill>
                    <a:srgbClr val="5B9BD5">
                      <a:lumMod val="50000"/>
                    </a:srgb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500" b="1" dirty="0" err="1">
                <a:ln w="19050">
                  <a:solidFill>
                    <a:srgbClr val="5B9BD5">
                      <a:lumMod val="50000"/>
                    </a:srgbClr>
                  </a:solidFill>
                </a:ln>
                <a:solidFill>
                  <a:srgbClr val="FF0000"/>
                </a:solidFill>
              </a:rPr>
              <a:t>các</a:t>
            </a:r>
            <a:r>
              <a:rPr lang="en-US" sz="4500" b="1" dirty="0">
                <a:ln w="19050">
                  <a:solidFill>
                    <a:srgbClr val="5B9BD5">
                      <a:lumMod val="50000"/>
                    </a:srgb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500" b="1" dirty="0" err="1">
                <a:ln w="19050">
                  <a:solidFill>
                    <a:srgbClr val="5B9BD5">
                      <a:lumMod val="50000"/>
                    </a:srgbClr>
                  </a:solidFill>
                </a:ln>
                <a:solidFill>
                  <a:srgbClr val="FF0000"/>
                </a:solidFill>
              </a:rPr>
              <a:t>phương</a:t>
            </a:r>
            <a:r>
              <a:rPr lang="en-US" sz="4500" b="1" dirty="0">
                <a:ln w="19050">
                  <a:solidFill>
                    <a:srgbClr val="5B9BD5">
                      <a:lumMod val="50000"/>
                    </a:srgb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500" b="1" dirty="0" err="1">
                <a:ln w="19050">
                  <a:solidFill>
                    <a:srgbClr val="5B9BD5">
                      <a:lumMod val="50000"/>
                    </a:srgbClr>
                  </a:solidFill>
                </a:ln>
                <a:solidFill>
                  <a:srgbClr val="FF0000"/>
                </a:solidFill>
              </a:rPr>
              <a:t>tiện</a:t>
            </a:r>
            <a:r>
              <a:rPr lang="en-US" sz="4500" b="1" dirty="0">
                <a:ln w="19050">
                  <a:solidFill>
                    <a:srgbClr val="5B9BD5">
                      <a:lumMod val="50000"/>
                    </a:srgb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500" b="1" dirty="0" err="1">
                <a:ln w="19050">
                  <a:solidFill>
                    <a:srgbClr val="5B9BD5">
                      <a:lumMod val="50000"/>
                    </a:srgbClr>
                  </a:solidFill>
                </a:ln>
                <a:solidFill>
                  <a:srgbClr val="FF0000"/>
                </a:solidFill>
              </a:rPr>
              <a:t>giao</a:t>
            </a:r>
            <a:r>
              <a:rPr lang="en-US" sz="4500" b="1" dirty="0">
                <a:ln w="19050">
                  <a:solidFill>
                    <a:srgbClr val="5B9BD5">
                      <a:lumMod val="50000"/>
                    </a:srgb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500" b="1" dirty="0" err="1">
                <a:ln w="19050">
                  <a:solidFill>
                    <a:srgbClr val="5B9BD5">
                      <a:lumMod val="50000"/>
                    </a:srgbClr>
                  </a:solidFill>
                </a:ln>
                <a:solidFill>
                  <a:srgbClr val="FF0000"/>
                </a:solidFill>
              </a:rPr>
              <a:t>thông</a:t>
            </a:r>
            <a:endParaRPr kumimoji="0" lang="en-US" sz="4500" b="1" i="0" u="none" strike="noStrike" kern="1200" cap="none" spc="0" normalizeH="0" baseline="0" noProof="0" dirty="0">
              <a:ln w="19050">
                <a:solidFill>
                  <a:srgbClr val="5B9BD5">
                    <a:lumMod val="50000"/>
                  </a:srgbClr>
                </a:solidFill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2398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oy, vector graphics, doll&#10;&#10;Description automatically generated">
            <a:extLst>
              <a:ext uri="{FF2B5EF4-FFF2-40B4-BE49-F238E27FC236}">
                <a16:creationId xmlns:a16="http://schemas.microsoft.com/office/drawing/2014/main" id="{B08AD162-6F20-03AB-EEEF-AA85D7450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118" y="3777316"/>
            <a:ext cx="5392882" cy="308068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B6BFB7A-EB42-6DB1-6D1E-4EBB46B14CD9}"/>
              </a:ext>
            </a:extLst>
          </p:cNvPr>
          <p:cNvSpPr/>
          <p:nvPr/>
        </p:nvSpPr>
        <p:spPr>
          <a:xfrm>
            <a:off x="251801" y="198709"/>
            <a:ext cx="9226496" cy="3578607"/>
          </a:xfrm>
          <a:prstGeom prst="roundRect">
            <a:avLst/>
          </a:prstGeom>
          <a:ln w="28575"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5 SVNClementine" panose="020F050202020403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CAAF66-441A-5AE6-6717-64B1E01C17D3}"/>
              </a:ext>
            </a:extLst>
          </p:cNvPr>
          <p:cNvSpPr txBox="1"/>
          <p:nvPr/>
        </p:nvSpPr>
        <p:spPr>
          <a:xfrm>
            <a:off x="320627" y="0"/>
            <a:ext cx="9226496" cy="3612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Luật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chơi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P"/>
              <a:tabLst/>
              <a:defRPr/>
            </a:pP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Mỗi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cá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nhân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đọc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và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trả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lời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câu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trong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vòng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30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giây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P"/>
              <a:tabLst/>
              <a:defRPr/>
            </a:pP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Viết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đáp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án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của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bản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thân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vào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bảng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con.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Char char="P"/>
              <a:tabLst/>
              <a:defRPr/>
            </a:pP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Trả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lời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đúng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sẽ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được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1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hoa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điểm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thưởng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500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9E3021A-6607-E53E-AADC-18D1596E49BC}"/>
              </a:ext>
            </a:extLst>
          </p:cNvPr>
          <p:cNvSpPr/>
          <p:nvPr/>
        </p:nvSpPr>
        <p:spPr>
          <a:xfrm>
            <a:off x="1589086" y="473940"/>
            <a:ext cx="9527019" cy="1366838"/>
          </a:xfrm>
          <a:custGeom>
            <a:avLst/>
            <a:gdLst>
              <a:gd name="connsiteX0" fmla="*/ 0 w 9527019"/>
              <a:gd name="connsiteY0" fmla="*/ 227811 h 1366838"/>
              <a:gd name="connsiteX1" fmla="*/ 227811 w 9527019"/>
              <a:gd name="connsiteY1" fmla="*/ 0 h 1366838"/>
              <a:gd name="connsiteX2" fmla="*/ 744183 w 9527019"/>
              <a:gd name="connsiteY2" fmla="*/ 0 h 1366838"/>
              <a:gd name="connsiteX3" fmla="*/ 1169841 w 9527019"/>
              <a:gd name="connsiteY3" fmla="*/ 0 h 1366838"/>
              <a:gd name="connsiteX4" fmla="*/ 1958354 w 9527019"/>
              <a:gd name="connsiteY4" fmla="*/ 0 h 1366838"/>
              <a:gd name="connsiteX5" fmla="*/ 2837582 w 9527019"/>
              <a:gd name="connsiteY5" fmla="*/ 0 h 1366838"/>
              <a:gd name="connsiteX6" fmla="*/ 3626096 w 9527019"/>
              <a:gd name="connsiteY6" fmla="*/ 0 h 1366838"/>
              <a:gd name="connsiteX7" fmla="*/ 4233182 w 9527019"/>
              <a:gd name="connsiteY7" fmla="*/ 0 h 1366838"/>
              <a:gd name="connsiteX8" fmla="*/ 4840267 w 9527019"/>
              <a:gd name="connsiteY8" fmla="*/ 0 h 1366838"/>
              <a:gd name="connsiteX9" fmla="*/ 5356639 w 9527019"/>
              <a:gd name="connsiteY9" fmla="*/ 0 h 1366838"/>
              <a:gd name="connsiteX10" fmla="*/ 6054439 w 9527019"/>
              <a:gd name="connsiteY10" fmla="*/ 0 h 1366838"/>
              <a:gd name="connsiteX11" fmla="*/ 6752239 w 9527019"/>
              <a:gd name="connsiteY11" fmla="*/ 0 h 1366838"/>
              <a:gd name="connsiteX12" fmla="*/ 7177897 w 9527019"/>
              <a:gd name="connsiteY12" fmla="*/ 0 h 1366838"/>
              <a:gd name="connsiteX13" fmla="*/ 7875696 w 9527019"/>
              <a:gd name="connsiteY13" fmla="*/ 0 h 1366838"/>
              <a:gd name="connsiteX14" fmla="*/ 8664210 w 9527019"/>
              <a:gd name="connsiteY14" fmla="*/ 0 h 1366838"/>
              <a:gd name="connsiteX15" fmla="*/ 9299208 w 9527019"/>
              <a:gd name="connsiteY15" fmla="*/ 0 h 1366838"/>
              <a:gd name="connsiteX16" fmla="*/ 9527019 w 9527019"/>
              <a:gd name="connsiteY16" fmla="*/ 227811 h 1366838"/>
              <a:gd name="connsiteX17" fmla="*/ 9527019 w 9527019"/>
              <a:gd name="connsiteY17" fmla="*/ 656083 h 1366838"/>
              <a:gd name="connsiteX18" fmla="*/ 9527019 w 9527019"/>
              <a:gd name="connsiteY18" fmla="*/ 1139027 h 1366838"/>
              <a:gd name="connsiteX19" fmla="*/ 9299208 w 9527019"/>
              <a:gd name="connsiteY19" fmla="*/ 1366838 h 1366838"/>
              <a:gd name="connsiteX20" fmla="*/ 8692122 w 9527019"/>
              <a:gd name="connsiteY20" fmla="*/ 1366838 h 1366838"/>
              <a:gd name="connsiteX21" fmla="*/ 8085036 w 9527019"/>
              <a:gd name="connsiteY21" fmla="*/ 1366838 h 1366838"/>
              <a:gd name="connsiteX22" fmla="*/ 7205809 w 9527019"/>
              <a:gd name="connsiteY22" fmla="*/ 1366838 h 1366838"/>
              <a:gd name="connsiteX23" fmla="*/ 6689437 w 9527019"/>
              <a:gd name="connsiteY23" fmla="*/ 1366838 h 1366838"/>
              <a:gd name="connsiteX24" fmla="*/ 5991637 w 9527019"/>
              <a:gd name="connsiteY24" fmla="*/ 1366838 h 1366838"/>
              <a:gd name="connsiteX25" fmla="*/ 5565979 w 9527019"/>
              <a:gd name="connsiteY25" fmla="*/ 1366838 h 1366838"/>
              <a:gd name="connsiteX26" fmla="*/ 5140321 w 9527019"/>
              <a:gd name="connsiteY26" fmla="*/ 1366838 h 1366838"/>
              <a:gd name="connsiteX27" fmla="*/ 4714664 w 9527019"/>
              <a:gd name="connsiteY27" fmla="*/ 1366838 h 1366838"/>
              <a:gd name="connsiteX28" fmla="*/ 4016864 w 9527019"/>
              <a:gd name="connsiteY28" fmla="*/ 1366838 h 1366838"/>
              <a:gd name="connsiteX29" fmla="*/ 3591206 w 9527019"/>
              <a:gd name="connsiteY29" fmla="*/ 1366838 h 1366838"/>
              <a:gd name="connsiteX30" fmla="*/ 2711978 w 9527019"/>
              <a:gd name="connsiteY30" fmla="*/ 1366838 h 1366838"/>
              <a:gd name="connsiteX31" fmla="*/ 2014178 w 9527019"/>
              <a:gd name="connsiteY31" fmla="*/ 1366838 h 1366838"/>
              <a:gd name="connsiteX32" fmla="*/ 1407093 w 9527019"/>
              <a:gd name="connsiteY32" fmla="*/ 1366838 h 1366838"/>
              <a:gd name="connsiteX33" fmla="*/ 890721 w 9527019"/>
              <a:gd name="connsiteY33" fmla="*/ 1366838 h 1366838"/>
              <a:gd name="connsiteX34" fmla="*/ 227811 w 9527019"/>
              <a:gd name="connsiteY34" fmla="*/ 1366838 h 1366838"/>
              <a:gd name="connsiteX35" fmla="*/ 0 w 9527019"/>
              <a:gd name="connsiteY35" fmla="*/ 1139027 h 1366838"/>
              <a:gd name="connsiteX36" fmla="*/ 0 w 9527019"/>
              <a:gd name="connsiteY36" fmla="*/ 692531 h 1366838"/>
              <a:gd name="connsiteX37" fmla="*/ 0 w 9527019"/>
              <a:gd name="connsiteY37" fmla="*/ 227811 h 136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527019" h="1366838" fill="none" extrusionOk="0">
                <a:moveTo>
                  <a:pt x="0" y="227811"/>
                </a:moveTo>
                <a:cubicBezTo>
                  <a:pt x="-29136" y="95063"/>
                  <a:pt x="92580" y="2282"/>
                  <a:pt x="227811" y="0"/>
                </a:cubicBezTo>
                <a:cubicBezTo>
                  <a:pt x="382544" y="-6710"/>
                  <a:pt x="602965" y="1659"/>
                  <a:pt x="744183" y="0"/>
                </a:cubicBezTo>
                <a:cubicBezTo>
                  <a:pt x="885401" y="-1659"/>
                  <a:pt x="980237" y="4734"/>
                  <a:pt x="1169841" y="0"/>
                </a:cubicBezTo>
                <a:cubicBezTo>
                  <a:pt x="1359445" y="-4734"/>
                  <a:pt x="1771454" y="-7273"/>
                  <a:pt x="1958354" y="0"/>
                </a:cubicBezTo>
                <a:cubicBezTo>
                  <a:pt x="2145254" y="7273"/>
                  <a:pt x="2443206" y="11793"/>
                  <a:pt x="2837582" y="0"/>
                </a:cubicBezTo>
                <a:cubicBezTo>
                  <a:pt x="3231958" y="-11793"/>
                  <a:pt x="3310405" y="-16961"/>
                  <a:pt x="3626096" y="0"/>
                </a:cubicBezTo>
                <a:cubicBezTo>
                  <a:pt x="3941787" y="16961"/>
                  <a:pt x="4015651" y="22123"/>
                  <a:pt x="4233182" y="0"/>
                </a:cubicBezTo>
                <a:cubicBezTo>
                  <a:pt x="4450713" y="-22123"/>
                  <a:pt x="4670614" y="2323"/>
                  <a:pt x="4840267" y="0"/>
                </a:cubicBezTo>
                <a:cubicBezTo>
                  <a:pt x="5009920" y="-2323"/>
                  <a:pt x="5221683" y="-4844"/>
                  <a:pt x="5356639" y="0"/>
                </a:cubicBezTo>
                <a:cubicBezTo>
                  <a:pt x="5491595" y="4844"/>
                  <a:pt x="5844702" y="19134"/>
                  <a:pt x="6054439" y="0"/>
                </a:cubicBezTo>
                <a:cubicBezTo>
                  <a:pt x="6264176" y="-19134"/>
                  <a:pt x="6442117" y="-1582"/>
                  <a:pt x="6752239" y="0"/>
                </a:cubicBezTo>
                <a:cubicBezTo>
                  <a:pt x="7062361" y="1582"/>
                  <a:pt x="7060804" y="-1910"/>
                  <a:pt x="7177897" y="0"/>
                </a:cubicBezTo>
                <a:cubicBezTo>
                  <a:pt x="7294990" y="1910"/>
                  <a:pt x="7617448" y="-11278"/>
                  <a:pt x="7875696" y="0"/>
                </a:cubicBezTo>
                <a:cubicBezTo>
                  <a:pt x="8133944" y="11278"/>
                  <a:pt x="8348455" y="-15699"/>
                  <a:pt x="8664210" y="0"/>
                </a:cubicBezTo>
                <a:cubicBezTo>
                  <a:pt x="8979965" y="15699"/>
                  <a:pt x="9043555" y="1324"/>
                  <a:pt x="9299208" y="0"/>
                </a:cubicBezTo>
                <a:cubicBezTo>
                  <a:pt x="9420289" y="27810"/>
                  <a:pt x="9536501" y="92377"/>
                  <a:pt x="9527019" y="227811"/>
                </a:cubicBezTo>
                <a:cubicBezTo>
                  <a:pt x="9545053" y="382538"/>
                  <a:pt x="9533603" y="529344"/>
                  <a:pt x="9527019" y="656083"/>
                </a:cubicBezTo>
                <a:cubicBezTo>
                  <a:pt x="9520435" y="782822"/>
                  <a:pt x="9541474" y="899786"/>
                  <a:pt x="9527019" y="1139027"/>
                </a:cubicBezTo>
                <a:cubicBezTo>
                  <a:pt x="9523913" y="1267848"/>
                  <a:pt x="9420022" y="1346212"/>
                  <a:pt x="9299208" y="1366838"/>
                </a:cubicBezTo>
                <a:cubicBezTo>
                  <a:pt x="9043711" y="1344501"/>
                  <a:pt x="8857440" y="1349828"/>
                  <a:pt x="8692122" y="1366838"/>
                </a:cubicBezTo>
                <a:cubicBezTo>
                  <a:pt x="8526804" y="1383848"/>
                  <a:pt x="8334842" y="1395093"/>
                  <a:pt x="8085036" y="1366838"/>
                </a:cubicBezTo>
                <a:cubicBezTo>
                  <a:pt x="7835230" y="1338583"/>
                  <a:pt x="7382757" y="1381168"/>
                  <a:pt x="7205809" y="1366838"/>
                </a:cubicBezTo>
                <a:cubicBezTo>
                  <a:pt x="7028861" y="1352508"/>
                  <a:pt x="6855901" y="1375421"/>
                  <a:pt x="6689437" y="1366838"/>
                </a:cubicBezTo>
                <a:cubicBezTo>
                  <a:pt x="6522973" y="1358255"/>
                  <a:pt x="6162796" y="1375231"/>
                  <a:pt x="5991637" y="1366838"/>
                </a:cubicBezTo>
                <a:cubicBezTo>
                  <a:pt x="5820478" y="1358445"/>
                  <a:pt x="5731903" y="1369903"/>
                  <a:pt x="5565979" y="1366838"/>
                </a:cubicBezTo>
                <a:cubicBezTo>
                  <a:pt x="5400055" y="1363773"/>
                  <a:pt x="5312797" y="1378869"/>
                  <a:pt x="5140321" y="1366838"/>
                </a:cubicBezTo>
                <a:cubicBezTo>
                  <a:pt x="4967845" y="1354807"/>
                  <a:pt x="4843082" y="1359635"/>
                  <a:pt x="4714664" y="1366838"/>
                </a:cubicBezTo>
                <a:cubicBezTo>
                  <a:pt x="4586246" y="1374041"/>
                  <a:pt x="4251587" y="1384794"/>
                  <a:pt x="4016864" y="1366838"/>
                </a:cubicBezTo>
                <a:cubicBezTo>
                  <a:pt x="3782141" y="1348882"/>
                  <a:pt x="3735045" y="1379245"/>
                  <a:pt x="3591206" y="1366838"/>
                </a:cubicBezTo>
                <a:cubicBezTo>
                  <a:pt x="3447367" y="1354431"/>
                  <a:pt x="3127379" y="1348510"/>
                  <a:pt x="2711978" y="1366838"/>
                </a:cubicBezTo>
                <a:cubicBezTo>
                  <a:pt x="2296577" y="1385166"/>
                  <a:pt x="2246080" y="1378140"/>
                  <a:pt x="2014178" y="1366838"/>
                </a:cubicBezTo>
                <a:cubicBezTo>
                  <a:pt x="1782276" y="1355536"/>
                  <a:pt x="1659580" y="1356484"/>
                  <a:pt x="1407093" y="1366838"/>
                </a:cubicBezTo>
                <a:cubicBezTo>
                  <a:pt x="1154606" y="1377192"/>
                  <a:pt x="1101989" y="1349771"/>
                  <a:pt x="890721" y="1366838"/>
                </a:cubicBezTo>
                <a:cubicBezTo>
                  <a:pt x="679453" y="1383905"/>
                  <a:pt x="550851" y="1394569"/>
                  <a:pt x="227811" y="1366838"/>
                </a:cubicBezTo>
                <a:cubicBezTo>
                  <a:pt x="102665" y="1363726"/>
                  <a:pt x="2243" y="1247638"/>
                  <a:pt x="0" y="1139027"/>
                </a:cubicBezTo>
                <a:cubicBezTo>
                  <a:pt x="3651" y="983266"/>
                  <a:pt x="-20441" y="788482"/>
                  <a:pt x="0" y="692531"/>
                </a:cubicBezTo>
                <a:cubicBezTo>
                  <a:pt x="20441" y="596580"/>
                  <a:pt x="20025" y="457030"/>
                  <a:pt x="0" y="227811"/>
                </a:cubicBezTo>
                <a:close/>
              </a:path>
              <a:path w="9527019" h="1366838" stroke="0" extrusionOk="0">
                <a:moveTo>
                  <a:pt x="0" y="227811"/>
                </a:moveTo>
                <a:cubicBezTo>
                  <a:pt x="-1019" y="105303"/>
                  <a:pt x="71353" y="5866"/>
                  <a:pt x="227811" y="0"/>
                </a:cubicBezTo>
                <a:cubicBezTo>
                  <a:pt x="485713" y="-15171"/>
                  <a:pt x="493448" y="-25594"/>
                  <a:pt x="744183" y="0"/>
                </a:cubicBezTo>
                <a:cubicBezTo>
                  <a:pt x="994918" y="25594"/>
                  <a:pt x="1028990" y="8144"/>
                  <a:pt x="1260555" y="0"/>
                </a:cubicBezTo>
                <a:cubicBezTo>
                  <a:pt x="1492120" y="-8144"/>
                  <a:pt x="1629791" y="28215"/>
                  <a:pt x="1867640" y="0"/>
                </a:cubicBezTo>
                <a:cubicBezTo>
                  <a:pt x="2105489" y="-28215"/>
                  <a:pt x="2507771" y="38625"/>
                  <a:pt x="2746868" y="0"/>
                </a:cubicBezTo>
                <a:cubicBezTo>
                  <a:pt x="2985965" y="-38625"/>
                  <a:pt x="3398168" y="-7756"/>
                  <a:pt x="3626096" y="0"/>
                </a:cubicBezTo>
                <a:cubicBezTo>
                  <a:pt x="3854024" y="7756"/>
                  <a:pt x="4029480" y="8420"/>
                  <a:pt x="4142468" y="0"/>
                </a:cubicBezTo>
                <a:cubicBezTo>
                  <a:pt x="4255456" y="-8420"/>
                  <a:pt x="4598442" y="-40136"/>
                  <a:pt x="5021695" y="0"/>
                </a:cubicBezTo>
                <a:cubicBezTo>
                  <a:pt x="5444948" y="40136"/>
                  <a:pt x="5252035" y="14598"/>
                  <a:pt x="5447353" y="0"/>
                </a:cubicBezTo>
                <a:cubicBezTo>
                  <a:pt x="5642671" y="-14598"/>
                  <a:pt x="5759352" y="5243"/>
                  <a:pt x="5963725" y="0"/>
                </a:cubicBezTo>
                <a:cubicBezTo>
                  <a:pt x="6168098" y="-5243"/>
                  <a:pt x="6436407" y="20525"/>
                  <a:pt x="6661525" y="0"/>
                </a:cubicBezTo>
                <a:cubicBezTo>
                  <a:pt x="6886643" y="-20525"/>
                  <a:pt x="7015398" y="19724"/>
                  <a:pt x="7268611" y="0"/>
                </a:cubicBezTo>
                <a:cubicBezTo>
                  <a:pt x="7521824" y="-19724"/>
                  <a:pt x="7742689" y="-3970"/>
                  <a:pt x="7966410" y="0"/>
                </a:cubicBezTo>
                <a:cubicBezTo>
                  <a:pt x="8190131" y="3970"/>
                  <a:pt x="8238251" y="15022"/>
                  <a:pt x="8482782" y="0"/>
                </a:cubicBezTo>
                <a:cubicBezTo>
                  <a:pt x="8727313" y="-15022"/>
                  <a:pt x="8953432" y="-30676"/>
                  <a:pt x="9299208" y="0"/>
                </a:cubicBezTo>
                <a:cubicBezTo>
                  <a:pt x="9452626" y="8373"/>
                  <a:pt x="9536022" y="127210"/>
                  <a:pt x="9527019" y="227811"/>
                </a:cubicBezTo>
                <a:cubicBezTo>
                  <a:pt x="9543061" y="332803"/>
                  <a:pt x="9518787" y="454020"/>
                  <a:pt x="9527019" y="656083"/>
                </a:cubicBezTo>
                <a:cubicBezTo>
                  <a:pt x="9535251" y="858146"/>
                  <a:pt x="9511228" y="966817"/>
                  <a:pt x="9527019" y="1139027"/>
                </a:cubicBezTo>
                <a:cubicBezTo>
                  <a:pt x="9534932" y="1282693"/>
                  <a:pt x="9439216" y="1339070"/>
                  <a:pt x="9299208" y="1366838"/>
                </a:cubicBezTo>
                <a:cubicBezTo>
                  <a:pt x="9063574" y="1372450"/>
                  <a:pt x="8895593" y="1343813"/>
                  <a:pt x="8782836" y="1366838"/>
                </a:cubicBezTo>
                <a:cubicBezTo>
                  <a:pt x="8670079" y="1389863"/>
                  <a:pt x="8528815" y="1387647"/>
                  <a:pt x="8357178" y="1366838"/>
                </a:cubicBezTo>
                <a:cubicBezTo>
                  <a:pt x="8185541" y="1346029"/>
                  <a:pt x="8115607" y="1346955"/>
                  <a:pt x="7931520" y="1366838"/>
                </a:cubicBezTo>
                <a:cubicBezTo>
                  <a:pt x="7747433" y="1386721"/>
                  <a:pt x="7241822" y="1402959"/>
                  <a:pt x="7052293" y="1366838"/>
                </a:cubicBezTo>
                <a:cubicBezTo>
                  <a:pt x="6862764" y="1330717"/>
                  <a:pt x="6625897" y="1391669"/>
                  <a:pt x="6445207" y="1366838"/>
                </a:cubicBezTo>
                <a:cubicBezTo>
                  <a:pt x="6264517" y="1342007"/>
                  <a:pt x="5938600" y="1360702"/>
                  <a:pt x="5656693" y="1366838"/>
                </a:cubicBezTo>
                <a:cubicBezTo>
                  <a:pt x="5374786" y="1372974"/>
                  <a:pt x="5316775" y="1342875"/>
                  <a:pt x="5140321" y="1366838"/>
                </a:cubicBezTo>
                <a:cubicBezTo>
                  <a:pt x="4963867" y="1390801"/>
                  <a:pt x="4718835" y="1336700"/>
                  <a:pt x="4533236" y="1366838"/>
                </a:cubicBezTo>
                <a:cubicBezTo>
                  <a:pt x="4347637" y="1396976"/>
                  <a:pt x="4157902" y="1352757"/>
                  <a:pt x="3835436" y="1366838"/>
                </a:cubicBezTo>
                <a:cubicBezTo>
                  <a:pt x="3512970" y="1380919"/>
                  <a:pt x="3292752" y="1397762"/>
                  <a:pt x="3046922" y="1366838"/>
                </a:cubicBezTo>
                <a:cubicBezTo>
                  <a:pt x="2801092" y="1335914"/>
                  <a:pt x="2587518" y="1328326"/>
                  <a:pt x="2258408" y="1366838"/>
                </a:cubicBezTo>
                <a:cubicBezTo>
                  <a:pt x="1929298" y="1405350"/>
                  <a:pt x="1852530" y="1398636"/>
                  <a:pt x="1560609" y="1366838"/>
                </a:cubicBezTo>
                <a:cubicBezTo>
                  <a:pt x="1268688" y="1335040"/>
                  <a:pt x="1324433" y="1362140"/>
                  <a:pt x="1134951" y="1366838"/>
                </a:cubicBezTo>
                <a:cubicBezTo>
                  <a:pt x="945469" y="1371536"/>
                  <a:pt x="657788" y="1369507"/>
                  <a:pt x="227811" y="1366838"/>
                </a:cubicBezTo>
                <a:cubicBezTo>
                  <a:pt x="119541" y="1368710"/>
                  <a:pt x="-13913" y="1279719"/>
                  <a:pt x="0" y="1139027"/>
                </a:cubicBezTo>
                <a:cubicBezTo>
                  <a:pt x="11672" y="1027070"/>
                  <a:pt x="-5699" y="865870"/>
                  <a:pt x="0" y="710755"/>
                </a:cubicBezTo>
                <a:cubicBezTo>
                  <a:pt x="5699" y="555640"/>
                  <a:pt x="20748" y="336615"/>
                  <a:pt x="0" y="227811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211251741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biểu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chấp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tắc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toàn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 </a:t>
            </a:r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44331F29-DEEF-130E-9781-12449E0805D3}"/>
              </a:ext>
            </a:extLst>
          </p:cNvPr>
          <p:cNvSpPr/>
          <p:nvPr/>
        </p:nvSpPr>
        <p:spPr>
          <a:xfrm>
            <a:off x="248655" y="2520234"/>
            <a:ext cx="5025452" cy="1163782"/>
          </a:xfrm>
          <a:custGeom>
            <a:avLst/>
            <a:gdLst>
              <a:gd name="connsiteX0" fmla="*/ 817454 w 5081154"/>
              <a:gd name="connsiteY0" fmla="*/ 0 h 1163782"/>
              <a:gd name="connsiteX1" fmla="*/ 1391828 w 5081154"/>
              <a:gd name="connsiteY1" fmla="*/ 0 h 1163782"/>
              <a:gd name="connsiteX2" fmla="*/ 1966202 w 5081154"/>
              <a:gd name="connsiteY2" fmla="*/ 0 h 1163782"/>
              <a:gd name="connsiteX3" fmla="*/ 2437189 w 5081154"/>
              <a:gd name="connsiteY3" fmla="*/ 0 h 1163782"/>
              <a:gd name="connsiteX4" fmla="*/ 3046026 w 5081154"/>
              <a:gd name="connsiteY4" fmla="*/ 0 h 1163782"/>
              <a:gd name="connsiteX5" fmla="*/ 3517013 w 5081154"/>
              <a:gd name="connsiteY5" fmla="*/ 0 h 1163782"/>
              <a:gd name="connsiteX6" fmla="*/ 4263699 w 5081154"/>
              <a:gd name="connsiteY6" fmla="*/ 0 h 1163782"/>
              <a:gd name="connsiteX7" fmla="*/ 5081154 w 5081154"/>
              <a:gd name="connsiteY7" fmla="*/ 581891 h 1163782"/>
              <a:gd name="connsiteX8" fmla="*/ 4263699 w 5081154"/>
              <a:gd name="connsiteY8" fmla="*/ 1163782 h 1163782"/>
              <a:gd name="connsiteX9" fmla="*/ 3758250 w 5081154"/>
              <a:gd name="connsiteY9" fmla="*/ 1163782 h 1163782"/>
              <a:gd name="connsiteX10" fmla="*/ 3218338 w 5081154"/>
              <a:gd name="connsiteY10" fmla="*/ 1163782 h 1163782"/>
              <a:gd name="connsiteX11" fmla="*/ 2678426 w 5081154"/>
              <a:gd name="connsiteY11" fmla="*/ 1163782 h 1163782"/>
              <a:gd name="connsiteX12" fmla="*/ 2104052 w 5081154"/>
              <a:gd name="connsiteY12" fmla="*/ 1163782 h 1163782"/>
              <a:gd name="connsiteX13" fmla="*/ 1529678 w 5081154"/>
              <a:gd name="connsiteY13" fmla="*/ 1163782 h 1163782"/>
              <a:gd name="connsiteX14" fmla="*/ 817454 w 5081154"/>
              <a:gd name="connsiteY14" fmla="*/ 1163782 h 1163782"/>
              <a:gd name="connsiteX15" fmla="*/ 0 w 5081154"/>
              <a:gd name="connsiteY15" fmla="*/ 581891 h 1163782"/>
              <a:gd name="connsiteX16" fmla="*/ 817454 w 5081154"/>
              <a:gd name="connsiteY16" fmla="*/ 0 h 11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81154" h="1163782" fill="none" extrusionOk="0">
                <a:moveTo>
                  <a:pt x="817454" y="0"/>
                </a:moveTo>
                <a:cubicBezTo>
                  <a:pt x="1024521" y="-25783"/>
                  <a:pt x="1242786" y="23422"/>
                  <a:pt x="1391828" y="0"/>
                </a:cubicBezTo>
                <a:cubicBezTo>
                  <a:pt x="1540870" y="-23422"/>
                  <a:pt x="1685216" y="9138"/>
                  <a:pt x="1966202" y="0"/>
                </a:cubicBezTo>
                <a:cubicBezTo>
                  <a:pt x="2247188" y="-9138"/>
                  <a:pt x="2233443" y="11038"/>
                  <a:pt x="2437189" y="0"/>
                </a:cubicBezTo>
                <a:cubicBezTo>
                  <a:pt x="2640935" y="-11038"/>
                  <a:pt x="2837800" y="4113"/>
                  <a:pt x="3046026" y="0"/>
                </a:cubicBezTo>
                <a:cubicBezTo>
                  <a:pt x="3254252" y="-4113"/>
                  <a:pt x="3370267" y="53849"/>
                  <a:pt x="3517013" y="0"/>
                </a:cubicBezTo>
                <a:cubicBezTo>
                  <a:pt x="3663759" y="-53849"/>
                  <a:pt x="4021021" y="15117"/>
                  <a:pt x="4263699" y="0"/>
                </a:cubicBezTo>
                <a:cubicBezTo>
                  <a:pt x="4711239" y="-60399"/>
                  <a:pt x="5167908" y="236184"/>
                  <a:pt x="5081154" y="581891"/>
                </a:cubicBezTo>
                <a:cubicBezTo>
                  <a:pt x="5103970" y="1021039"/>
                  <a:pt x="4633415" y="1188138"/>
                  <a:pt x="4263699" y="1163782"/>
                </a:cubicBezTo>
                <a:cubicBezTo>
                  <a:pt x="4154517" y="1214104"/>
                  <a:pt x="3979950" y="1162815"/>
                  <a:pt x="3758250" y="1163782"/>
                </a:cubicBezTo>
                <a:cubicBezTo>
                  <a:pt x="3536550" y="1164749"/>
                  <a:pt x="3450585" y="1156993"/>
                  <a:pt x="3218338" y="1163782"/>
                </a:cubicBezTo>
                <a:cubicBezTo>
                  <a:pt x="2986091" y="1170571"/>
                  <a:pt x="2895058" y="1133919"/>
                  <a:pt x="2678426" y="1163782"/>
                </a:cubicBezTo>
                <a:cubicBezTo>
                  <a:pt x="2461794" y="1193645"/>
                  <a:pt x="2276161" y="1154404"/>
                  <a:pt x="2104052" y="1163782"/>
                </a:cubicBezTo>
                <a:cubicBezTo>
                  <a:pt x="1931943" y="1173160"/>
                  <a:pt x="1782594" y="1155793"/>
                  <a:pt x="1529678" y="1163782"/>
                </a:cubicBezTo>
                <a:cubicBezTo>
                  <a:pt x="1276762" y="1171771"/>
                  <a:pt x="1081468" y="1151614"/>
                  <a:pt x="817454" y="1163782"/>
                </a:cubicBezTo>
                <a:cubicBezTo>
                  <a:pt x="323099" y="1089650"/>
                  <a:pt x="-80480" y="881581"/>
                  <a:pt x="0" y="581891"/>
                </a:cubicBezTo>
                <a:cubicBezTo>
                  <a:pt x="82172" y="158697"/>
                  <a:pt x="408682" y="-100370"/>
                  <a:pt x="817454" y="0"/>
                </a:cubicBezTo>
                <a:close/>
              </a:path>
              <a:path w="5081154" h="1163782" stroke="0" extrusionOk="0">
                <a:moveTo>
                  <a:pt x="817454" y="0"/>
                </a:moveTo>
                <a:cubicBezTo>
                  <a:pt x="1074800" y="-56742"/>
                  <a:pt x="1252815" y="12001"/>
                  <a:pt x="1391828" y="0"/>
                </a:cubicBezTo>
                <a:cubicBezTo>
                  <a:pt x="1530841" y="-12001"/>
                  <a:pt x="1816476" y="30184"/>
                  <a:pt x="1966202" y="0"/>
                </a:cubicBezTo>
                <a:cubicBezTo>
                  <a:pt x="2115928" y="-30184"/>
                  <a:pt x="2290531" y="30255"/>
                  <a:pt x="2437189" y="0"/>
                </a:cubicBezTo>
                <a:cubicBezTo>
                  <a:pt x="2583847" y="-30255"/>
                  <a:pt x="2771882" y="15915"/>
                  <a:pt x="2908176" y="0"/>
                </a:cubicBezTo>
                <a:cubicBezTo>
                  <a:pt x="3044470" y="-15915"/>
                  <a:pt x="3302217" y="32619"/>
                  <a:pt x="3448088" y="0"/>
                </a:cubicBezTo>
                <a:cubicBezTo>
                  <a:pt x="3593959" y="-32619"/>
                  <a:pt x="3986903" y="34394"/>
                  <a:pt x="4263699" y="0"/>
                </a:cubicBezTo>
                <a:cubicBezTo>
                  <a:pt x="4732588" y="-12699"/>
                  <a:pt x="5071398" y="204430"/>
                  <a:pt x="5081154" y="581891"/>
                </a:cubicBezTo>
                <a:cubicBezTo>
                  <a:pt x="5157997" y="826491"/>
                  <a:pt x="4726704" y="1179110"/>
                  <a:pt x="4263699" y="1163782"/>
                </a:cubicBezTo>
                <a:cubicBezTo>
                  <a:pt x="4106882" y="1183188"/>
                  <a:pt x="3983934" y="1106551"/>
                  <a:pt x="3758250" y="1163782"/>
                </a:cubicBezTo>
                <a:cubicBezTo>
                  <a:pt x="3532566" y="1221013"/>
                  <a:pt x="3387897" y="1143308"/>
                  <a:pt x="3252800" y="1163782"/>
                </a:cubicBezTo>
                <a:cubicBezTo>
                  <a:pt x="3117703" y="1184256"/>
                  <a:pt x="2889599" y="1126192"/>
                  <a:pt x="2712889" y="1163782"/>
                </a:cubicBezTo>
                <a:cubicBezTo>
                  <a:pt x="2536179" y="1201372"/>
                  <a:pt x="2393235" y="1125456"/>
                  <a:pt x="2207439" y="1163782"/>
                </a:cubicBezTo>
                <a:cubicBezTo>
                  <a:pt x="2021643" y="1202108"/>
                  <a:pt x="1782941" y="1161197"/>
                  <a:pt x="1667528" y="1163782"/>
                </a:cubicBezTo>
                <a:cubicBezTo>
                  <a:pt x="1552115" y="1166367"/>
                  <a:pt x="996904" y="1083851"/>
                  <a:pt x="817454" y="1163782"/>
                </a:cubicBezTo>
                <a:cubicBezTo>
                  <a:pt x="367884" y="1127054"/>
                  <a:pt x="-2740" y="872935"/>
                  <a:pt x="0" y="581891"/>
                </a:cubicBezTo>
                <a:cubicBezTo>
                  <a:pt x="2296" y="298884"/>
                  <a:pt x="337027" y="93130"/>
                  <a:pt x="817454" y="0"/>
                </a:cubicBezTo>
                <a:close/>
              </a:path>
            </a:pathLst>
          </a:custGeom>
          <a:solidFill>
            <a:srgbClr val="FFFFCC"/>
          </a:solidFill>
          <a:ln w="19050">
            <a:solidFill>
              <a:schemeClr val="tx1"/>
            </a:solidFill>
            <a:prstDash val="lgDashDot"/>
            <a:extLst>
              <a:ext uri="{C807C97D-BFC1-408E-A445-0C87EB9F89A2}">
                <ask:lineSketchStyleProps xmlns:ask="http://schemas.microsoft.com/office/drawing/2018/sketchyshapes" sd="1086508122">
                  <a:custGeom>
                    <a:avLst/>
                    <a:gdLst>
                      <a:gd name="connsiteX0" fmla="*/ 808492 w 5025452"/>
                      <a:gd name="connsiteY0" fmla="*/ 0 h 1163782"/>
                      <a:gd name="connsiteX1" fmla="*/ 1376570 w 5025452"/>
                      <a:gd name="connsiteY1" fmla="*/ 0 h 1163782"/>
                      <a:gd name="connsiteX2" fmla="*/ 1944648 w 5025452"/>
                      <a:gd name="connsiteY2" fmla="*/ 0 h 1163782"/>
                      <a:gd name="connsiteX3" fmla="*/ 2410471 w 5025452"/>
                      <a:gd name="connsiteY3" fmla="*/ 0 h 1163782"/>
                      <a:gd name="connsiteX4" fmla="*/ 3012634 w 5025452"/>
                      <a:gd name="connsiteY4" fmla="*/ 0 h 1163782"/>
                      <a:gd name="connsiteX5" fmla="*/ 3478458 w 5025452"/>
                      <a:gd name="connsiteY5" fmla="*/ 0 h 1163782"/>
                      <a:gd name="connsiteX6" fmla="*/ 4216959 w 5025452"/>
                      <a:gd name="connsiteY6" fmla="*/ 0 h 1163782"/>
                      <a:gd name="connsiteX7" fmla="*/ 5025452 w 5025452"/>
                      <a:gd name="connsiteY7" fmla="*/ 581891 h 1163782"/>
                      <a:gd name="connsiteX8" fmla="*/ 4216959 w 5025452"/>
                      <a:gd name="connsiteY8" fmla="*/ 1163782 h 1163782"/>
                      <a:gd name="connsiteX9" fmla="*/ 3717051 w 5025452"/>
                      <a:gd name="connsiteY9" fmla="*/ 1163782 h 1163782"/>
                      <a:gd name="connsiteX10" fmla="*/ 3183057 w 5025452"/>
                      <a:gd name="connsiteY10" fmla="*/ 1163782 h 1163782"/>
                      <a:gd name="connsiteX11" fmla="*/ 2649064 w 5025452"/>
                      <a:gd name="connsiteY11" fmla="*/ 1163782 h 1163782"/>
                      <a:gd name="connsiteX12" fmla="*/ 2080986 w 5025452"/>
                      <a:gd name="connsiteY12" fmla="*/ 1163782 h 1163782"/>
                      <a:gd name="connsiteX13" fmla="*/ 1512909 w 5025452"/>
                      <a:gd name="connsiteY13" fmla="*/ 1163782 h 1163782"/>
                      <a:gd name="connsiteX14" fmla="*/ 808492 w 5025452"/>
                      <a:gd name="connsiteY14" fmla="*/ 1163782 h 1163782"/>
                      <a:gd name="connsiteX15" fmla="*/ 0 w 5025452"/>
                      <a:gd name="connsiteY15" fmla="*/ 581891 h 1163782"/>
                      <a:gd name="connsiteX16" fmla="*/ 808492 w 5025452"/>
                      <a:gd name="connsiteY16" fmla="*/ 0 h 1163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025452" h="1163782" fill="none" extrusionOk="0">
                        <a:moveTo>
                          <a:pt x="808492" y="0"/>
                        </a:moveTo>
                        <a:cubicBezTo>
                          <a:pt x="979206" y="-67725"/>
                          <a:pt x="1244303" y="51665"/>
                          <a:pt x="1376570" y="0"/>
                        </a:cubicBezTo>
                        <a:cubicBezTo>
                          <a:pt x="1508837" y="-51665"/>
                          <a:pt x="1676863" y="6186"/>
                          <a:pt x="1944648" y="0"/>
                        </a:cubicBezTo>
                        <a:cubicBezTo>
                          <a:pt x="2212433" y="-6186"/>
                          <a:pt x="2184255" y="45418"/>
                          <a:pt x="2410471" y="0"/>
                        </a:cubicBezTo>
                        <a:cubicBezTo>
                          <a:pt x="2636687" y="-45418"/>
                          <a:pt x="2835571" y="43959"/>
                          <a:pt x="3012634" y="0"/>
                        </a:cubicBezTo>
                        <a:cubicBezTo>
                          <a:pt x="3189697" y="-43959"/>
                          <a:pt x="3292256" y="42799"/>
                          <a:pt x="3478458" y="0"/>
                        </a:cubicBezTo>
                        <a:cubicBezTo>
                          <a:pt x="3664660" y="-42799"/>
                          <a:pt x="3918658" y="30282"/>
                          <a:pt x="4216959" y="0"/>
                        </a:cubicBezTo>
                        <a:cubicBezTo>
                          <a:pt x="4659550" y="-60399"/>
                          <a:pt x="5112206" y="236184"/>
                          <a:pt x="5025452" y="581891"/>
                        </a:cubicBezTo>
                        <a:cubicBezTo>
                          <a:pt x="5030964" y="931728"/>
                          <a:pt x="4616017" y="1177916"/>
                          <a:pt x="4216959" y="1163782"/>
                        </a:cubicBezTo>
                        <a:cubicBezTo>
                          <a:pt x="4043917" y="1202303"/>
                          <a:pt x="3861266" y="1146700"/>
                          <a:pt x="3717051" y="1163782"/>
                        </a:cubicBezTo>
                        <a:cubicBezTo>
                          <a:pt x="3572836" y="1180864"/>
                          <a:pt x="3413902" y="1159742"/>
                          <a:pt x="3183057" y="1163782"/>
                        </a:cubicBezTo>
                        <a:cubicBezTo>
                          <a:pt x="2952212" y="1167822"/>
                          <a:pt x="2903018" y="1132908"/>
                          <a:pt x="2649064" y="1163782"/>
                        </a:cubicBezTo>
                        <a:cubicBezTo>
                          <a:pt x="2395110" y="1194656"/>
                          <a:pt x="2307185" y="1138221"/>
                          <a:pt x="2080986" y="1163782"/>
                        </a:cubicBezTo>
                        <a:cubicBezTo>
                          <a:pt x="1854787" y="1189343"/>
                          <a:pt x="1642199" y="1106025"/>
                          <a:pt x="1512909" y="1163782"/>
                        </a:cubicBezTo>
                        <a:cubicBezTo>
                          <a:pt x="1383619" y="1221539"/>
                          <a:pt x="1141860" y="1092735"/>
                          <a:pt x="808492" y="1163782"/>
                        </a:cubicBezTo>
                        <a:cubicBezTo>
                          <a:pt x="319086" y="1089650"/>
                          <a:pt x="-80480" y="881581"/>
                          <a:pt x="0" y="581891"/>
                        </a:cubicBezTo>
                        <a:cubicBezTo>
                          <a:pt x="45270" y="204416"/>
                          <a:pt x="411256" y="-115873"/>
                          <a:pt x="808492" y="0"/>
                        </a:cubicBezTo>
                        <a:close/>
                      </a:path>
                      <a:path w="5025452" h="1163782" stroke="0" extrusionOk="0">
                        <a:moveTo>
                          <a:pt x="808492" y="0"/>
                        </a:moveTo>
                        <a:cubicBezTo>
                          <a:pt x="964062" y="-44416"/>
                          <a:pt x="1261478" y="47532"/>
                          <a:pt x="1376570" y="0"/>
                        </a:cubicBezTo>
                        <a:cubicBezTo>
                          <a:pt x="1491662" y="-47532"/>
                          <a:pt x="1806531" y="13505"/>
                          <a:pt x="1944648" y="0"/>
                        </a:cubicBezTo>
                        <a:cubicBezTo>
                          <a:pt x="2082765" y="-13505"/>
                          <a:pt x="2234168" y="46449"/>
                          <a:pt x="2410471" y="0"/>
                        </a:cubicBezTo>
                        <a:cubicBezTo>
                          <a:pt x="2586774" y="-46449"/>
                          <a:pt x="2705451" y="31615"/>
                          <a:pt x="2876295" y="0"/>
                        </a:cubicBezTo>
                        <a:cubicBezTo>
                          <a:pt x="3047139" y="-31615"/>
                          <a:pt x="3150580" y="54307"/>
                          <a:pt x="3410288" y="0"/>
                        </a:cubicBezTo>
                        <a:cubicBezTo>
                          <a:pt x="3669996" y="-54307"/>
                          <a:pt x="3838808" y="27591"/>
                          <a:pt x="4216959" y="0"/>
                        </a:cubicBezTo>
                        <a:cubicBezTo>
                          <a:pt x="4680899" y="-12699"/>
                          <a:pt x="5015696" y="204430"/>
                          <a:pt x="5025452" y="581891"/>
                        </a:cubicBezTo>
                        <a:cubicBezTo>
                          <a:pt x="5052258" y="876492"/>
                          <a:pt x="4729180" y="1250792"/>
                          <a:pt x="4216959" y="1163782"/>
                        </a:cubicBezTo>
                        <a:cubicBezTo>
                          <a:pt x="3979053" y="1178291"/>
                          <a:pt x="3848380" y="1111048"/>
                          <a:pt x="3717051" y="1163782"/>
                        </a:cubicBezTo>
                        <a:cubicBezTo>
                          <a:pt x="3585722" y="1216516"/>
                          <a:pt x="3366582" y="1145116"/>
                          <a:pt x="3217142" y="1163782"/>
                        </a:cubicBezTo>
                        <a:cubicBezTo>
                          <a:pt x="3067702" y="1182448"/>
                          <a:pt x="2932379" y="1159014"/>
                          <a:pt x="2683149" y="1163782"/>
                        </a:cubicBezTo>
                        <a:cubicBezTo>
                          <a:pt x="2433919" y="1168550"/>
                          <a:pt x="2294522" y="1153501"/>
                          <a:pt x="2183240" y="1163782"/>
                        </a:cubicBezTo>
                        <a:cubicBezTo>
                          <a:pt x="2071958" y="1174063"/>
                          <a:pt x="1806089" y="1130264"/>
                          <a:pt x="1649247" y="1163782"/>
                        </a:cubicBezTo>
                        <a:cubicBezTo>
                          <a:pt x="1492405" y="1197300"/>
                          <a:pt x="1155459" y="1086212"/>
                          <a:pt x="808492" y="1163782"/>
                        </a:cubicBezTo>
                        <a:cubicBezTo>
                          <a:pt x="363871" y="1127054"/>
                          <a:pt x="-2740" y="872935"/>
                          <a:pt x="0" y="581891"/>
                        </a:cubicBezTo>
                        <a:cubicBezTo>
                          <a:pt x="4790" y="340562"/>
                          <a:pt x="354927" y="22768"/>
                          <a:pt x="808492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Vượt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đèn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đỏ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tham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gia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giao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thông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6AF1B95A-803E-EFBA-67E8-22DC0515F4AE}"/>
              </a:ext>
            </a:extLst>
          </p:cNvPr>
          <p:cNvSpPr/>
          <p:nvPr/>
        </p:nvSpPr>
        <p:spPr>
          <a:xfrm>
            <a:off x="7091027" y="2504365"/>
            <a:ext cx="5081154" cy="1163782"/>
          </a:xfrm>
          <a:custGeom>
            <a:avLst/>
            <a:gdLst>
              <a:gd name="connsiteX0" fmla="*/ 817454 w 5081154"/>
              <a:gd name="connsiteY0" fmla="*/ 0 h 1163782"/>
              <a:gd name="connsiteX1" fmla="*/ 1391828 w 5081154"/>
              <a:gd name="connsiteY1" fmla="*/ 0 h 1163782"/>
              <a:gd name="connsiteX2" fmla="*/ 1966202 w 5081154"/>
              <a:gd name="connsiteY2" fmla="*/ 0 h 1163782"/>
              <a:gd name="connsiteX3" fmla="*/ 2437189 w 5081154"/>
              <a:gd name="connsiteY3" fmla="*/ 0 h 1163782"/>
              <a:gd name="connsiteX4" fmla="*/ 3046026 w 5081154"/>
              <a:gd name="connsiteY4" fmla="*/ 0 h 1163782"/>
              <a:gd name="connsiteX5" fmla="*/ 3517013 w 5081154"/>
              <a:gd name="connsiteY5" fmla="*/ 0 h 1163782"/>
              <a:gd name="connsiteX6" fmla="*/ 4263699 w 5081154"/>
              <a:gd name="connsiteY6" fmla="*/ 0 h 1163782"/>
              <a:gd name="connsiteX7" fmla="*/ 5081154 w 5081154"/>
              <a:gd name="connsiteY7" fmla="*/ 581891 h 1163782"/>
              <a:gd name="connsiteX8" fmla="*/ 4263699 w 5081154"/>
              <a:gd name="connsiteY8" fmla="*/ 1163782 h 1163782"/>
              <a:gd name="connsiteX9" fmla="*/ 3758250 w 5081154"/>
              <a:gd name="connsiteY9" fmla="*/ 1163782 h 1163782"/>
              <a:gd name="connsiteX10" fmla="*/ 3218338 w 5081154"/>
              <a:gd name="connsiteY10" fmla="*/ 1163782 h 1163782"/>
              <a:gd name="connsiteX11" fmla="*/ 2678426 w 5081154"/>
              <a:gd name="connsiteY11" fmla="*/ 1163782 h 1163782"/>
              <a:gd name="connsiteX12" fmla="*/ 2104052 w 5081154"/>
              <a:gd name="connsiteY12" fmla="*/ 1163782 h 1163782"/>
              <a:gd name="connsiteX13" fmla="*/ 1529678 w 5081154"/>
              <a:gd name="connsiteY13" fmla="*/ 1163782 h 1163782"/>
              <a:gd name="connsiteX14" fmla="*/ 817454 w 5081154"/>
              <a:gd name="connsiteY14" fmla="*/ 1163782 h 1163782"/>
              <a:gd name="connsiteX15" fmla="*/ 0 w 5081154"/>
              <a:gd name="connsiteY15" fmla="*/ 581891 h 1163782"/>
              <a:gd name="connsiteX16" fmla="*/ 817454 w 5081154"/>
              <a:gd name="connsiteY16" fmla="*/ 0 h 11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81154" h="1163782" fill="none" extrusionOk="0">
                <a:moveTo>
                  <a:pt x="817454" y="0"/>
                </a:moveTo>
                <a:cubicBezTo>
                  <a:pt x="1024521" y="-25783"/>
                  <a:pt x="1242786" y="23422"/>
                  <a:pt x="1391828" y="0"/>
                </a:cubicBezTo>
                <a:cubicBezTo>
                  <a:pt x="1540870" y="-23422"/>
                  <a:pt x="1685216" y="9138"/>
                  <a:pt x="1966202" y="0"/>
                </a:cubicBezTo>
                <a:cubicBezTo>
                  <a:pt x="2247188" y="-9138"/>
                  <a:pt x="2233443" y="11038"/>
                  <a:pt x="2437189" y="0"/>
                </a:cubicBezTo>
                <a:cubicBezTo>
                  <a:pt x="2640935" y="-11038"/>
                  <a:pt x="2837800" y="4113"/>
                  <a:pt x="3046026" y="0"/>
                </a:cubicBezTo>
                <a:cubicBezTo>
                  <a:pt x="3254252" y="-4113"/>
                  <a:pt x="3370267" y="53849"/>
                  <a:pt x="3517013" y="0"/>
                </a:cubicBezTo>
                <a:cubicBezTo>
                  <a:pt x="3663759" y="-53849"/>
                  <a:pt x="4021021" y="15117"/>
                  <a:pt x="4263699" y="0"/>
                </a:cubicBezTo>
                <a:cubicBezTo>
                  <a:pt x="4711239" y="-60399"/>
                  <a:pt x="5167908" y="236184"/>
                  <a:pt x="5081154" y="581891"/>
                </a:cubicBezTo>
                <a:cubicBezTo>
                  <a:pt x="5103970" y="1021039"/>
                  <a:pt x="4633415" y="1188138"/>
                  <a:pt x="4263699" y="1163782"/>
                </a:cubicBezTo>
                <a:cubicBezTo>
                  <a:pt x="4154517" y="1214104"/>
                  <a:pt x="3979950" y="1162815"/>
                  <a:pt x="3758250" y="1163782"/>
                </a:cubicBezTo>
                <a:cubicBezTo>
                  <a:pt x="3536550" y="1164749"/>
                  <a:pt x="3450585" y="1156993"/>
                  <a:pt x="3218338" y="1163782"/>
                </a:cubicBezTo>
                <a:cubicBezTo>
                  <a:pt x="2986091" y="1170571"/>
                  <a:pt x="2895058" y="1133919"/>
                  <a:pt x="2678426" y="1163782"/>
                </a:cubicBezTo>
                <a:cubicBezTo>
                  <a:pt x="2461794" y="1193645"/>
                  <a:pt x="2276161" y="1154404"/>
                  <a:pt x="2104052" y="1163782"/>
                </a:cubicBezTo>
                <a:cubicBezTo>
                  <a:pt x="1931943" y="1173160"/>
                  <a:pt x="1782594" y="1155793"/>
                  <a:pt x="1529678" y="1163782"/>
                </a:cubicBezTo>
                <a:cubicBezTo>
                  <a:pt x="1276762" y="1171771"/>
                  <a:pt x="1081468" y="1151614"/>
                  <a:pt x="817454" y="1163782"/>
                </a:cubicBezTo>
                <a:cubicBezTo>
                  <a:pt x="323099" y="1089650"/>
                  <a:pt x="-80480" y="881581"/>
                  <a:pt x="0" y="581891"/>
                </a:cubicBezTo>
                <a:cubicBezTo>
                  <a:pt x="82172" y="158697"/>
                  <a:pt x="408682" y="-100370"/>
                  <a:pt x="817454" y="0"/>
                </a:cubicBezTo>
                <a:close/>
              </a:path>
              <a:path w="5081154" h="1163782" stroke="0" extrusionOk="0">
                <a:moveTo>
                  <a:pt x="817454" y="0"/>
                </a:moveTo>
                <a:cubicBezTo>
                  <a:pt x="1074800" y="-56742"/>
                  <a:pt x="1252815" y="12001"/>
                  <a:pt x="1391828" y="0"/>
                </a:cubicBezTo>
                <a:cubicBezTo>
                  <a:pt x="1530841" y="-12001"/>
                  <a:pt x="1816476" y="30184"/>
                  <a:pt x="1966202" y="0"/>
                </a:cubicBezTo>
                <a:cubicBezTo>
                  <a:pt x="2115928" y="-30184"/>
                  <a:pt x="2290531" y="30255"/>
                  <a:pt x="2437189" y="0"/>
                </a:cubicBezTo>
                <a:cubicBezTo>
                  <a:pt x="2583847" y="-30255"/>
                  <a:pt x="2771882" y="15915"/>
                  <a:pt x="2908176" y="0"/>
                </a:cubicBezTo>
                <a:cubicBezTo>
                  <a:pt x="3044470" y="-15915"/>
                  <a:pt x="3302217" y="32619"/>
                  <a:pt x="3448088" y="0"/>
                </a:cubicBezTo>
                <a:cubicBezTo>
                  <a:pt x="3593959" y="-32619"/>
                  <a:pt x="3986903" y="34394"/>
                  <a:pt x="4263699" y="0"/>
                </a:cubicBezTo>
                <a:cubicBezTo>
                  <a:pt x="4732588" y="-12699"/>
                  <a:pt x="5071398" y="204430"/>
                  <a:pt x="5081154" y="581891"/>
                </a:cubicBezTo>
                <a:cubicBezTo>
                  <a:pt x="5157997" y="826491"/>
                  <a:pt x="4726704" y="1179110"/>
                  <a:pt x="4263699" y="1163782"/>
                </a:cubicBezTo>
                <a:cubicBezTo>
                  <a:pt x="4106882" y="1183188"/>
                  <a:pt x="3983934" y="1106551"/>
                  <a:pt x="3758250" y="1163782"/>
                </a:cubicBezTo>
                <a:cubicBezTo>
                  <a:pt x="3532566" y="1221013"/>
                  <a:pt x="3387897" y="1143308"/>
                  <a:pt x="3252800" y="1163782"/>
                </a:cubicBezTo>
                <a:cubicBezTo>
                  <a:pt x="3117703" y="1184256"/>
                  <a:pt x="2889599" y="1126192"/>
                  <a:pt x="2712889" y="1163782"/>
                </a:cubicBezTo>
                <a:cubicBezTo>
                  <a:pt x="2536179" y="1201372"/>
                  <a:pt x="2393235" y="1125456"/>
                  <a:pt x="2207439" y="1163782"/>
                </a:cubicBezTo>
                <a:cubicBezTo>
                  <a:pt x="2021643" y="1202108"/>
                  <a:pt x="1782941" y="1161197"/>
                  <a:pt x="1667528" y="1163782"/>
                </a:cubicBezTo>
                <a:cubicBezTo>
                  <a:pt x="1552115" y="1166367"/>
                  <a:pt x="996904" y="1083851"/>
                  <a:pt x="817454" y="1163782"/>
                </a:cubicBezTo>
                <a:cubicBezTo>
                  <a:pt x="367884" y="1127054"/>
                  <a:pt x="-2740" y="872935"/>
                  <a:pt x="0" y="581891"/>
                </a:cubicBezTo>
                <a:cubicBezTo>
                  <a:pt x="2296" y="298884"/>
                  <a:pt x="337027" y="93130"/>
                  <a:pt x="817454" y="0"/>
                </a:cubicBezTo>
                <a:close/>
              </a:path>
            </a:pathLst>
          </a:custGeom>
          <a:solidFill>
            <a:srgbClr val="FFFFCC"/>
          </a:solidFill>
          <a:ln w="19050">
            <a:solidFill>
              <a:schemeClr val="tx1"/>
            </a:solidFill>
            <a:prstDash val="lgDashDot"/>
            <a:extLst>
              <a:ext uri="{C807C97D-BFC1-408E-A445-0C87EB9F89A2}">
                <ask:lineSketchStyleProps xmlns:ask="http://schemas.microsoft.com/office/drawing/2018/sketchyshapes" sd="1086508122">
                  <a:prstGeom prst="flowChartTerminato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Đội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mũ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bảo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hiểm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ngồi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trên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xe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gắn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máy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utoShape 3">
            <a:extLst>
              <a:ext uri="{FF2B5EF4-FFF2-40B4-BE49-F238E27FC236}">
                <a16:creationId xmlns:a16="http://schemas.microsoft.com/office/drawing/2014/main" id="{96A054C5-B4FA-F692-A895-7ACDAC774A2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476296" y="1602731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384332E-AE58-B73C-370C-E1B96A5A2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184" y="2167881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609AD68D-1A87-CBA6-E5B7-EF3C57181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184" y="2167881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 12">
            <a:extLst>
              <a:ext uri="{FF2B5EF4-FFF2-40B4-BE49-F238E27FC236}">
                <a16:creationId xmlns:a16="http://schemas.microsoft.com/office/drawing/2014/main" id="{6BB36A61-785B-3BA0-0CAE-D07D30CCEE71}"/>
              </a:ext>
            </a:extLst>
          </p:cNvPr>
          <p:cNvSpPr>
            <a:spLocks noEditPoints="1"/>
          </p:cNvSpPr>
          <p:nvPr/>
        </p:nvSpPr>
        <p:spPr bwMode="auto">
          <a:xfrm>
            <a:off x="6714546" y="2593331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13">
            <a:extLst>
              <a:ext uri="{FF2B5EF4-FFF2-40B4-BE49-F238E27FC236}">
                <a16:creationId xmlns:a16="http://schemas.microsoft.com/office/drawing/2014/main" id="{286F82AA-90FC-D70D-C6E6-3AD1C2421B3A}"/>
              </a:ext>
            </a:extLst>
          </p:cNvPr>
          <p:cNvSpPr>
            <a:spLocks noEditPoints="1"/>
          </p:cNvSpPr>
          <p:nvPr/>
        </p:nvSpPr>
        <p:spPr bwMode="auto">
          <a:xfrm>
            <a:off x="6714546" y="2593331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 15">
            <a:extLst>
              <a:ext uri="{FF2B5EF4-FFF2-40B4-BE49-F238E27FC236}">
                <a16:creationId xmlns:a16="http://schemas.microsoft.com/office/drawing/2014/main" id="{B3DA0B6F-FC6B-172D-F0BB-2869D6F39C74}"/>
              </a:ext>
            </a:extLst>
          </p:cNvPr>
          <p:cNvSpPr>
            <a:spLocks/>
          </p:cNvSpPr>
          <p:nvPr/>
        </p:nvSpPr>
        <p:spPr bwMode="auto">
          <a:xfrm>
            <a:off x="9675234" y="2769544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 18">
            <a:extLst>
              <a:ext uri="{FF2B5EF4-FFF2-40B4-BE49-F238E27FC236}">
                <a16:creationId xmlns:a16="http://schemas.microsoft.com/office/drawing/2014/main" id="{AC422A3F-BC77-157A-38D3-EEAC1ED2584F}"/>
              </a:ext>
            </a:extLst>
          </p:cNvPr>
          <p:cNvSpPr>
            <a:spLocks noEditPoints="1"/>
          </p:cNvSpPr>
          <p:nvPr/>
        </p:nvSpPr>
        <p:spPr bwMode="auto">
          <a:xfrm>
            <a:off x="6149396" y="2979094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 21">
            <a:extLst>
              <a:ext uri="{FF2B5EF4-FFF2-40B4-BE49-F238E27FC236}">
                <a16:creationId xmlns:a16="http://schemas.microsoft.com/office/drawing/2014/main" id="{32620BD1-5B31-B595-0565-2F57FBF6111D}"/>
              </a:ext>
            </a:extLst>
          </p:cNvPr>
          <p:cNvSpPr>
            <a:spLocks noEditPoints="1"/>
          </p:cNvSpPr>
          <p:nvPr/>
        </p:nvSpPr>
        <p:spPr bwMode="auto">
          <a:xfrm>
            <a:off x="6814559" y="6327131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 22">
            <a:extLst>
              <a:ext uri="{FF2B5EF4-FFF2-40B4-BE49-F238E27FC236}">
                <a16:creationId xmlns:a16="http://schemas.microsoft.com/office/drawing/2014/main" id="{2154D9DE-0941-FAFE-B3F3-FE2DC33FEE54}"/>
              </a:ext>
            </a:extLst>
          </p:cNvPr>
          <p:cNvSpPr>
            <a:spLocks noEditPoints="1"/>
          </p:cNvSpPr>
          <p:nvPr/>
        </p:nvSpPr>
        <p:spPr bwMode="auto">
          <a:xfrm>
            <a:off x="6814559" y="6327131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 25">
            <a:extLst>
              <a:ext uri="{FF2B5EF4-FFF2-40B4-BE49-F238E27FC236}">
                <a16:creationId xmlns:a16="http://schemas.microsoft.com/office/drawing/2014/main" id="{AC496622-7242-9EBF-D425-134BB3FC6A56}"/>
              </a:ext>
            </a:extLst>
          </p:cNvPr>
          <p:cNvSpPr>
            <a:spLocks/>
          </p:cNvSpPr>
          <p:nvPr/>
        </p:nvSpPr>
        <p:spPr bwMode="auto">
          <a:xfrm>
            <a:off x="9570459" y="6325544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 26">
            <a:extLst>
              <a:ext uri="{FF2B5EF4-FFF2-40B4-BE49-F238E27FC236}">
                <a16:creationId xmlns:a16="http://schemas.microsoft.com/office/drawing/2014/main" id="{14E68D61-6F33-3445-9141-273BB3E90E63}"/>
              </a:ext>
            </a:extLst>
          </p:cNvPr>
          <p:cNvSpPr>
            <a:spLocks/>
          </p:cNvSpPr>
          <p:nvPr/>
        </p:nvSpPr>
        <p:spPr bwMode="auto">
          <a:xfrm>
            <a:off x="9570459" y="6325544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 40">
            <a:extLst>
              <a:ext uri="{FF2B5EF4-FFF2-40B4-BE49-F238E27FC236}">
                <a16:creationId xmlns:a16="http://schemas.microsoft.com/office/drawing/2014/main" id="{4FCF741C-5DB7-0B6A-819F-832ABFD1F8C9}"/>
              </a:ext>
            </a:extLst>
          </p:cNvPr>
          <p:cNvSpPr>
            <a:spLocks noEditPoints="1"/>
          </p:cNvSpPr>
          <p:nvPr/>
        </p:nvSpPr>
        <p:spPr bwMode="auto">
          <a:xfrm>
            <a:off x="8721146" y="3277544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Freeform 52">
            <a:extLst>
              <a:ext uri="{FF2B5EF4-FFF2-40B4-BE49-F238E27FC236}">
                <a16:creationId xmlns:a16="http://schemas.microsoft.com/office/drawing/2014/main" id="{BE0FA579-6E95-AA9F-4B1F-90B259ACA918}"/>
              </a:ext>
            </a:extLst>
          </p:cNvPr>
          <p:cNvSpPr>
            <a:spLocks noEditPoints="1"/>
          </p:cNvSpPr>
          <p:nvPr/>
        </p:nvSpPr>
        <p:spPr bwMode="auto">
          <a:xfrm>
            <a:off x="9470446" y="4404669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Freeform 64">
            <a:extLst>
              <a:ext uri="{FF2B5EF4-FFF2-40B4-BE49-F238E27FC236}">
                <a16:creationId xmlns:a16="http://schemas.microsoft.com/office/drawing/2014/main" id="{817B055C-A4E1-F1F6-28F6-2425134F7093}"/>
              </a:ext>
            </a:extLst>
          </p:cNvPr>
          <p:cNvSpPr>
            <a:spLocks noEditPoints="1"/>
          </p:cNvSpPr>
          <p:nvPr/>
        </p:nvSpPr>
        <p:spPr bwMode="auto">
          <a:xfrm>
            <a:off x="8757659" y="5752456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 70">
            <a:extLst>
              <a:ext uri="{FF2B5EF4-FFF2-40B4-BE49-F238E27FC236}">
                <a16:creationId xmlns:a16="http://schemas.microsoft.com/office/drawing/2014/main" id="{CB70E499-20BE-CFD1-76DC-96A71515EB4C}"/>
              </a:ext>
            </a:extLst>
          </p:cNvPr>
          <p:cNvSpPr>
            <a:spLocks noEditPoints="1"/>
          </p:cNvSpPr>
          <p:nvPr/>
        </p:nvSpPr>
        <p:spPr bwMode="auto">
          <a:xfrm>
            <a:off x="7240009" y="3285481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Freeform 78">
            <a:extLst>
              <a:ext uri="{FF2B5EF4-FFF2-40B4-BE49-F238E27FC236}">
                <a16:creationId xmlns:a16="http://schemas.microsoft.com/office/drawing/2014/main" id="{9A5FEF7F-AFF2-4C96-82A0-E0BAAEB9BF01}"/>
              </a:ext>
            </a:extLst>
          </p:cNvPr>
          <p:cNvSpPr>
            <a:spLocks noEditPoints="1"/>
          </p:cNvSpPr>
          <p:nvPr/>
        </p:nvSpPr>
        <p:spPr bwMode="auto">
          <a:xfrm>
            <a:off x="6489121" y="4558656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Freeform 86">
            <a:extLst>
              <a:ext uri="{FF2B5EF4-FFF2-40B4-BE49-F238E27FC236}">
                <a16:creationId xmlns:a16="http://schemas.microsoft.com/office/drawing/2014/main" id="{D2A4ABED-425A-7CC5-AE72-F14CA3ED398A}"/>
              </a:ext>
            </a:extLst>
          </p:cNvPr>
          <p:cNvSpPr>
            <a:spLocks noEditPoints="1"/>
          </p:cNvSpPr>
          <p:nvPr/>
        </p:nvSpPr>
        <p:spPr bwMode="auto">
          <a:xfrm>
            <a:off x="7200321" y="5774681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Freeform 116">
            <a:extLst>
              <a:ext uri="{FF2B5EF4-FFF2-40B4-BE49-F238E27FC236}">
                <a16:creationId xmlns:a16="http://schemas.microsoft.com/office/drawing/2014/main" id="{A2325B24-BAB4-13E2-BA7A-8FE70E1CE281}"/>
              </a:ext>
            </a:extLst>
          </p:cNvPr>
          <p:cNvSpPr>
            <a:spLocks/>
          </p:cNvSpPr>
          <p:nvPr/>
        </p:nvSpPr>
        <p:spPr bwMode="auto">
          <a:xfrm>
            <a:off x="10249909" y="3087044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C04B7B47-DDB2-706E-A1E4-EEDB0D1C85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554676" y="2825899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675B54E6-931F-9CA8-92A4-1111CE98EE0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15452" y="28391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3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0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1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9E3021A-6607-E53E-AADC-18D1596E49BC}"/>
              </a:ext>
            </a:extLst>
          </p:cNvPr>
          <p:cNvSpPr/>
          <p:nvPr/>
        </p:nvSpPr>
        <p:spPr>
          <a:xfrm>
            <a:off x="1494983" y="630573"/>
            <a:ext cx="9202034" cy="1252713"/>
          </a:xfrm>
          <a:custGeom>
            <a:avLst/>
            <a:gdLst>
              <a:gd name="connsiteX0" fmla="*/ 0 w 9202034"/>
              <a:gd name="connsiteY0" fmla="*/ 208790 h 1252713"/>
              <a:gd name="connsiteX1" fmla="*/ 208790 w 9202034"/>
              <a:gd name="connsiteY1" fmla="*/ 0 h 1252713"/>
              <a:gd name="connsiteX2" fmla="*/ 708828 w 9202034"/>
              <a:gd name="connsiteY2" fmla="*/ 0 h 1252713"/>
              <a:gd name="connsiteX3" fmla="*/ 1208866 w 9202034"/>
              <a:gd name="connsiteY3" fmla="*/ 0 h 1252713"/>
              <a:gd name="connsiteX4" fmla="*/ 1708904 w 9202034"/>
              <a:gd name="connsiteY4" fmla="*/ 0 h 1252713"/>
              <a:gd name="connsiteX5" fmla="*/ 2296787 w 9202034"/>
              <a:gd name="connsiteY5" fmla="*/ 0 h 1252713"/>
              <a:gd name="connsiteX6" fmla="*/ 2796825 w 9202034"/>
              <a:gd name="connsiteY6" fmla="*/ 0 h 1252713"/>
              <a:gd name="connsiteX7" fmla="*/ 3209019 w 9202034"/>
              <a:gd name="connsiteY7" fmla="*/ 0 h 1252713"/>
              <a:gd name="connsiteX8" fmla="*/ 3796902 w 9202034"/>
              <a:gd name="connsiteY8" fmla="*/ 0 h 1252713"/>
              <a:gd name="connsiteX9" fmla="*/ 4472629 w 9202034"/>
              <a:gd name="connsiteY9" fmla="*/ 0 h 1252713"/>
              <a:gd name="connsiteX10" fmla="*/ 5324045 w 9202034"/>
              <a:gd name="connsiteY10" fmla="*/ 0 h 1252713"/>
              <a:gd name="connsiteX11" fmla="*/ 5911928 w 9202034"/>
              <a:gd name="connsiteY11" fmla="*/ 0 h 1252713"/>
              <a:gd name="connsiteX12" fmla="*/ 6411966 w 9202034"/>
              <a:gd name="connsiteY12" fmla="*/ 0 h 1252713"/>
              <a:gd name="connsiteX13" fmla="*/ 6999849 w 9202034"/>
              <a:gd name="connsiteY13" fmla="*/ 0 h 1252713"/>
              <a:gd name="connsiteX14" fmla="*/ 7499887 w 9202034"/>
              <a:gd name="connsiteY14" fmla="*/ 0 h 1252713"/>
              <a:gd name="connsiteX15" fmla="*/ 7912080 w 9202034"/>
              <a:gd name="connsiteY15" fmla="*/ 0 h 1252713"/>
              <a:gd name="connsiteX16" fmla="*/ 8412119 w 9202034"/>
              <a:gd name="connsiteY16" fmla="*/ 0 h 1252713"/>
              <a:gd name="connsiteX17" fmla="*/ 8993244 w 9202034"/>
              <a:gd name="connsiteY17" fmla="*/ 0 h 1252713"/>
              <a:gd name="connsiteX18" fmla="*/ 9202034 w 9202034"/>
              <a:gd name="connsiteY18" fmla="*/ 208790 h 1252713"/>
              <a:gd name="connsiteX19" fmla="*/ 9202034 w 9202034"/>
              <a:gd name="connsiteY19" fmla="*/ 601303 h 1252713"/>
              <a:gd name="connsiteX20" fmla="*/ 9202034 w 9202034"/>
              <a:gd name="connsiteY20" fmla="*/ 1043923 h 1252713"/>
              <a:gd name="connsiteX21" fmla="*/ 8993244 w 9202034"/>
              <a:gd name="connsiteY21" fmla="*/ 1252713 h 1252713"/>
              <a:gd name="connsiteX22" fmla="*/ 8581050 w 9202034"/>
              <a:gd name="connsiteY22" fmla="*/ 1252713 h 1252713"/>
              <a:gd name="connsiteX23" fmla="*/ 7729634 w 9202034"/>
              <a:gd name="connsiteY23" fmla="*/ 1252713 h 1252713"/>
              <a:gd name="connsiteX24" fmla="*/ 7053907 w 9202034"/>
              <a:gd name="connsiteY24" fmla="*/ 1252713 h 1252713"/>
              <a:gd name="connsiteX25" fmla="*/ 6641713 w 9202034"/>
              <a:gd name="connsiteY25" fmla="*/ 1252713 h 1252713"/>
              <a:gd name="connsiteX26" fmla="*/ 5878141 w 9202034"/>
              <a:gd name="connsiteY26" fmla="*/ 1252713 h 1252713"/>
              <a:gd name="connsiteX27" fmla="*/ 5026725 w 9202034"/>
              <a:gd name="connsiteY27" fmla="*/ 1252713 h 1252713"/>
              <a:gd name="connsiteX28" fmla="*/ 4263153 w 9202034"/>
              <a:gd name="connsiteY28" fmla="*/ 1252713 h 1252713"/>
              <a:gd name="connsiteX29" fmla="*/ 3587426 w 9202034"/>
              <a:gd name="connsiteY29" fmla="*/ 1252713 h 1252713"/>
              <a:gd name="connsiteX30" fmla="*/ 3175233 w 9202034"/>
              <a:gd name="connsiteY30" fmla="*/ 1252713 h 1252713"/>
              <a:gd name="connsiteX31" fmla="*/ 2675194 w 9202034"/>
              <a:gd name="connsiteY31" fmla="*/ 1252713 h 1252713"/>
              <a:gd name="connsiteX32" fmla="*/ 2087312 w 9202034"/>
              <a:gd name="connsiteY32" fmla="*/ 1252713 h 1252713"/>
              <a:gd name="connsiteX33" fmla="*/ 1675118 w 9202034"/>
              <a:gd name="connsiteY33" fmla="*/ 1252713 h 1252713"/>
              <a:gd name="connsiteX34" fmla="*/ 1087235 w 9202034"/>
              <a:gd name="connsiteY34" fmla="*/ 1252713 h 1252713"/>
              <a:gd name="connsiteX35" fmla="*/ 208790 w 9202034"/>
              <a:gd name="connsiteY35" fmla="*/ 1252713 h 1252713"/>
              <a:gd name="connsiteX36" fmla="*/ 0 w 9202034"/>
              <a:gd name="connsiteY36" fmla="*/ 1043923 h 1252713"/>
              <a:gd name="connsiteX37" fmla="*/ 0 w 9202034"/>
              <a:gd name="connsiteY37" fmla="*/ 651410 h 1252713"/>
              <a:gd name="connsiteX38" fmla="*/ 0 w 9202034"/>
              <a:gd name="connsiteY38" fmla="*/ 208790 h 125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202034" h="1252713" fill="none" extrusionOk="0">
                <a:moveTo>
                  <a:pt x="0" y="208790"/>
                </a:moveTo>
                <a:cubicBezTo>
                  <a:pt x="-2041" y="91122"/>
                  <a:pt x="98223" y="-27925"/>
                  <a:pt x="208790" y="0"/>
                </a:cubicBezTo>
                <a:cubicBezTo>
                  <a:pt x="347099" y="-13439"/>
                  <a:pt x="554967" y="5595"/>
                  <a:pt x="708828" y="0"/>
                </a:cubicBezTo>
                <a:cubicBezTo>
                  <a:pt x="862689" y="-5595"/>
                  <a:pt x="1085075" y="22125"/>
                  <a:pt x="1208866" y="0"/>
                </a:cubicBezTo>
                <a:cubicBezTo>
                  <a:pt x="1332657" y="-22125"/>
                  <a:pt x="1551486" y="22848"/>
                  <a:pt x="1708904" y="0"/>
                </a:cubicBezTo>
                <a:cubicBezTo>
                  <a:pt x="1866322" y="-22848"/>
                  <a:pt x="2139210" y="-24909"/>
                  <a:pt x="2296787" y="0"/>
                </a:cubicBezTo>
                <a:cubicBezTo>
                  <a:pt x="2454364" y="24909"/>
                  <a:pt x="2548348" y="-17132"/>
                  <a:pt x="2796825" y="0"/>
                </a:cubicBezTo>
                <a:cubicBezTo>
                  <a:pt x="3045302" y="17132"/>
                  <a:pt x="3125626" y="5957"/>
                  <a:pt x="3209019" y="0"/>
                </a:cubicBezTo>
                <a:cubicBezTo>
                  <a:pt x="3292412" y="-5957"/>
                  <a:pt x="3527820" y="8081"/>
                  <a:pt x="3796902" y="0"/>
                </a:cubicBezTo>
                <a:cubicBezTo>
                  <a:pt x="4065984" y="-8081"/>
                  <a:pt x="4290341" y="32971"/>
                  <a:pt x="4472629" y="0"/>
                </a:cubicBezTo>
                <a:cubicBezTo>
                  <a:pt x="4654917" y="-32971"/>
                  <a:pt x="5042318" y="-17041"/>
                  <a:pt x="5324045" y="0"/>
                </a:cubicBezTo>
                <a:cubicBezTo>
                  <a:pt x="5605772" y="17041"/>
                  <a:pt x="5668916" y="3888"/>
                  <a:pt x="5911928" y="0"/>
                </a:cubicBezTo>
                <a:cubicBezTo>
                  <a:pt x="6154940" y="-3888"/>
                  <a:pt x="6272998" y="-19972"/>
                  <a:pt x="6411966" y="0"/>
                </a:cubicBezTo>
                <a:cubicBezTo>
                  <a:pt x="6550934" y="19972"/>
                  <a:pt x="6819295" y="15343"/>
                  <a:pt x="6999849" y="0"/>
                </a:cubicBezTo>
                <a:cubicBezTo>
                  <a:pt x="7180403" y="-15343"/>
                  <a:pt x="7282877" y="-195"/>
                  <a:pt x="7499887" y="0"/>
                </a:cubicBezTo>
                <a:cubicBezTo>
                  <a:pt x="7716897" y="195"/>
                  <a:pt x="7818457" y="19556"/>
                  <a:pt x="7912080" y="0"/>
                </a:cubicBezTo>
                <a:cubicBezTo>
                  <a:pt x="8005703" y="-19556"/>
                  <a:pt x="8180421" y="9135"/>
                  <a:pt x="8412119" y="0"/>
                </a:cubicBezTo>
                <a:cubicBezTo>
                  <a:pt x="8643817" y="-9135"/>
                  <a:pt x="8773448" y="2673"/>
                  <a:pt x="8993244" y="0"/>
                </a:cubicBezTo>
                <a:cubicBezTo>
                  <a:pt x="9125195" y="14465"/>
                  <a:pt x="9195780" y="86241"/>
                  <a:pt x="9202034" y="208790"/>
                </a:cubicBezTo>
                <a:cubicBezTo>
                  <a:pt x="9196849" y="395395"/>
                  <a:pt x="9195515" y="477656"/>
                  <a:pt x="9202034" y="601303"/>
                </a:cubicBezTo>
                <a:cubicBezTo>
                  <a:pt x="9208553" y="724950"/>
                  <a:pt x="9209172" y="949511"/>
                  <a:pt x="9202034" y="1043923"/>
                </a:cubicBezTo>
                <a:cubicBezTo>
                  <a:pt x="9185636" y="1152016"/>
                  <a:pt x="9105009" y="1244679"/>
                  <a:pt x="8993244" y="1252713"/>
                </a:cubicBezTo>
                <a:cubicBezTo>
                  <a:pt x="8874356" y="1257735"/>
                  <a:pt x="8784396" y="1259621"/>
                  <a:pt x="8581050" y="1252713"/>
                </a:cubicBezTo>
                <a:cubicBezTo>
                  <a:pt x="8377704" y="1245805"/>
                  <a:pt x="8057595" y="1244457"/>
                  <a:pt x="7729634" y="1252713"/>
                </a:cubicBezTo>
                <a:cubicBezTo>
                  <a:pt x="7401673" y="1260969"/>
                  <a:pt x="7318989" y="1270071"/>
                  <a:pt x="7053907" y="1252713"/>
                </a:cubicBezTo>
                <a:cubicBezTo>
                  <a:pt x="6788825" y="1235355"/>
                  <a:pt x="6833288" y="1247947"/>
                  <a:pt x="6641713" y="1252713"/>
                </a:cubicBezTo>
                <a:cubicBezTo>
                  <a:pt x="6450138" y="1257479"/>
                  <a:pt x="6164566" y="1281622"/>
                  <a:pt x="5878141" y="1252713"/>
                </a:cubicBezTo>
                <a:cubicBezTo>
                  <a:pt x="5591716" y="1223804"/>
                  <a:pt x="5279768" y="1228795"/>
                  <a:pt x="5026725" y="1252713"/>
                </a:cubicBezTo>
                <a:cubicBezTo>
                  <a:pt x="4773682" y="1276631"/>
                  <a:pt x="4452527" y="1277479"/>
                  <a:pt x="4263153" y="1252713"/>
                </a:cubicBezTo>
                <a:cubicBezTo>
                  <a:pt x="4073779" y="1227947"/>
                  <a:pt x="3891298" y="1283922"/>
                  <a:pt x="3587426" y="1252713"/>
                </a:cubicBezTo>
                <a:cubicBezTo>
                  <a:pt x="3283554" y="1221504"/>
                  <a:pt x="3354905" y="1263218"/>
                  <a:pt x="3175233" y="1252713"/>
                </a:cubicBezTo>
                <a:cubicBezTo>
                  <a:pt x="2995561" y="1242208"/>
                  <a:pt x="2875853" y="1264227"/>
                  <a:pt x="2675194" y="1252713"/>
                </a:cubicBezTo>
                <a:cubicBezTo>
                  <a:pt x="2474535" y="1241199"/>
                  <a:pt x="2355444" y="1244741"/>
                  <a:pt x="2087312" y="1252713"/>
                </a:cubicBezTo>
                <a:cubicBezTo>
                  <a:pt x="1819180" y="1260685"/>
                  <a:pt x="1866188" y="1244055"/>
                  <a:pt x="1675118" y="1252713"/>
                </a:cubicBezTo>
                <a:cubicBezTo>
                  <a:pt x="1484048" y="1261371"/>
                  <a:pt x="1270237" y="1267145"/>
                  <a:pt x="1087235" y="1252713"/>
                </a:cubicBezTo>
                <a:cubicBezTo>
                  <a:pt x="904233" y="1238281"/>
                  <a:pt x="487675" y="1212190"/>
                  <a:pt x="208790" y="1252713"/>
                </a:cubicBezTo>
                <a:cubicBezTo>
                  <a:pt x="94022" y="1227922"/>
                  <a:pt x="-6237" y="1170068"/>
                  <a:pt x="0" y="1043923"/>
                </a:cubicBezTo>
                <a:cubicBezTo>
                  <a:pt x="17984" y="964558"/>
                  <a:pt x="-9371" y="783626"/>
                  <a:pt x="0" y="651410"/>
                </a:cubicBezTo>
                <a:cubicBezTo>
                  <a:pt x="9371" y="519194"/>
                  <a:pt x="-13810" y="427247"/>
                  <a:pt x="0" y="208790"/>
                </a:cubicBezTo>
                <a:close/>
              </a:path>
              <a:path w="9202034" h="1252713" stroke="0" extrusionOk="0">
                <a:moveTo>
                  <a:pt x="0" y="208790"/>
                </a:moveTo>
                <a:cubicBezTo>
                  <a:pt x="21388" y="74557"/>
                  <a:pt x="116486" y="5225"/>
                  <a:pt x="208790" y="0"/>
                </a:cubicBezTo>
                <a:cubicBezTo>
                  <a:pt x="578102" y="7027"/>
                  <a:pt x="604379" y="-28933"/>
                  <a:pt x="972362" y="0"/>
                </a:cubicBezTo>
                <a:cubicBezTo>
                  <a:pt x="1340345" y="28933"/>
                  <a:pt x="1475282" y="-15876"/>
                  <a:pt x="1648089" y="0"/>
                </a:cubicBezTo>
                <a:cubicBezTo>
                  <a:pt x="1820896" y="15876"/>
                  <a:pt x="2125890" y="-36248"/>
                  <a:pt x="2499505" y="0"/>
                </a:cubicBezTo>
                <a:cubicBezTo>
                  <a:pt x="2873120" y="36248"/>
                  <a:pt x="2914700" y="21676"/>
                  <a:pt x="3263077" y="0"/>
                </a:cubicBezTo>
                <a:cubicBezTo>
                  <a:pt x="3611454" y="-21676"/>
                  <a:pt x="3604675" y="-21814"/>
                  <a:pt x="3850960" y="0"/>
                </a:cubicBezTo>
                <a:cubicBezTo>
                  <a:pt x="4097245" y="21814"/>
                  <a:pt x="4157362" y="14808"/>
                  <a:pt x="4350998" y="0"/>
                </a:cubicBezTo>
                <a:cubicBezTo>
                  <a:pt x="4544634" y="-14808"/>
                  <a:pt x="4873715" y="22806"/>
                  <a:pt x="5202414" y="0"/>
                </a:cubicBezTo>
                <a:cubicBezTo>
                  <a:pt x="5531113" y="-22806"/>
                  <a:pt x="5654443" y="13539"/>
                  <a:pt x="6053831" y="0"/>
                </a:cubicBezTo>
                <a:cubicBezTo>
                  <a:pt x="6453219" y="-13539"/>
                  <a:pt x="6311643" y="-17203"/>
                  <a:pt x="6553869" y="0"/>
                </a:cubicBezTo>
                <a:cubicBezTo>
                  <a:pt x="6796095" y="17203"/>
                  <a:pt x="6812563" y="-17061"/>
                  <a:pt x="7053907" y="0"/>
                </a:cubicBezTo>
                <a:cubicBezTo>
                  <a:pt x="7295251" y="17061"/>
                  <a:pt x="7295657" y="17020"/>
                  <a:pt x="7466100" y="0"/>
                </a:cubicBezTo>
                <a:cubicBezTo>
                  <a:pt x="7636543" y="-17020"/>
                  <a:pt x="8102437" y="-21259"/>
                  <a:pt x="8317517" y="0"/>
                </a:cubicBezTo>
                <a:cubicBezTo>
                  <a:pt x="8532597" y="21259"/>
                  <a:pt x="8789571" y="-28230"/>
                  <a:pt x="8993244" y="0"/>
                </a:cubicBezTo>
                <a:cubicBezTo>
                  <a:pt x="9104875" y="3151"/>
                  <a:pt x="9198820" y="92496"/>
                  <a:pt x="9202034" y="208790"/>
                </a:cubicBezTo>
                <a:cubicBezTo>
                  <a:pt x="9202396" y="400455"/>
                  <a:pt x="9220197" y="426331"/>
                  <a:pt x="9202034" y="634708"/>
                </a:cubicBezTo>
                <a:cubicBezTo>
                  <a:pt x="9183871" y="843085"/>
                  <a:pt x="9218555" y="939561"/>
                  <a:pt x="9202034" y="1043923"/>
                </a:cubicBezTo>
                <a:cubicBezTo>
                  <a:pt x="9197890" y="1162153"/>
                  <a:pt x="9114525" y="1247448"/>
                  <a:pt x="8993244" y="1252713"/>
                </a:cubicBezTo>
                <a:cubicBezTo>
                  <a:pt x="8805705" y="1253504"/>
                  <a:pt x="8653168" y="1251428"/>
                  <a:pt x="8317517" y="1252713"/>
                </a:cubicBezTo>
                <a:cubicBezTo>
                  <a:pt x="7981866" y="1253998"/>
                  <a:pt x="7885065" y="1255668"/>
                  <a:pt x="7641790" y="1252713"/>
                </a:cubicBezTo>
                <a:cubicBezTo>
                  <a:pt x="7398515" y="1249758"/>
                  <a:pt x="7261999" y="1254064"/>
                  <a:pt x="7053907" y="1252713"/>
                </a:cubicBezTo>
                <a:cubicBezTo>
                  <a:pt x="6845815" y="1251362"/>
                  <a:pt x="6742458" y="1267019"/>
                  <a:pt x="6553869" y="1252713"/>
                </a:cubicBezTo>
                <a:cubicBezTo>
                  <a:pt x="6365280" y="1238407"/>
                  <a:pt x="6147742" y="1276478"/>
                  <a:pt x="5878141" y="1252713"/>
                </a:cubicBezTo>
                <a:cubicBezTo>
                  <a:pt x="5608540" y="1228948"/>
                  <a:pt x="5422677" y="1230825"/>
                  <a:pt x="5114570" y="1252713"/>
                </a:cubicBezTo>
                <a:cubicBezTo>
                  <a:pt x="4806463" y="1274601"/>
                  <a:pt x="4505716" y="1270819"/>
                  <a:pt x="4263153" y="1252713"/>
                </a:cubicBezTo>
                <a:cubicBezTo>
                  <a:pt x="4020590" y="1234607"/>
                  <a:pt x="3767051" y="1277779"/>
                  <a:pt x="3499582" y="1252713"/>
                </a:cubicBezTo>
                <a:cubicBezTo>
                  <a:pt x="3232113" y="1227647"/>
                  <a:pt x="2902641" y="1271739"/>
                  <a:pt x="2736010" y="1252713"/>
                </a:cubicBezTo>
                <a:cubicBezTo>
                  <a:pt x="2569379" y="1233687"/>
                  <a:pt x="2351306" y="1240413"/>
                  <a:pt x="2060283" y="1252713"/>
                </a:cubicBezTo>
                <a:cubicBezTo>
                  <a:pt x="1769260" y="1265013"/>
                  <a:pt x="1545203" y="1231725"/>
                  <a:pt x="1296711" y="1252713"/>
                </a:cubicBezTo>
                <a:cubicBezTo>
                  <a:pt x="1048219" y="1273701"/>
                  <a:pt x="659742" y="1212864"/>
                  <a:pt x="208790" y="1252713"/>
                </a:cubicBezTo>
                <a:cubicBezTo>
                  <a:pt x="89459" y="1245293"/>
                  <a:pt x="-12409" y="1177481"/>
                  <a:pt x="0" y="1043923"/>
                </a:cubicBezTo>
                <a:cubicBezTo>
                  <a:pt x="17185" y="948373"/>
                  <a:pt x="7318" y="836036"/>
                  <a:pt x="0" y="651410"/>
                </a:cubicBezTo>
                <a:cubicBezTo>
                  <a:pt x="-7318" y="466784"/>
                  <a:pt x="-12647" y="418045"/>
                  <a:pt x="0" y="20879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68583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phải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thủ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tắc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toàn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phương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tiện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giao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thông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44331F29-DEEF-130E-9781-12449E0805D3}"/>
              </a:ext>
            </a:extLst>
          </p:cNvPr>
          <p:cNvSpPr/>
          <p:nvPr/>
        </p:nvSpPr>
        <p:spPr>
          <a:xfrm>
            <a:off x="128297" y="2430110"/>
            <a:ext cx="5081154" cy="1621649"/>
          </a:xfrm>
          <a:custGeom>
            <a:avLst/>
            <a:gdLst>
              <a:gd name="connsiteX0" fmla="*/ 817454 w 5081154"/>
              <a:gd name="connsiteY0" fmla="*/ 0 h 1621649"/>
              <a:gd name="connsiteX1" fmla="*/ 1391828 w 5081154"/>
              <a:gd name="connsiteY1" fmla="*/ 0 h 1621649"/>
              <a:gd name="connsiteX2" fmla="*/ 1966202 w 5081154"/>
              <a:gd name="connsiteY2" fmla="*/ 0 h 1621649"/>
              <a:gd name="connsiteX3" fmla="*/ 2437189 w 5081154"/>
              <a:gd name="connsiteY3" fmla="*/ 0 h 1621649"/>
              <a:gd name="connsiteX4" fmla="*/ 3046026 w 5081154"/>
              <a:gd name="connsiteY4" fmla="*/ 0 h 1621649"/>
              <a:gd name="connsiteX5" fmla="*/ 3517013 w 5081154"/>
              <a:gd name="connsiteY5" fmla="*/ 0 h 1621649"/>
              <a:gd name="connsiteX6" fmla="*/ 4263699 w 5081154"/>
              <a:gd name="connsiteY6" fmla="*/ 0 h 1621649"/>
              <a:gd name="connsiteX7" fmla="*/ 5081154 w 5081154"/>
              <a:gd name="connsiteY7" fmla="*/ 810824 h 1621649"/>
              <a:gd name="connsiteX8" fmla="*/ 4263699 w 5081154"/>
              <a:gd name="connsiteY8" fmla="*/ 1621649 h 1621649"/>
              <a:gd name="connsiteX9" fmla="*/ 3758250 w 5081154"/>
              <a:gd name="connsiteY9" fmla="*/ 1621649 h 1621649"/>
              <a:gd name="connsiteX10" fmla="*/ 3218338 w 5081154"/>
              <a:gd name="connsiteY10" fmla="*/ 1621649 h 1621649"/>
              <a:gd name="connsiteX11" fmla="*/ 2678426 w 5081154"/>
              <a:gd name="connsiteY11" fmla="*/ 1621649 h 1621649"/>
              <a:gd name="connsiteX12" fmla="*/ 2104052 w 5081154"/>
              <a:gd name="connsiteY12" fmla="*/ 1621649 h 1621649"/>
              <a:gd name="connsiteX13" fmla="*/ 1529678 w 5081154"/>
              <a:gd name="connsiteY13" fmla="*/ 1621649 h 1621649"/>
              <a:gd name="connsiteX14" fmla="*/ 817454 w 5081154"/>
              <a:gd name="connsiteY14" fmla="*/ 1621649 h 1621649"/>
              <a:gd name="connsiteX15" fmla="*/ 0 w 5081154"/>
              <a:gd name="connsiteY15" fmla="*/ 810824 h 1621649"/>
              <a:gd name="connsiteX16" fmla="*/ 817454 w 5081154"/>
              <a:gd name="connsiteY16" fmla="*/ 0 h 162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81154" h="1621649" fill="none" extrusionOk="0">
                <a:moveTo>
                  <a:pt x="817454" y="0"/>
                </a:moveTo>
                <a:cubicBezTo>
                  <a:pt x="1024521" y="-25783"/>
                  <a:pt x="1242786" y="23422"/>
                  <a:pt x="1391828" y="0"/>
                </a:cubicBezTo>
                <a:cubicBezTo>
                  <a:pt x="1540870" y="-23422"/>
                  <a:pt x="1685216" y="9138"/>
                  <a:pt x="1966202" y="0"/>
                </a:cubicBezTo>
                <a:cubicBezTo>
                  <a:pt x="2247188" y="-9138"/>
                  <a:pt x="2233443" y="11038"/>
                  <a:pt x="2437189" y="0"/>
                </a:cubicBezTo>
                <a:cubicBezTo>
                  <a:pt x="2640935" y="-11038"/>
                  <a:pt x="2837800" y="4113"/>
                  <a:pt x="3046026" y="0"/>
                </a:cubicBezTo>
                <a:cubicBezTo>
                  <a:pt x="3254252" y="-4113"/>
                  <a:pt x="3370267" y="53849"/>
                  <a:pt x="3517013" y="0"/>
                </a:cubicBezTo>
                <a:cubicBezTo>
                  <a:pt x="3663759" y="-53849"/>
                  <a:pt x="4021021" y="15117"/>
                  <a:pt x="4263699" y="0"/>
                </a:cubicBezTo>
                <a:cubicBezTo>
                  <a:pt x="4710879" y="-65998"/>
                  <a:pt x="5139338" y="346684"/>
                  <a:pt x="5081154" y="810824"/>
                </a:cubicBezTo>
                <a:cubicBezTo>
                  <a:pt x="5094881" y="1329504"/>
                  <a:pt x="4688987" y="1629440"/>
                  <a:pt x="4263699" y="1621649"/>
                </a:cubicBezTo>
                <a:cubicBezTo>
                  <a:pt x="4154517" y="1671971"/>
                  <a:pt x="3979950" y="1620682"/>
                  <a:pt x="3758250" y="1621649"/>
                </a:cubicBezTo>
                <a:cubicBezTo>
                  <a:pt x="3536550" y="1622616"/>
                  <a:pt x="3450585" y="1614860"/>
                  <a:pt x="3218338" y="1621649"/>
                </a:cubicBezTo>
                <a:cubicBezTo>
                  <a:pt x="2986091" y="1628438"/>
                  <a:pt x="2895058" y="1591786"/>
                  <a:pt x="2678426" y="1621649"/>
                </a:cubicBezTo>
                <a:cubicBezTo>
                  <a:pt x="2461794" y="1651512"/>
                  <a:pt x="2276161" y="1612271"/>
                  <a:pt x="2104052" y="1621649"/>
                </a:cubicBezTo>
                <a:cubicBezTo>
                  <a:pt x="1931943" y="1631027"/>
                  <a:pt x="1782594" y="1613660"/>
                  <a:pt x="1529678" y="1621649"/>
                </a:cubicBezTo>
                <a:cubicBezTo>
                  <a:pt x="1276762" y="1629638"/>
                  <a:pt x="1081468" y="1609481"/>
                  <a:pt x="817454" y="1621649"/>
                </a:cubicBezTo>
                <a:cubicBezTo>
                  <a:pt x="301394" y="1510037"/>
                  <a:pt x="-106452" y="1229955"/>
                  <a:pt x="0" y="810824"/>
                </a:cubicBezTo>
                <a:cubicBezTo>
                  <a:pt x="71907" y="273906"/>
                  <a:pt x="409523" y="-102350"/>
                  <a:pt x="817454" y="0"/>
                </a:cubicBezTo>
                <a:close/>
              </a:path>
              <a:path w="5081154" h="1621649" stroke="0" extrusionOk="0">
                <a:moveTo>
                  <a:pt x="817454" y="0"/>
                </a:moveTo>
                <a:cubicBezTo>
                  <a:pt x="1074800" y="-56742"/>
                  <a:pt x="1252815" y="12001"/>
                  <a:pt x="1391828" y="0"/>
                </a:cubicBezTo>
                <a:cubicBezTo>
                  <a:pt x="1530841" y="-12001"/>
                  <a:pt x="1816476" y="30184"/>
                  <a:pt x="1966202" y="0"/>
                </a:cubicBezTo>
                <a:cubicBezTo>
                  <a:pt x="2115928" y="-30184"/>
                  <a:pt x="2290531" y="30255"/>
                  <a:pt x="2437189" y="0"/>
                </a:cubicBezTo>
                <a:cubicBezTo>
                  <a:pt x="2583847" y="-30255"/>
                  <a:pt x="2771882" y="15915"/>
                  <a:pt x="2908176" y="0"/>
                </a:cubicBezTo>
                <a:cubicBezTo>
                  <a:pt x="3044470" y="-15915"/>
                  <a:pt x="3302217" y="32619"/>
                  <a:pt x="3448088" y="0"/>
                </a:cubicBezTo>
                <a:cubicBezTo>
                  <a:pt x="3593959" y="-32619"/>
                  <a:pt x="3986903" y="34394"/>
                  <a:pt x="4263699" y="0"/>
                </a:cubicBezTo>
                <a:cubicBezTo>
                  <a:pt x="4823662" y="-78916"/>
                  <a:pt x="5066507" y="278811"/>
                  <a:pt x="5081154" y="810824"/>
                </a:cubicBezTo>
                <a:cubicBezTo>
                  <a:pt x="5159487" y="1180378"/>
                  <a:pt x="4737146" y="1650795"/>
                  <a:pt x="4263699" y="1621649"/>
                </a:cubicBezTo>
                <a:cubicBezTo>
                  <a:pt x="4106882" y="1641055"/>
                  <a:pt x="3983934" y="1564418"/>
                  <a:pt x="3758250" y="1621649"/>
                </a:cubicBezTo>
                <a:cubicBezTo>
                  <a:pt x="3532566" y="1678880"/>
                  <a:pt x="3387897" y="1601175"/>
                  <a:pt x="3252800" y="1621649"/>
                </a:cubicBezTo>
                <a:cubicBezTo>
                  <a:pt x="3117703" y="1642123"/>
                  <a:pt x="2889599" y="1584059"/>
                  <a:pt x="2712889" y="1621649"/>
                </a:cubicBezTo>
                <a:cubicBezTo>
                  <a:pt x="2536179" y="1659239"/>
                  <a:pt x="2393235" y="1583323"/>
                  <a:pt x="2207439" y="1621649"/>
                </a:cubicBezTo>
                <a:cubicBezTo>
                  <a:pt x="2021643" y="1659975"/>
                  <a:pt x="1782941" y="1619064"/>
                  <a:pt x="1667528" y="1621649"/>
                </a:cubicBezTo>
                <a:cubicBezTo>
                  <a:pt x="1552115" y="1624234"/>
                  <a:pt x="996904" y="1541718"/>
                  <a:pt x="817454" y="1621649"/>
                </a:cubicBezTo>
                <a:cubicBezTo>
                  <a:pt x="372122" y="1500922"/>
                  <a:pt x="-3229" y="1222898"/>
                  <a:pt x="0" y="810824"/>
                </a:cubicBezTo>
                <a:cubicBezTo>
                  <a:pt x="1244" y="383779"/>
                  <a:pt x="342773" y="74680"/>
                  <a:pt x="817454" y="0"/>
                </a:cubicBezTo>
                <a:close/>
              </a:path>
            </a:pathLst>
          </a:custGeom>
          <a:solidFill>
            <a:srgbClr val="FFFFCC"/>
          </a:solidFill>
          <a:ln w="19050">
            <a:solidFill>
              <a:schemeClr val="tx1"/>
            </a:solidFill>
            <a:prstDash val="lgDashDot"/>
            <a:extLst>
              <a:ext uri="{C807C97D-BFC1-408E-A445-0C87EB9F89A2}">
                <ask:lineSketchStyleProps xmlns:ask="http://schemas.microsoft.com/office/drawing/2018/sketchyshapes" sd="1086508122">
                  <a:prstGeom prst="flowChartTerminato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lang="en-US" sz="3200" noProof="0" dirty="0" err="1">
                <a:solidFill>
                  <a:prstClr val="black"/>
                </a:solidFill>
                <a:latin typeface="Calibri" panose="020F0502020204030204"/>
              </a:rPr>
              <a:t>Để</a:t>
            </a:r>
            <a:r>
              <a:rPr lang="en-US" sz="3200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Calibri" panose="020F0502020204030204"/>
              </a:rPr>
              <a:t>được</a:t>
            </a:r>
            <a:r>
              <a:rPr lang="en-US" sz="3200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Calibri" panose="020F0502020204030204"/>
              </a:rPr>
              <a:t>khen</a:t>
            </a:r>
            <a:r>
              <a:rPr lang="en-US" sz="3200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Calibri" panose="020F0502020204030204"/>
              </a:rPr>
              <a:t>ngợi</a:t>
            </a:r>
            <a:r>
              <a:rPr lang="en-US" sz="3200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3200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Calibri" panose="020F0502020204030204"/>
              </a:rPr>
              <a:t>thưởng</a:t>
            </a:r>
            <a:r>
              <a:rPr lang="en-US" sz="3200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Calibri" panose="020F0502020204030204"/>
              </a:rPr>
              <a:t>quà</a:t>
            </a:r>
            <a:r>
              <a:rPr lang="en-US" sz="3200" noProof="0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6AF1B95A-803E-EFBA-67E8-22DC0515F4AE}"/>
              </a:ext>
            </a:extLst>
          </p:cNvPr>
          <p:cNvSpPr/>
          <p:nvPr/>
        </p:nvSpPr>
        <p:spPr>
          <a:xfrm>
            <a:off x="7091531" y="2430110"/>
            <a:ext cx="5081154" cy="1528618"/>
          </a:xfrm>
          <a:custGeom>
            <a:avLst/>
            <a:gdLst>
              <a:gd name="connsiteX0" fmla="*/ 817454 w 5081154"/>
              <a:gd name="connsiteY0" fmla="*/ 0 h 1528618"/>
              <a:gd name="connsiteX1" fmla="*/ 1391828 w 5081154"/>
              <a:gd name="connsiteY1" fmla="*/ 0 h 1528618"/>
              <a:gd name="connsiteX2" fmla="*/ 1966202 w 5081154"/>
              <a:gd name="connsiteY2" fmla="*/ 0 h 1528618"/>
              <a:gd name="connsiteX3" fmla="*/ 2437189 w 5081154"/>
              <a:gd name="connsiteY3" fmla="*/ 0 h 1528618"/>
              <a:gd name="connsiteX4" fmla="*/ 3046026 w 5081154"/>
              <a:gd name="connsiteY4" fmla="*/ 0 h 1528618"/>
              <a:gd name="connsiteX5" fmla="*/ 3517013 w 5081154"/>
              <a:gd name="connsiteY5" fmla="*/ 0 h 1528618"/>
              <a:gd name="connsiteX6" fmla="*/ 4263699 w 5081154"/>
              <a:gd name="connsiteY6" fmla="*/ 0 h 1528618"/>
              <a:gd name="connsiteX7" fmla="*/ 5081154 w 5081154"/>
              <a:gd name="connsiteY7" fmla="*/ 764309 h 1528618"/>
              <a:gd name="connsiteX8" fmla="*/ 4263699 w 5081154"/>
              <a:gd name="connsiteY8" fmla="*/ 1528618 h 1528618"/>
              <a:gd name="connsiteX9" fmla="*/ 3758250 w 5081154"/>
              <a:gd name="connsiteY9" fmla="*/ 1528618 h 1528618"/>
              <a:gd name="connsiteX10" fmla="*/ 3218338 w 5081154"/>
              <a:gd name="connsiteY10" fmla="*/ 1528618 h 1528618"/>
              <a:gd name="connsiteX11" fmla="*/ 2678426 w 5081154"/>
              <a:gd name="connsiteY11" fmla="*/ 1528618 h 1528618"/>
              <a:gd name="connsiteX12" fmla="*/ 2104052 w 5081154"/>
              <a:gd name="connsiteY12" fmla="*/ 1528618 h 1528618"/>
              <a:gd name="connsiteX13" fmla="*/ 1529678 w 5081154"/>
              <a:gd name="connsiteY13" fmla="*/ 1528618 h 1528618"/>
              <a:gd name="connsiteX14" fmla="*/ 817454 w 5081154"/>
              <a:gd name="connsiteY14" fmla="*/ 1528618 h 1528618"/>
              <a:gd name="connsiteX15" fmla="*/ 0 w 5081154"/>
              <a:gd name="connsiteY15" fmla="*/ 764309 h 1528618"/>
              <a:gd name="connsiteX16" fmla="*/ 817454 w 5081154"/>
              <a:gd name="connsiteY16" fmla="*/ 0 h 152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81154" h="1528618" fill="none" extrusionOk="0">
                <a:moveTo>
                  <a:pt x="817454" y="0"/>
                </a:moveTo>
                <a:cubicBezTo>
                  <a:pt x="1024521" y="-25783"/>
                  <a:pt x="1242786" y="23422"/>
                  <a:pt x="1391828" y="0"/>
                </a:cubicBezTo>
                <a:cubicBezTo>
                  <a:pt x="1540870" y="-23422"/>
                  <a:pt x="1685216" y="9138"/>
                  <a:pt x="1966202" y="0"/>
                </a:cubicBezTo>
                <a:cubicBezTo>
                  <a:pt x="2247188" y="-9138"/>
                  <a:pt x="2233443" y="11038"/>
                  <a:pt x="2437189" y="0"/>
                </a:cubicBezTo>
                <a:cubicBezTo>
                  <a:pt x="2640935" y="-11038"/>
                  <a:pt x="2837800" y="4113"/>
                  <a:pt x="3046026" y="0"/>
                </a:cubicBezTo>
                <a:cubicBezTo>
                  <a:pt x="3254252" y="-4113"/>
                  <a:pt x="3370267" y="53849"/>
                  <a:pt x="3517013" y="0"/>
                </a:cubicBezTo>
                <a:cubicBezTo>
                  <a:pt x="3663759" y="-53849"/>
                  <a:pt x="4021021" y="15117"/>
                  <a:pt x="4263699" y="0"/>
                </a:cubicBezTo>
                <a:cubicBezTo>
                  <a:pt x="4708030" y="-110302"/>
                  <a:pt x="5127636" y="329139"/>
                  <a:pt x="5081154" y="764309"/>
                </a:cubicBezTo>
                <a:cubicBezTo>
                  <a:pt x="5094881" y="1257298"/>
                  <a:pt x="4688987" y="1536409"/>
                  <a:pt x="4263699" y="1528618"/>
                </a:cubicBezTo>
                <a:cubicBezTo>
                  <a:pt x="4154517" y="1578940"/>
                  <a:pt x="3979950" y="1527651"/>
                  <a:pt x="3758250" y="1528618"/>
                </a:cubicBezTo>
                <a:cubicBezTo>
                  <a:pt x="3536550" y="1529585"/>
                  <a:pt x="3450585" y="1521829"/>
                  <a:pt x="3218338" y="1528618"/>
                </a:cubicBezTo>
                <a:cubicBezTo>
                  <a:pt x="2986091" y="1535407"/>
                  <a:pt x="2895058" y="1498755"/>
                  <a:pt x="2678426" y="1528618"/>
                </a:cubicBezTo>
                <a:cubicBezTo>
                  <a:pt x="2461794" y="1558481"/>
                  <a:pt x="2276161" y="1519240"/>
                  <a:pt x="2104052" y="1528618"/>
                </a:cubicBezTo>
                <a:cubicBezTo>
                  <a:pt x="1931943" y="1537996"/>
                  <a:pt x="1782594" y="1520629"/>
                  <a:pt x="1529678" y="1528618"/>
                </a:cubicBezTo>
                <a:cubicBezTo>
                  <a:pt x="1276762" y="1536607"/>
                  <a:pt x="1081468" y="1516450"/>
                  <a:pt x="817454" y="1528618"/>
                </a:cubicBezTo>
                <a:cubicBezTo>
                  <a:pt x="336963" y="1478425"/>
                  <a:pt x="-104879" y="1158173"/>
                  <a:pt x="0" y="764309"/>
                </a:cubicBezTo>
                <a:cubicBezTo>
                  <a:pt x="71907" y="253081"/>
                  <a:pt x="409523" y="-102350"/>
                  <a:pt x="817454" y="0"/>
                </a:cubicBezTo>
                <a:close/>
              </a:path>
              <a:path w="5081154" h="1528618" stroke="0" extrusionOk="0">
                <a:moveTo>
                  <a:pt x="817454" y="0"/>
                </a:moveTo>
                <a:cubicBezTo>
                  <a:pt x="1074800" y="-56742"/>
                  <a:pt x="1252815" y="12001"/>
                  <a:pt x="1391828" y="0"/>
                </a:cubicBezTo>
                <a:cubicBezTo>
                  <a:pt x="1530841" y="-12001"/>
                  <a:pt x="1816476" y="30184"/>
                  <a:pt x="1966202" y="0"/>
                </a:cubicBezTo>
                <a:cubicBezTo>
                  <a:pt x="2115928" y="-30184"/>
                  <a:pt x="2290531" y="30255"/>
                  <a:pt x="2437189" y="0"/>
                </a:cubicBezTo>
                <a:cubicBezTo>
                  <a:pt x="2583847" y="-30255"/>
                  <a:pt x="2771882" y="15915"/>
                  <a:pt x="2908176" y="0"/>
                </a:cubicBezTo>
                <a:cubicBezTo>
                  <a:pt x="3044470" y="-15915"/>
                  <a:pt x="3302217" y="32619"/>
                  <a:pt x="3448088" y="0"/>
                </a:cubicBezTo>
                <a:cubicBezTo>
                  <a:pt x="3593959" y="-32619"/>
                  <a:pt x="3986903" y="34394"/>
                  <a:pt x="4263699" y="0"/>
                </a:cubicBezTo>
                <a:cubicBezTo>
                  <a:pt x="4814328" y="-72129"/>
                  <a:pt x="5067276" y="262408"/>
                  <a:pt x="5081154" y="764309"/>
                </a:cubicBezTo>
                <a:cubicBezTo>
                  <a:pt x="5159487" y="1108172"/>
                  <a:pt x="4737146" y="1557764"/>
                  <a:pt x="4263699" y="1528618"/>
                </a:cubicBezTo>
                <a:cubicBezTo>
                  <a:pt x="4106882" y="1548024"/>
                  <a:pt x="3983934" y="1471387"/>
                  <a:pt x="3758250" y="1528618"/>
                </a:cubicBezTo>
                <a:cubicBezTo>
                  <a:pt x="3532566" y="1585849"/>
                  <a:pt x="3387897" y="1508144"/>
                  <a:pt x="3252800" y="1528618"/>
                </a:cubicBezTo>
                <a:cubicBezTo>
                  <a:pt x="3117703" y="1549092"/>
                  <a:pt x="2889599" y="1491028"/>
                  <a:pt x="2712889" y="1528618"/>
                </a:cubicBezTo>
                <a:cubicBezTo>
                  <a:pt x="2536179" y="1566208"/>
                  <a:pt x="2393235" y="1490292"/>
                  <a:pt x="2207439" y="1528618"/>
                </a:cubicBezTo>
                <a:cubicBezTo>
                  <a:pt x="2021643" y="1566944"/>
                  <a:pt x="1782941" y="1526033"/>
                  <a:pt x="1667528" y="1528618"/>
                </a:cubicBezTo>
                <a:cubicBezTo>
                  <a:pt x="1552115" y="1531203"/>
                  <a:pt x="996904" y="1448687"/>
                  <a:pt x="817454" y="1528618"/>
                </a:cubicBezTo>
                <a:cubicBezTo>
                  <a:pt x="370709" y="1435904"/>
                  <a:pt x="-4567" y="1135871"/>
                  <a:pt x="0" y="764309"/>
                </a:cubicBezTo>
                <a:cubicBezTo>
                  <a:pt x="1244" y="362954"/>
                  <a:pt x="342773" y="74680"/>
                  <a:pt x="817454" y="0"/>
                </a:cubicBezTo>
                <a:close/>
              </a:path>
            </a:pathLst>
          </a:custGeom>
          <a:solidFill>
            <a:srgbClr val="FFFFCC"/>
          </a:solidFill>
          <a:ln w="19050">
            <a:solidFill>
              <a:schemeClr val="tx1"/>
            </a:solidFill>
            <a:prstDash val="lgDashDot"/>
            <a:extLst>
              <a:ext uri="{C807C97D-BFC1-408E-A445-0C87EB9F89A2}">
                <ask:lineSketchStyleProps xmlns:ask="http://schemas.microsoft.com/office/drawing/2018/sketchyshapes" sd="1086508122">
                  <a:prstGeom prst="flowChartTerminato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200" dirty="0">
                <a:solidFill>
                  <a:prstClr val="black"/>
                </a:solidFill>
              </a:rPr>
              <a:t>B. </a:t>
            </a:r>
            <a:r>
              <a:rPr lang="en-US" sz="3200" dirty="0" err="1">
                <a:solidFill>
                  <a:prstClr val="black"/>
                </a:solidFill>
              </a:rPr>
              <a:t>Để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đảm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bảo</a:t>
            </a:r>
            <a:r>
              <a:rPr lang="en-US" sz="3200" dirty="0">
                <a:solidFill>
                  <a:prstClr val="black"/>
                </a:solidFill>
              </a:rPr>
              <a:t> an </a:t>
            </a:r>
            <a:r>
              <a:rPr lang="en-US" sz="3200" dirty="0" err="1">
                <a:solidFill>
                  <a:prstClr val="black"/>
                </a:solidFill>
              </a:rPr>
              <a:t>toàn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cho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bản</a:t>
            </a:r>
            <a:r>
              <a:rPr lang="en-US" sz="3200" dirty="0">
                <a:solidFill>
                  <a:prstClr val="black"/>
                </a:solidFill>
              </a:rPr>
              <a:t> than </a:t>
            </a:r>
            <a:r>
              <a:rPr lang="en-US" sz="3200" dirty="0" err="1">
                <a:solidFill>
                  <a:prstClr val="black"/>
                </a:solidFill>
              </a:rPr>
              <a:t>và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những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người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xung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quanh</a:t>
            </a:r>
            <a:r>
              <a:rPr lang="en-US" sz="3200" dirty="0">
                <a:solidFill>
                  <a:prstClr val="black"/>
                </a:solidFill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C0BF159-19AF-6DD9-567E-DB7AA5C77404}"/>
              </a:ext>
            </a:extLst>
          </p:cNvPr>
          <p:cNvGrpSpPr/>
          <p:nvPr/>
        </p:nvGrpSpPr>
        <p:grpSpPr>
          <a:xfrm>
            <a:off x="5026063" y="2913789"/>
            <a:ext cx="2246665" cy="3948546"/>
            <a:chOff x="-74291" y="2956902"/>
            <a:chExt cx="2246665" cy="3948546"/>
          </a:xfrm>
        </p:grpSpPr>
        <p:pic>
          <p:nvPicPr>
            <p:cNvPr id="7" name="Picture 6" descr="A picture containing toy&#10;&#10;Description automatically generated">
              <a:extLst>
                <a:ext uri="{FF2B5EF4-FFF2-40B4-BE49-F238E27FC236}">
                  <a16:creationId xmlns:a16="http://schemas.microsoft.com/office/drawing/2014/main" id="{94D44D92-EEEF-ACE2-7F31-9D6CD92CB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4291" y="2956902"/>
              <a:ext cx="2246665" cy="394854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916F835-DD4B-BA0A-228A-73AD809E2696}"/>
                </a:ext>
              </a:extLst>
            </p:cNvPr>
            <p:cNvSpPr txBox="1"/>
            <p:nvPr/>
          </p:nvSpPr>
          <p:spPr>
            <a:xfrm>
              <a:off x="241677" y="2999510"/>
              <a:ext cx="161473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Hãy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chọn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đáp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</a:p>
          </p:txBody>
        </p:sp>
      </p:grpSp>
      <p:sp>
        <p:nvSpPr>
          <p:cNvPr id="16" name="AutoShape 3">
            <a:extLst>
              <a:ext uri="{FF2B5EF4-FFF2-40B4-BE49-F238E27FC236}">
                <a16:creationId xmlns:a16="http://schemas.microsoft.com/office/drawing/2014/main" id="{96A054C5-B4FA-F692-A895-7ACDAC774A2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476296" y="1602731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384332E-AE58-B73C-370C-E1B96A5A2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184" y="2167881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609AD68D-1A87-CBA6-E5B7-EF3C57181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184" y="2167881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 12">
            <a:extLst>
              <a:ext uri="{FF2B5EF4-FFF2-40B4-BE49-F238E27FC236}">
                <a16:creationId xmlns:a16="http://schemas.microsoft.com/office/drawing/2014/main" id="{6BB36A61-785B-3BA0-0CAE-D07D30CCEE71}"/>
              </a:ext>
            </a:extLst>
          </p:cNvPr>
          <p:cNvSpPr>
            <a:spLocks noEditPoints="1"/>
          </p:cNvSpPr>
          <p:nvPr/>
        </p:nvSpPr>
        <p:spPr bwMode="auto">
          <a:xfrm>
            <a:off x="6714546" y="2593331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13">
            <a:extLst>
              <a:ext uri="{FF2B5EF4-FFF2-40B4-BE49-F238E27FC236}">
                <a16:creationId xmlns:a16="http://schemas.microsoft.com/office/drawing/2014/main" id="{286F82AA-90FC-D70D-C6E6-3AD1C2421B3A}"/>
              </a:ext>
            </a:extLst>
          </p:cNvPr>
          <p:cNvSpPr>
            <a:spLocks noEditPoints="1"/>
          </p:cNvSpPr>
          <p:nvPr/>
        </p:nvSpPr>
        <p:spPr bwMode="auto">
          <a:xfrm>
            <a:off x="6714546" y="2593331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 15">
            <a:extLst>
              <a:ext uri="{FF2B5EF4-FFF2-40B4-BE49-F238E27FC236}">
                <a16:creationId xmlns:a16="http://schemas.microsoft.com/office/drawing/2014/main" id="{B3DA0B6F-FC6B-172D-F0BB-2869D6F39C74}"/>
              </a:ext>
            </a:extLst>
          </p:cNvPr>
          <p:cNvSpPr>
            <a:spLocks/>
          </p:cNvSpPr>
          <p:nvPr/>
        </p:nvSpPr>
        <p:spPr bwMode="auto">
          <a:xfrm>
            <a:off x="9675234" y="2769544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 18">
            <a:extLst>
              <a:ext uri="{FF2B5EF4-FFF2-40B4-BE49-F238E27FC236}">
                <a16:creationId xmlns:a16="http://schemas.microsoft.com/office/drawing/2014/main" id="{AC422A3F-BC77-157A-38D3-EEAC1ED2584F}"/>
              </a:ext>
            </a:extLst>
          </p:cNvPr>
          <p:cNvSpPr>
            <a:spLocks noEditPoints="1"/>
          </p:cNvSpPr>
          <p:nvPr/>
        </p:nvSpPr>
        <p:spPr bwMode="auto">
          <a:xfrm>
            <a:off x="6149396" y="2979094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 21">
            <a:extLst>
              <a:ext uri="{FF2B5EF4-FFF2-40B4-BE49-F238E27FC236}">
                <a16:creationId xmlns:a16="http://schemas.microsoft.com/office/drawing/2014/main" id="{32620BD1-5B31-B595-0565-2F57FBF6111D}"/>
              </a:ext>
            </a:extLst>
          </p:cNvPr>
          <p:cNvSpPr>
            <a:spLocks noEditPoints="1"/>
          </p:cNvSpPr>
          <p:nvPr/>
        </p:nvSpPr>
        <p:spPr bwMode="auto">
          <a:xfrm>
            <a:off x="6814559" y="6327131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 22">
            <a:extLst>
              <a:ext uri="{FF2B5EF4-FFF2-40B4-BE49-F238E27FC236}">
                <a16:creationId xmlns:a16="http://schemas.microsoft.com/office/drawing/2014/main" id="{2154D9DE-0941-FAFE-B3F3-FE2DC33FEE54}"/>
              </a:ext>
            </a:extLst>
          </p:cNvPr>
          <p:cNvSpPr>
            <a:spLocks noEditPoints="1"/>
          </p:cNvSpPr>
          <p:nvPr/>
        </p:nvSpPr>
        <p:spPr bwMode="auto">
          <a:xfrm>
            <a:off x="6814559" y="6327131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 25">
            <a:extLst>
              <a:ext uri="{FF2B5EF4-FFF2-40B4-BE49-F238E27FC236}">
                <a16:creationId xmlns:a16="http://schemas.microsoft.com/office/drawing/2014/main" id="{AC496622-7242-9EBF-D425-134BB3FC6A56}"/>
              </a:ext>
            </a:extLst>
          </p:cNvPr>
          <p:cNvSpPr>
            <a:spLocks/>
          </p:cNvSpPr>
          <p:nvPr/>
        </p:nvSpPr>
        <p:spPr bwMode="auto">
          <a:xfrm>
            <a:off x="9570459" y="6325544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 26">
            <a:extLst>
              <a:ext uri="{FF2B5EF4-FFF2-40B4-BE49-F238E27FC236}">
                <a16:creationId xmlns:a16="http://schemas.microsoft.com/office/drawing/2014/main" id="{14E68D61-6F33-3445-9141-273BB3E90E63}"/>
              </a:ext>
            </a:extLst>
          </p:cNvPr>
          <p:cNvSpPr>
            <a:spLocks/>
          </p:cNvSpPr>
          <p:nvPr/>
        </p:nvSpPr>
        <p:spPr bwMode="auto">
          <a:xfrm>
            <a:off x="9570459" y="6325544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 40">
            <a:extLst>
              <a:ext uri="{FF2B5EF4-FFF2-40B4-BE49-F238E27FC236}">
                <a16:creationId xmlns:a16="http://schemas.microsoft.com/office/drawing/2014/main" id="{4FCF741C-5DB7-0B6A-819F-832ABFD1F8C9}"/>
              </a:ext>
            </a:extLst>
          </p:cNvPr>
          <p:cNvSpPr>
            <a:spLocks noEditPoints="1"/>
          </p:cNvSpPr>
          <p:nvPr/>
        </p:nvSpPr>
        <p:spPr bwMode="auto">
          <a:xfrm>
            <a:off x="8721146" y="3277544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Freeform 52">
            <a:extLst>
              <a:ext uri="{FF2B5EF4-FFF2-40B4-BE49-F238E27FC236}">
                <a16:creationId xmlns:a16="http://schemas.microsoft.com/office/drawing/2014/main" id="{BE0FA579-6E95-AA9F-4B1F-90B259ACA918}"/>
              </a:ext>
            </a:extLst>
          </p:cNvPr>
          <p:cNvSpPr>
            <a:spLocks noEditPoints="1"/>
          </p:cNvSpPr>
          <p:nvPr/>
        </p:nvSpPr>
        <p:spPr bwMode="auto">
          <a:xfrm>
            <a:off x="9470446" y="4404669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Freeform 64">
            <a:extLst>
              <a:ext uri="{FF2B5EF4-FFF2-40B4-BE49-F238E27FC236}">
                <a16:creationId xmlns:a16="http://schemas.microsoft.com/office/drawing/2014/main" id="{817B055C-A4E1-F1F6-28F6-2425134F7093}"/>
              </a:ext>
            </a:extLst>
          </p:cNvPr>
          <p:cNvSpPr>
            <a:spLocks noEditPoints="1"/>
          </p:cNvSpPr>
          <p:nvPr/>
        </p:nvSpPr>
        <p:spPr bwMode="auto">
          <a:xfrm>
            <a:off x="8757659" y="5752456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 70">
            <a:extLst>
              <a:ext uri="{FF2B5EF4-FFF2-40B4-BE49-F238E27FC236}">
                <a16:creationId xmlns:a16="http://schemas.microsoft.com/office/drawing/2014/main" id="{CB70E499-20BE-CFD1-76DC-96A71515EB4C}"/>
              </a:ext>
            </a:extLst>
          </p:cNvPr>
          <p:cNvSpPr>
            <a:spLocks noEditPoints="1"/>
          </p:cNvSpPr>
          <p:nvPr/>
        </p:nvSpPr>
        <p:spPr bwMode="auto">
          <a:xfrm>
            <a:off x="7240009" y="3285481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Freeform 78">
            <a:extLst>
              <a:ext uri="{FF2B5EF4-FFF2-40B4-BE49-F238E27FC236}">
                <a16:creationId xmlns:a16="http://schemas.microsoft.com/office/drawing/2014/main" id="{9A5FEF7F-AFF2-4C96-82A0-E0BAAEB9BF01}"/>
              </a:ext>
            </a:extLst>
          </p:cNvPr>
          <p:cNvSpPr>
            <a:spLocks noEditPoints="1"/>
          </p:cNvSpPr>
          <p:nvPr/>
        </p:nvSpPr>
        <p:spPr bwMode="auto">
          <a:xfrm>
            <a:off x="6489121" y="4558656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Freeform 86">
            <a:extLst>
              <a:ext uri="{FF2B5EF4-FFF2-40B4-BE49-F238E27FC236}">
                <a16:creationId xmlns:a16="http://schemas.microsoft.com/office/drawing/2014/main" id="{D2A4ABED-425A-7CC5-AE72-F14CA3ED398A}"/>
              </a:ext>
            </a:extLst>
          </p:cNvPr>
          <p:cNvSpPr>
            <a:spLocks noEditPoints="1"/>
          </p:cNvSpPr>
          <p:nvPr/>
        </p:nvSpPr>
        <p:spPr bwMode="auto">
          <a:xfrm>
            <a:off x="7200321" y="5774681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Freeform 116">
            <a:extLst>
              <a:ext uri="{FF2B5EF4-FFF2-40B4-BE49-F238E27FC236}">
                <a16:creationId xmlns:a16="http://schemas.microsoft.com/office/drawing/2014/main" id="{A2325B24-BAB4-13E2-BA7A-8FE70E1CE281}"/>
              </a:ext>
            </a:extLst>
          </p:cNvPr>
          <p:cNvSpPr>
            <a:spLocks/>
          </p:cNvSpPr>
          <p:nvPr/>
        </p:nvSpPr>
        <p:spPr bwMode="auto">
          <a:xfrm>
            <a:off x="10249909" y="3087044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90953B9-E25C-F62D-6395-DEDA3341011F}"/>
              </a:ext>
            </a:extLst>
          </p:cNvPr>
          <p:cNvGrpSpPr/>
          <p:nvPr/>
        </p:nvGrpSpPr>
        <p:grpSpPr>
          <a:xfrm>
            <a:off x="9209575" y="3803838"/>
            <a:ext cx="3219875" cy="3141554"/>
            <a:chOff x="9209575" y="3803838"/>
            <a:chExt cx="3219875" cy="3141554"/>
          </a:xfrm>
        </p:grpSpPr>
        <p:pic>
          <p:nvPicPr>
            <p:cNvPr id="114" name="Picture 113" descr="Background pattern&#10;&#10;Description automatically generated">
              <a:extLst>
                <a:ext uri="{FF2B5EF4-FFF2-40B4-BE49-F238E27FC236}">
                  <a16:creationId xmlns:a16="http://schemas.microsoft.com/office/drawing/2014/main" id="{B230548C-E840-9E4B-11D3-7E34F8765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9575" y="4680747"/>
              <a:ext cx="3219875" cy="2264645"/>
            </a:xfrm>
            <a:prstGeom prst="rect">
              <a:avLst/>
            </a:prstGeom>
          </p:spPr>
        </p:pic>
        <p:pic>
          <p:nvPicPr>
            <p:cNvPr id="112" name="Picture 11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CD17974-D0C9-0754-52F3-4F1F68C88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0882" y="3803838"/>
              <a:ext cx="1191985" cy="1509635"/>
            </a:xfrm>
            <a:prstGeom prst="rect">
              <a:avLst/>
            </a:prstGeom>
          </p:spPr>
        </p:pic>
      </p:grpSp>
      <p:pic>
        <p:nvPicPr>
          <p:cNvPr id="5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EF61B173-66C0-CA9E-B64F-7278E224D4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539248" y="3069580"/>
            <a:ext cx="487363" cy="487363"/>
          </a:xfrm>
          <a:prstGeom prst="rect">
            <a:avLst/>
          </a:prstGeom>
        </p:spPr>
      </p:pic>
      <p:pic>
        <p:nvPicPr>
          <p:cNvPr id="9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68350850-13FC-0A5A-A3B1-FC73C4F6733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70315" y="299725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560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1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80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02DAAE2A-43E3-A9C8-10D2-1E73CCEE9A47}"/>
              </a:ext>
            </a:extLst>
          </p:cNvPr>
          <p:cNvSpPr/>
          <p:nvPr/>
        </p:nvSpPr>
        <p:spPr>
          <a:xfrm>
            <a:off x="5381625" y="135082"/>
            <a:ext cx="6087629" cy="2701637"/>
          </a:xfrm>
          <a:prstGeom prst="flowChartTerminator">
            <a:avLst/>
          </a:prstGeom>
          <a:solidFill>
            <a:schemeClr val="bg1">
              <a:alpha val="50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 đồng tình hay không đồng tình với ý kiến nào dưới đây? Vì sao?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16DE04-0A34-AF32-6FD0-FCE71756B7B2}"/>
              </a:ext>
            </a:extLst>
          </p:cNvPr>
          <p:cNvGrpSpPr/>
          <p:nvPr/>
        </p:nvGrpSpPr>
        <p:grpSpPr>
          <a:xfrm>
            <a:off x="104774" y="314325"/>
            <a:ext cx="5276851" cy="6224321"/>
            <a:chOff x="138640" y="1257300"/>
            <a:chExt cx="5591175" cy="5372481"/>
          </a:xfrm>
        </p:grpSpPr>
        <p:pic>
          <p:nvPicPr>
            <p:cNvPr id="9" name="Picture 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D5CFB96-E963-A7A5-EB9D-CB752756D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640" y="1257300"/>
              <a:ext cx="5591175" cy="537248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6993B7B-7821-41B1-6A4B-259906E02F5F}"/>
                </a:ext>
              </a:extLst>
            </p:cNvPr>
            <p:cNvSpPr txBox="1"/>
            <p:nvPr/>
          </p:nvSpPr>
          <p:spPr>
            <a:xfrm>
              <a:off x="627590" y="4291244"/>
              <a:ext cx="4613275" cy="1705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Em không đồng tình vì bỏ hai tay khi lái xe gây mất thăng bằng, không tự chủ khi lái xe có thể gây tai nạn.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996DC88-800C-C04D-FC3B-AB1700D833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6046" y="3182472"/>
            <a:ext cx="6417353" cy="36943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EA34045-EA87-8152-9651-3E4AA6F38D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470" y="2470695"/>
            <a:ext cx="1779155" cy="177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2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uple of figurines next to a cake&#10;&#10;Description automatically generated with low confidence">
            <a:extLst>
              <a:ext uri="{FF2B5EF4-FFF2-40B4-BE49-F238E27FC236}">
                <a16:creationId xmlns:a16="http://schemas.microsoft.com/office/drawing/2014/main" id="{AB0360B9-E33F-26BB-88AF-48CD30503CE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4" y="4352925"/>
            <a:ext cx="2974963" cy="2307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743C83A-36D0-B6DC-7043-579F59928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2572" y="2505075"/>
            <a:ext cx="7020203" cy="21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36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272</Words>
  <Application>Microsoft Office PowerPoint</Application>
  <PresentationFormat>Widescreen</PresentationFormat>
  <Paragraphs>24</Paragraphs>
  <Slides>6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#9Slide05 SVNClementine</vt:lpstr>
      <vt:lpstr>Arial</vt:lpstr>
      <vt:lpstr>Calibri</vt:lpstr>
      <vt:lpstr>Wingdings</vt:lpstr>
      <vt:lpstr>Wingdings 2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MyPC</cp:lastModifiedBy>
  <cp:revision>52</cp:revision>
  <dcterms:created xsi:type="dcterms:W3CDTF">2022-10-10T08:46:08Z</dcterms:created>
  <dcterms:modified xsi:type="dcterms:W3CDTF">2025-05-06T03:43:15Z</dcterms:modified>
</cp:coreProperties>
</file>