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6"/>
  </p:notesMasterIdLst>
  <p:sldIdLst>
    <p:sldId id="377" r:id="rId3"/>
    <p:sldId id="372" r:id="rId4"/>
    <p:sldId id="373" r:id="rId5"/>
    <p:sldId id="394" r:id="rId6"/>
    <p:sldId id="395" r:id="rId7"/>
    <p:sldId id="387" r:id="rId8"/>
    <p:sldId id="390" r:id="rId9"/>
    <p:sldId id="396" r:id="rId10"/>
    <p:sldId id="388" r:id="rId11"/>
    <p:sldId id="398" r:id="rId12"/>
    <p:sldId id="397" r:id="rId13"/>
    <p:sldId id="376" r:id="rId14"/>
    <p:sldId id="269" r:id="rId15"/>
  </p:sldIdLst>
  <p:sldSz cx="12192000" cy="6858000"/>
  <p:notesSz cx="6858000" cy="9144000"/>
  <p:embeddedFontLst>
    <p:embeddedFont>
      <p:font typeface="#9Slide04 Yeseva One" panose="020B0604020202020204" charset="0"/>
      <p:regular r:id="rId17"/>
    </p:embeddedFont>
    <p:embeddedFont>
      <p:font typeface="Arial-Rounded" panose="020B0500000000000000" charset="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2121"/>
    <a:srgbClr val="78DEC1"/>
    <a:srgbClr val="0000FF"/>
    <a:srgbClr val="63EB97"/>
    <a:srgbClr val="E0EE2E"/>
    <a:srgbClr val="F397BA"/>
    <a:srgbClr val="CC99FF"/>
    <a:srgbClr val="EE689B"/>
    <a:srgbClr val="E838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0797" autoAdjust="0"/>
  </p:normalViewPr>
  <p:slideViewPr>
    <p:cSldViewPr snapToGrid="0">
      <p:cViewPr varScale="1">
        <p:scale>
          <a:sx n="75" d="100"/>
          <a:sy n="75" d="100"/>
        </p:scale>
        <p:origin x="97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43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E4F080-0047-40BC-93FA-FC03A0A629A6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17EF4A-A8B1-43BA-B56C-B5F92A525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890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D4A158-DCDA-4211-ACD9-CE4F8B86820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0329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098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F5308-1AB7-B2E7-8C0C-B9C065F161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024578-6863-15B8-95DB-206B99B7C2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4614C3-35BC-6485-D607-0A4652DAA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10979-D02E-4FF1-B363-51C69CEAD053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36963B-9715-3533-B49A-94980F52F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AD4AE2-418A-BDB6-11C1-B3DB4FE07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278C7-B675-4A22-9C62-C1A7D9CA4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589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0B60C-FB10-2FAA-8840-E64ECFDE0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648DEA-7F41-8419-E317-B5DC20619F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777A37-F795-D3B8-F6F3-02B56CC0EC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10979-D02E-4FF1-B363-51C69CEAD053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55016A-7D68-8F4A-EF79-4484BE382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476573-80EA-F0E2-C515-A851885AB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278C7-B675-4A22-9C62-C1A7D9CA4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022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5AF67C7-AB4E-D2DC-B36B-809FBB6225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5E7804-DCE1-3F64-75CE-A80A09BAB5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2CE64D-2E17-88E1-F63E-86E989743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10979-D02E-4FF1-B363-51C69CEAD053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765116-6F2C-F4F8-088A-8D157AF26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5F089E-F28C-7F9A-E209-49B9364E9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278C7-B675-4A22-9C62-C1A7D9CA4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6123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4D38F-5A4D-1A8C-5D17-DF5ED19B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F75C87-3B30-BB0C-9BDD-EBE3D7FB0C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76C4C0-F8CF-5185-ABA0-EBC40495A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96DEC-7F2B-4C50-800B-2DA0F54A6881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737C3-74D4-C24C-B10E-527A4EBEA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0801E8-AB02-3F04-F876-0FC0B3859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B95FD-6B8A-4AFD-BC66-AE5A5537C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2211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5FE9A-71C2-8B87-78AB-8B5591165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4D4922-315E-E65D-B1A0-AE2E0C2AC7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3CB8FE-FA2A-AABE-A5AB-5339EEF69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96DEC-7F2B-4C50-800B-2DA0F54A6881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B60103-E2C4-99BF-AB88-C7ADC1690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F6F433-2F44-BEE6-7B48-3FAD9D338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B95FD-6B8A-4AFD-BC66-AE5A5537C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2505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B5257-C653-BD9D-C6F0-E8D39CCF0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9E1A17-B2EC-A6D7-C7C8-2C9FACD9F4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8B5DD2-1B39-4C0C-8E00-CBB342A36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96DEC-7F2B-4C50-800B-2DA0F54A6881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3EE2F4-0A7B-58C7-5F8B-E48A47FAC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6D093E-924F-1699-BF04-E8ECCCA52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B95FD-6B8A-4AFD-BC66-AE5A5537C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0598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BC2A1-DE7D-3ABE-5293-9CD300BEF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DFBC14-B9B5-0A46-2422-4EE71D2894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CEB690-4FC8-406B-F61C-B2F40C57A7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3194E5-963B-C700-F013-539D1CA54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96DEC-7F2B-4C50-800B-2DA0F54A6881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A26907-3447-1828-C639-E16AD9A63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3F46F8-09FC-CA8D-658B-2E371F4AE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B95FD-6B8A-4AFD-BC66-AE5A5537C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6977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323D6-7D07-2D1D-5979-BDB13F1BA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2C9962-F870-D8D5-3A72-41461EA7AF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A82A08-6AE1-44A3-F2EC-C45FA39D6D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E65881-CFDE-BA10-F188-C53F646EB5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54100A-485D-9627-B1AC-635B549CE2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38960D-996B-E1DC-E7CD-2C37B73D6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96DEC-7F2B-4C50-800B-2DA0F54A6881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E3B1788-AFFA-7AB2-5235-43028B29F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5B31B2B-03BE-9B5A-F72E-C68952211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B95FD-6B8A-4AFD-BC66-AE5A5537C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6756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AF11D-9734-66DC-4F77-77639937C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E06CCC-E648-3DD5-4799-D610F8B6E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96DEC-7F2B-4C50-800B-2DA0F54A6881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7C9AC6-CB4D-6650-55CC-E11AD690C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4DBF9D-D4C3-51AF-D4C0-A69CD13CF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B95FD-6B8A-4AFD-BC66-AE5A5537C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1831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4EC42B-4646-5F78-3765-8DAC1DF78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96DEC-7F2B-4C50-800B-2DA0F54A6881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D99BCD-CEDA-C192-B19D-B4936DAC9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1FADAC-67E3-99BA-5092-1CBD388E4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B95FD-6B8A-4AFD-BC66-AE5A5537C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1175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92614-6B26-48AD-9AFA-C2BB000C8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7E09B5-216F-BF90-B7BF-83898F7333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E26CC3-1B9F-C32E-035F-BA13BCB079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6FA071-F0DB-99E1-0EF1-F702D82EE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96DEC-7F2B-4C50-800B-2DA0F54A6881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5921BE-4873-967D-CF86-550218128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6048CC-C225-B586-4FCD-B9A5B3227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B95FD-6B8A-4AFD-BC66-AE5A5537C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916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AC5E5-EFC9-F6A5-506C-AAC4E7734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C66F42-BA36-8834-108E-4065BB67E7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61696C-0467-6D67-3905-C1A563F12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10979-D02E-4FF1-B363-51C69CEAD053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B7EC0B-922A-F496-6F82-8608E49EF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11906D-6DF5-6118-AF7D-40C55CBA0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278C7-B675-4A22-9C62-C1A7D9CA4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9719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B01F4-4E51-1844-8192-38831F1B2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1E4E52-0C59-AF87-7767-F70F097F60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EE1121-B223-F98F-2BD5-74F5FEF555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AE7F82-06FF-B31E-0D2F-1E4E78380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96DEC-7F2B-4C50-800B-2DA0F54A6881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C6E8A7-975C-78A2-70C5-C5B485624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94AD93-AD14-7F55-5E05-50DFA29BA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B95FD-6B8A-4AFD-BC66-AE5A5537C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2764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B1D08-C093-1ADE-49DA-F76F56A32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AC6CE3-5F29-E20E-3FA3-2F06AE83F3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B5812F-6973-74A2-4DE2-7414101C0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96DEC-7F2B-4C50-800B-2DA0F54A6881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B554D0-B134-B04E-923B-2EAE55A48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259A27-95D7-CCFA-09A4-0FD4DCE94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B95FD-6B8A-4AFD-BC66-AE5A5537C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685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C5B150-85EC-CF0C-4941-E67F8CE9CE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514727-3968-A006-A8F5-BBD84D61E6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D04B21-AC8D-09D5-BA9C-AD282958E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96DEC-7F2B-4C50-800B-2DA0F54A6881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BB2AD9-0A0A-2D93-9972-E39283B72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6E9870-C2B0-9346-EFB2-C9D273299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B95FD-6B8A-4AFD-BC66-AE5A5537C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981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EF7E7-FE8D-F7F9-A4DA-43AD5FE5E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F6EAE8-39F5-B4AF-BF80-771C5511C3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65E1E6-5F33-EFD0-BBCD-1FBD732FA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10979-D02E-4FF1-B363-51C69CEAD053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7EB508-1F85-5A48-B591-4B9A102A0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5EC654-3F57-A11A-8EBF-094A58BD7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278C7-B675-4A22-9C62-C1A7D9CA4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299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6C713-5C1A-1C7C-D77D-5E5685888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5FDAD2-6800-FF5E-7277-6936B03BC8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FB56F7-C4EC-2AEB-7EED-3FA46B313D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D4CE24-1079-553F-3980-AD0806BF5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10979-D02E-4FF1-B363-51C69CEAD053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AFB10E-AE02-3C65-DD3E-46689F6E7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6F6B2A-38C3-A570-0A40-F416D81B3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278C7-B675-4A22-9C62-C1A7D9CA4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063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7BA10-0D41-769C-EBA2-5B1AF750B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B78A1A-B803-8BE5-CBC9-1115CCF7E4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7FD74C-E00B-162A-4C25-DB3F9F6E9B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9F3F4F-D49D-FB1E-48D1-DC9B04E6E8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C690D4-F77D-0BDA-8109-E27DA065AA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23DF319-E5E4-475F-CAFB-7DF354B0C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10979-D02E-4FF1-B363-51C69CEAD053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53B72CD-326C-CC39-9ED3-1AFDE3B92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9BA5B2-726A-EAA3-8D32-01F487CCB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278C7-B675-4A22-9C62-C1A7D9CA4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022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670D4-910C-CB40-E8C5-0CDE30278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FA4910-4395-741E-FD48-3CA3D7803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10979-D02E-4FF1-B363-51C69CEAD053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74F67E-4CD9-240F-7877-617F13947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0B02D1-88C1-0472-E569-293C00815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278C7-B675-4A22-9C62-C1A7D9CA4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994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B1C7B4-89F3-BA9D-2346-1945E65AB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10979-D02E-4FF1-B363-51C69CEAD053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DA8841-7B56-2CD5-B2BD-B45737A07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909222-694E-6AD8-088B-77B3D5BB6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278C7-B675-4A22-9C62-C1A7D9CA4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573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856B2-163C-66E1-801F-78E468BF5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B01167-6FD4-E893-A853-13585B9D96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367675-EA5C-FBD8-F827-241824F2E5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EA3AE6-FC02-EEEA-AE29-B8F1EB599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10979-D02E-4FF1-B363-51C69CEAD053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1E72EE-DA8D-4612-D9A1-1D7B37397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DB9C11-D810-6EF8-521F-55AD986AB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278C7-B675-4A22-9C62-C1A7D9CA4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701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8800E-FD09-139F-79E9-6E37512AA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046C812-CFA8-26CC-1F39-C0A68E1F9B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89666F-917A-9AEC-40B4-7ED9407400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6157C6-F304-0782-6127-5A5EA3713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10979-D02E-4FF1-B363-51C69CEAD053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A879EA-8F76-A882-C596-B5C3D64CE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C71636-7202-660D-4C3B-E865A6128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278C7-B675-4A22-9C62-C1A7D9CA4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932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39B1D7B-8B59-9ADE-B31D-C2C583861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E30BB0-54F3-99AE-E126-2EC101C83E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D95270-D3A5-27E1-2EEA-9859D5492B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410979-D02E-4FF1-B363-51C69CEAD053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1FB245-0D33-7908-C21D-3A861C1EF8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4952F8-9642-3E1A-61A4-066FAD1617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4278C7-B675-4A22-9C62-C1A7D9CA4FCE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014F658-43E5-AA0B-BE94-D942AA6F8FB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23671816"/>
            <a:ext cx="3627531" cy="476167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B6D9AF8-408A-52CD-4DFF-3C47B50A31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6"/>
            <a:ext cx="3627531" cy="476167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F3A7758-3AAB-136B-9D2D-A6F5B06F78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-19326756"/>
            <a:ext cx="3627531" cy="476167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552DD03-A5BC-1016-C97D-E86C7165F1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49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CB2F723-2AC2-E498-089D-06126348D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D42CFB-62C6-C00B-9B64-00A7F3CE9A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FAC1C1-EAAB-27E6-8E0C-93146D0C44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96DEC-7F2B-4C50-800B-2DA0F54A6881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913AC4-BC22-B232-4793-F98A9B6856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95E414-255A-2A17-05FD-0AF5B0B77E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2B95FD-6B8A-4AFD-BC66-AE5A5537C878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F60EA68-8B36-A8EF-6F67-681A27D32D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23671816"/>
            <a:ext cx="3627531" cy="476167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8D4F176-973A-C860-A493-5C851B9775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6"/>
            <a:ext cx="3627531" cy="476167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41F1C20-DCDD-311E-C8D5-662D2F8183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-19326756"/>
            <a:ext cx="3627531" cy="476167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4FBA0A9-9D9C-83A4-4DA8-6F64DDB420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560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microsoft.com/office/2007/relationships/hdphoto" Target="../media/hdphoto4.wdp"/><Relationship Id="rId5" Type="http://schemas.openxmlformats.org/officeDocument/2006/relationships/image" Target="../media/image15.png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8DE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E0621F34-6691-DB11-8707-DD6F54A843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1396686">
            <a:off x="7513254" y="-106700"/>
            <a:ext cx="2941705" cy="6959549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6E872BC5-0AB1-B615-8B0E-8F1CEC42609C}"/>
              </a:ext>
            </a:extLst>
          </p:cNvPr>
          <p:cNvGrpSpPr/>
          <p:nvPr/>
        </p:nvGrpSpPr>
        <p:grpSpPr>
          <a:xfrm>
            <a:off x="1630981" y="5380085"/>
            <a:ext cx="247023" cy="301737"/>
            <a:chOff x="1615899" y="5380084"/>
            <a:chExt cx="247023" cy="301737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FDDA69A-32D6-A16E-9866-91AC1BEACEAF}"/>
                </a:ext>
              </a:extLst>
            </p:cNvPr>
            <p:cNvSpPr/>
            <p:nvPr/>
          </p:nvSpPr>
          <p:spPr>
            <a:xfrm>
              <a:off x="1621161" y="5389214"/>
              <a:ext cx="241761" cy="292607"/>
            </a:xfrm>
            <a:custGeom>
              <a:avLst/>
              <a:gdLst>
                <a:gd name="connsiteX0" fmla="*/ 170041 w 241761"/>
                <a:gd name="connsiteY0" fmla="*/ 70285 h 292607"/>
                <a:gd name="connsiteX1" fmla="*/ 64190 w 241761"/>
                <a:gd name="connsiteY1" fmla="*/ 201637 h 292607"/>
                <a:gd name="connsiteX2" fmla="*/ 52249 w 241761"/>
                <a:gd name="connsiteY2" fmla="*/ 238878 h 292607"/>
                <a:gd name="connsiteX3" fmla="*/ 114788 w 241761"/>
                <a:gd name="connsiteY3" fmla="*/ 218638 h 292607"/>
                <a:gd name="connsiteX4" fmla="*/ 158910 w 241761"/>
                <a:gd name="connsiteY4" fmla="*/ 167838 h 292607"/>
                <a:gd name="connsiteX5" fmla="*/ 222663 w 241761"/>
                <a:gd name="connsiteY5" fmla="*/ 79190 h 292607"/>
                <a:gd name="connsiteX6" fmla="*/ 238247 w 241761"/>
                <a:gd name="connsiteY6" fmla="*/ 17056 h 292607"/>
                <a:gd name="connsiteX7" fmla="*/ 203638 w 241761"/>
                <a:gd name="connsiteY7" fmla="*/ -148 h 292607"/>
                <a:gd name="connsiteX8" fmla="*/ 165386 w 241761"/>
                <a:gd name="connsiteY8" fmla="*/ 12603 h 292607"/>
                <a:gd name="connsiteX9" fmla="*/ 26545 w 241761"/>
                <a:gd name="connsiteY9" fmla="*/ 171076 h 292607"/>
                <a:gd name="connsiteX10" fmla="*/ 6305 w 241761"/>
                <a:gd name="connsiteY10" fmla="*/ 263569 h 292607"/>
                <a:gd name="connsiteX11" fmla="*/ 71881 w 241761"/>
                <a:gd name="connsiteY11" fmla="*/ 291095 h 292607"/>
                <a:gd name="connsiteX12" fmla="*/ 138265 w 241761"/>
                <a:gd name="connsiteY12" fmla="*/ 256486 h 292607"/>
                <a:gd name="connsiteX13" fmla="*/ 235616 w 241761"/>
                <a:gd name="connsiteY13" fmla="*/ 152658 h 292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1761" h="292607">
                  <a:moveTo>
                    <a:pt x="170041" y="70285"/>
                  </a:moveTo>
                  <a:lnTo>
                    <a:pt x="64190" y="201637"/>
                  </a:lnTo>
                  <a:cubicBezTo>
                    <a:pt x="55488" y="212364"/>
                    <a:pt x="46380" y="226329"/>
                    <a:pt x="52249" y="238878"/>
                  </a:cubicBezTo>
                  <a:cubicBezTo>
                    <a:pt x="74998" y="241002"/>
                    <a:pt x="97605" y="233676"/>
                    <a:pt x="114788" y="218638"/>
                  </a:cubicBezTo>
                  <a:cubicBezTo>
                    <a:pt x="131748" y="203803"/>
                    <a:pt x="146584" y="186701"/>
                    <a:pt x="158910" y="167838"/>
                  </a:cubicBezTo>
                  <a:lnTo>
                    <a:pt x="222663" y="79190"/>
                  </a:lnTo>
                  <a:cubicBezTo>
                    <a:pt x="235818" y="60975"/>
                    <a:pt x="249581" y="36688"/>
                    <a:pt x="238247" y="17056"/>
                  </a:cubicBezTo>
                  <a:cubicBezTo>
                    <a:pt x="230577" y="5580"/>
                    <a:pt x="217401" y="-957"/>
                    <a:pt x="203638" y="-148"/>
                  </a:cubicBezTo>
                  <a:cubicBezTo>
                    <a:pt x="190037" y="945"/>
                    <a:pt x="176923" y="5317"/>
                    <a:pt x="165386" y="12603"/>
                  </a:cubicBezTo>
                  <a:cubicBezTo>
                    <a:pt x="104669" y="47617"/>
                    <a:pt x="64190" y="110561"/>
                    <a:pt x="26545" y="171076"/>
                  </a:cubicBezTo>
                  <a:cubicBezTo>
                    <a:pt x="9139" y="199208"/>
                    <a:pt x="-8671" y="234425"/>
                    <a:pt x="6305" y="263569"/>
                  </a:cubicBezTo>
                  <a:cubicBezTo>
                    <a:pt x="20393" y="285407"/>
                    <a:pt x="46440" y="296337"/>
                    <a:pt x="71881" y="291095"/>
                  </a:cubicBezTo>
                  <a:cubicBezTo>
                    <a:pt x="96613" y="285448"/>
                    <a:pt x="119463" y="273527"/>
                    <a:pt x="138265" y="256486"/>
                  </a:cubicBezTo>
                  <a:cubicBezTo>
                    <a:pt x="175567" y="226754"/>
                    <a:pt x="208354" y="191780"/>
                    <a:pt x="235616" y="152658"/>
                  </a:cubicBezTo>
                </a:path>
              </a:pathLst>
            </a:custGeom>
            <a:noFill/>
            <a:ln w="20234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589D8E42-CB6D-D477-DB73-FE6623D73E3A}"/>
                </a:ext>
              </a:extLst>
            </p:cNvPr>
            <p:cNvSpPr/>
            <p:nvPr/>
          </p:nvSpPr>
          <p:spPr>
            <a:xfrm>
              <a:off x="1615899" y="5380084"/>
              <a:ext cx="241791" cy="292475"/>
            </a:xfrm>
            <a:custGeom>
              <a:avLst/>
              <a:gdLst>
                <a:gd name="connsiteX0" fmla="*/ 170243 w 241791"/>
                <a:gd name="connsiteY0" fmla="*/ 70106 h 292475"/>
                <a:gd name="connsiteX1" fmla="*/ 64393 w 241791"/>
                <a:gd name="connsiteY1" fmla="*/ 201255 h 292475"/>
                <a:gd name="connsiteX2" fmla="*/ 52248 w 241791"/>
                <a:gd name="connsiteY2" fmla="*/ 238698 h 292475"/>
                <a:gd name="connsiteX3" fmla="*/ 114788 w 241791"/>
                <a:gd name="connsiteY3" fmla="*/ 218459 h 292475"/>
                <a:gd name="connsiteX4" fmla="*/ 158909 w 241791"/>
                <a:gd name="connsiteY4" fmla="*/ 167659 h 292475"/>
                <a:gd name="connsiteX5" fmla="*/ 222663 w 241791"/>
                <a:gd name="connsiteY5" fmla="*/ 79213 h 292475"/>
                <a:gd name="connsiteX6" fmla="*/ 238247 w 241791"/>
                <a:gd name="connsiteY6" fmla="*/ 17079 h 292475"/>
                <a:gd name="connsiteX7" fmla="*/ 203638 w 241791"/>
                <a:gd name="connsiteY7" fmla="*/ -124 h 292475"/>
                <a:gd name="connsiteX8" fmla="*/ 165386 w 241791"/>
                <a:gd name="connsiteY8" fmla="*/ 12626 h 292475"/>
                <a:gd name="connsiteX9" fmla="*/ 26545 w 241791"/>
                <a:gd name="connsiteY9" fmla="*/ 170897 h 292475"/>
                <a:gd name="connsiteX10" fmla="*/ 6306 w 241791"/>
                <a:gd name="connsiteY10" fmla="*/ 263592 h 292475"/>
                <a:gd name="connsiteX11" fmla="*/ 71881 w 241791"/>
                <a:gd name="connsiteY11" fmla="*/ 290915 h 292475"/>
                <a:gd name="connsiteX12" fmla="*/ 138265 w 241791"/>
                <a:gd name="connsiteY12" fmla="*/ 256509 h 292475"/>
                <a:gd name="connsiteX13" fmla="*/ 235615 w 241791"/>
                <a:gd name="connsiteY13" fmla="*/ 152479 h 29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1791" h="292475">
                  <a:moveTo>
                    <a:pt x="170243" y="70106"/>
                  </a:moveTo>
                  <a:lnTo>
                    <a:pt x="64393" y="201255"/>
                  </a:lnTo>
                  <a:cubicBezTo>
                    <a:pt x="55690" y="211983"/>
                    <a:pt x="46379" y="226150"/>
                    <a:pt x="52248" y="238698"/>
                  </a:cubicBezTo>
                  <a:cubicBezTo>
                    <a:pt x="74998" y="240823"/>
                    <a:pt x="97605" y="233497"/>
                    <a:pt x="114788" y="218459"/>
                  </a:cubicBezTo>
                  <a:cubicBezTo>
                    <a:pt x="131788" y="203664"/>
                    <a:pt x="146644" y="186562"/>
                    <a:pt x="158909" y="167659"/>
                  </a:cubicBezTo>
                  <a:lnTo>
                    <a:pt x="222663" y="79213"/>
                  </a:lnTo>
                  <a:cubicBezTo>
                    <a:pt x="236021" y="60796"/>
                    <a:pt x="249580" y="36711"/>
                    <a:pt x="238247" y="17079"/>
                  </a:cubicBezTo>
                  <a:cubicBezTo>
                    <a:pt x="230678" y="5502"/>
                    <a:pt x="217440" y="-1076"/>
                    <a:pt x="203638" y="-124"/>
                  </a:cubicBezTo>
                  <a:cubicBezTo>
                    <a:pt x="190038" y="968"/>
                    <a:pt x="176922" y="5340"/>
                    <a:pt x="165386" y="12626"/>
                  </a:cubicBezTo>
                  <a:cubicBezTo>
                    <a:pt x="104668" y="47640"/>
                    <a:pt x="64190" y="110584"/>
                    <a:pt x="26545" y="170897"/>
                  </a:cubicBezTo>
                  <a:cubicBezTo>
                    <a:pt x="9139" y="199029"/>
                    <a:pt x="-8672" y="234448"/>
                    <a:pt x="6306" y="263592"/>
                  </a:cubicBezTo>
                  <a:cubicBezTo>
                    <a:pt x="20412" y="285390"/>
                    <a:pt x="46481" y="296258"/>
                    <a:pt x="71881" y="290915"/>
                  </a:cubicBezTo>
                  <a:cubicBezTo>
                    <a:pt x="96593" y="285329"/>
                    <a:pt x="119464" y="273489"/>
                    <a:pt x="138265" y="256509"/>
                  </a:cubicBezTo>
                  <a:cubicBezTo>
                    <a:pt x="175525" y="226656"/>
                    <a:pt x="208293" y="191622"/>
                    <a:pt x="235615" y="152479"/>
                  </a:cubicBezTo>
                </a:path>
              </a:pathLst>
            </a:custGeom>
            <a:noFill/>
            <a:ln w="20234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BF73DFB8-B656-5BD0-3BA9-C9EE400DD244}"/>
              </a:ext>
            </a:extLst>
          </p:cNvPr>
          <p:cNvSpPr/>
          <p:nvPr/>
        </p:nvSpPr>
        <p:spPr>
          <a:xfrm>
            <a:off x="326072" y="548405"/>
            <a:ext cx="219307" cy="313099"/>
          </a:xfrm>
          <a:custGeom>
            <a:avLst/>
            <a:gdLst>
              <a:gd name="connsiteX0" fmla="*/ 55777 w 219307"/>
              <a:gd name="connsiteY0" fmla="*/ 84046 h 313099"/>
              <a:gd name="connsiteX1" fmla="*/ 131674 w 219307"/>
              <a:gd name="connsiteY1" fmla="*/ 234626 h 313099"/>
              <a:gd name="connsiteX2" fmla="*/ 160819 w 219307"/>
              <a:gd name="connsiteY2" fmla="*/ 260936 h 313099"/>
              <a:gd name="connsiteX3" fmla="*/ 168307 w 219307"/>
              <a:gd name="connsiteY3" fmla="*/ 195766 h 313099"/>
              <a:gd name="connsiteX4" fmla="*/ 140174 w 219307"/>
              <a:gd name="connsiteY4" fmla="*/ 135049 h 313099"/>
              <a:gd name="connsiteX5" fmla="*/ 85934 w 219307"/>
              <a:gd name="connsiteY5" fmla="*/ 40329 h 313099"/>
              <a:gd name="connsiteX6" fmla="*/ 35741 w 219307"/>
              <a:gd name="connsiteY6" fmla="*/ -149 h 313099"/>
              <a:gd name="connsiteX7" fmla="*/ 5787 w 219307"/>
              <a:gd name="connsiteY7" fmla="*/ 24543 h 313099"/>
              <a:gd name="connsiteX8" fmla="*/ 1536 w 219307"/>
              <a:gd name="connsiteY8" fmla="*/ 65021 h 313099"/>
              <a:gd name="connsiteX9" fmla="*/ 88565 w 219307"/>
              <a:gd name="connsiteY9" fmla="*/ 256889 h 313099"/>
              <a:gd name="connsiteX10" fmla="*/ 164867 w 219307"/>
              <a:gd name="connsiteY10" fmla="*/ 312749 h 313099"/>
              <a:gd name="connsiteX11" fmla="*/ 216882 w 219307"/>
              <a:gd name="connsiteY11" fmla="*/ 264377 h 313099"/>
              <a:gd name="connsiteX12" fmla="*/ 213036 w 219307"/>
              <a:gd name="connsiteY12" fmla="*/ 189492 h 313099"/>
              <a:gd name="connsiteX13" fmla="*/ 158390 w 219307"/>
              <a:gd name="connsiteY13" fmla="*/ 58140 h 31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9307" h="313099">
                <a:moveTo>
                  <a:pt x="55777" y="84046"/>
                </a:moveTo>
                <a:lnTo>
                  <a:pt x="131674" y="234626"/>
                </a:lnTo>
                <a:cubicBezTo>
                  <a:pt x="137746" y="246972"/>
                  <a:pt x="146854" y="261139"/>
                  <a:pt x="160819" y="260936"/>
                </a:cubicBezTo>
                <a:cubicBezTo>
                  <a:pt x="172153" y="241163"/>
                  <a:pt x="174865" y="217604"/>
                  <a:pt x="168307" y="195766"/>
                </a:cubicBezTo>
                <a:cubicBezTo>
                  <a:pt x="161831" y="174313"/>
                  <a:pt x="152359" y="153871"/>
                  <a:pt x="140174" y="135049"/>
                </a:cubicBezTo>
                <a:lnTo>
                  <a:pt x="85934" y="40329"/>
                </a:lnTo>
                <a:cubicBezTo>
                  <a:pt x="74600" y="20090"/>
                  <a:pt x="58206" y="-1566"/>
                  <a:pt x="35741" y="-149"/>
                </a:cubicBezTo>
                <a:cubicBezTo>
                  <a:pt x="22058" y="2138"/>
                  <a:pt x="10644" y="11549"/>
                  <a:pt x="5787" y="24543"/>
                </a:cubicBezTo>
                <a:cubicBezTo>
                  <a:pt x="1030" y="37476"/>
                  <a:pt x="-426" y="51380"/>
                  <a:pt x="1536" y="65021"/>
                </a:cubicBezTo>
                <a:cubicBezTo>
                  <a:pt x="8013" y="135858"/>
                  <a:pt x="48897" y="197993"/>
                  <a:pt x="88565" y="256889"/>
                </a:cubicBezTo>
                <a:cubicBezTo>
                  <a:pt x="107184" y="284414"/>
                  <a:pt x="131877" y="315178"/>
                  <a:pt x="164867" y="312749"/>
                </a:cubicBezTo>
                <a:cubicBezTo>
                  <a:pt x="190591" y="309045"/>
                  <a:pt x="211316" y="289778"/>
                  <a:pt x="216882" y="264377"/>
                </a:cubicBezTo>
                <a:cubicBezTo>
                  <a:pt x="222082" y="239503"/>
                  <a:pt x="220747" y="213698"/>
                  <a:pt x="213036" y="189492"/>
                </a:cubicBezTo>
                <a:cubicBezTo>
                  <a:pt x="201155" y="143327"/>
                  <a:pt x="182758" y="99104"/>
                  <a:pt x="158390" y="58140"/>
                </a:cubicBezTo>
              </a:path>
            </a:pathLst>
          </a:custGeom>
          <a:noFill/>
          <a:ln w="20234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7" name="Freeform: Shape 86">
            <a:extLst>
              <a:ext uri="{FF2B5EF4-FFF2-40B4-BE49-F238E27FC236}">
                <a16:creationId xmlns:a16="http://schemas.microsoft.com/office/drawing/2014/main" id="{BE16499A-7C18-13AD-BB2D-2018E3FF8994}"/>
              </a:ext>
            </a:extLst>
          </p:cNvPr>
          <p:cNvSpPr/>
          <p:nvPr/>
        </p:nvSpPr>
        <p:spPr>
          <a:xfrm rot="245481">
            <a:off x="11873359" y="1100769"/>
            <a:ext cx="405500" cy="353720"/>
          </a:xfrm>
          <a:custGeom>
            <a:avLst/>
            <a:gdLst>
              <a:gd name="connsiteX0" fmla="*/ 390695 w 405500"/>
              <a:gd name="connsiteY0" fmla="*/ 124184 h 353720"/>
              <a:gd name="connsiteX1" fmla="*/ 278368 w 405500"/>
              <a:gd name="connsiteY1" fmla="*/ 261203 h 353720"/>
              <a:gd name="connsiteX2" fmla="*/ 203685 w 405500"/>
              <a:gd name="connsiteY2" fmla="*/ 321921 h 353720"/>
              <a:gd name="connsiteX3" fmla="*/ 174743 w 405500"/>
              <a:gd name="connsiteY3" fmla="*/ 342160 h 353720"/>
              <a:gd name="connsiteX4" fmla="*/ 59380 w 405500"/>
              <a:gd name="connsiteY4" fmla="*/ 339934 h 353720"/>
              <a:gd name="connsiteX5" fmla="*/ 5543 w 405500"/>
              <a:gd name="connsiteY5" fmla="*/ 298039 h 353720"/>
              <a:gd name="connsiteX6" fmla="*/ 8782 w 405500"/>
              <a:gd name="connsiteY6" fmla="*/ 232666 h 353720"/>
              <a:gd name="connsiteX7" fmla="*/ 72737 w 405500"/>
              <a:gd name="connsiteY7" fmla="*/ 135113 h 353720"/>
              <a:gd name="connsiteX8" fmla="*/ 90345 w 405500"/>
              <a:gd name="connsiteY8" fmla="*/ 114874 h 353720"/>
              <a:gd name="connsiteX9" fmla="*/ 162195 w 405500"/>
              <a:gd name="connsiteY9" fmla="*/ 46668 h 353720"/>
              <a:gd name="connsiteX10" fmla="*/ 311965 w 405500"/>
              <a:gd name="connsiteY10" fmla="*/ 118 h 353720"/>
              <a:gd name="connsiteX11" fmla="*/ 405470 w 405500"/>
              <a:gd name="connsiteY11" fmla="*/ 55978 h 353720"/>
              <a:gd name="connsiteX12" fmla="*/ 390695 w 405500"/>
              <a:gd name="connsiteY12" fmla="*/ 124184 h 353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05500" h="353720">
                <a:moveTo>
                  <a:pt x="390695" y="124184"/>
                </a:moveTo>
                <a:cubicBezTo>
                  <a:pt x="362300" y="176583"/>
                  <a:pt x="324190" y="223093"/>
                  <a:pt x="278368" y="261203"/>
                </a:cubicBezTo>
                <a:cubicBezTo>
                  <a:pt x="254283" y="282657"/>
                  <a:pt x="228782" y="302694"/>
                  <a:pt x="203685" y="321921"/>
                </a:cubicBezTo>
                <a:cubicBezTo>
                  <a:pt x="194719" y="329592"/>
                  <a:pt x="185025" y="336352"/>
                  <a:pt x="174743" y="342160"/>
                </a:cubicBezTo>
                <a:cubicBezTo>
                  <a:pt x="137746" y="358028"/>
                  <a:pt x="95730" y="357218"/>
                  <a:pt x="59380" y="339934"/>
                </a:cubicBezTo>
                <a:cubicBezTo>
                  <a:pt x="36753" y="333316"/>
                  <a:pt x="17505" y="318339"/>
                  <a:pt x="5543" y="298039"/>
                </a:cubicBezTo>
                <a:cubicBezTo>
                  <a:pt x="-1904" y="276646"/>
                  <a:pt x="-751" y="253209"/>
                  <a:pt x="8782" y="232666"/>
                </a:cubicBezTo>
                <a:cubicBezTo>
                  <a:pt x="23981" y="196519"/>
                  <a:pt x="45658" y="163468"/>
                  <a:pt x="72737" y="135113"/>
                </a:cubicBezTo>
                <a:lnTo>
                  <a:pt x="90345" y="114874"/>
                </a:lnTo>
                <a:cubicBezTo>
                  <a:pt x="112386" y="90202"/>
                  <a:pt x="136410" y="67393"/>
                  <a:pt x="162195" y="46668"/>
                </a:cubicBezTo>
                <a:cubicBezTo>
                  <a:pt x="204920" y="13719"/>
                  <a:pt x="258068" y="-2817"/>
                  <a:pt x="311965" y="118"/>
                </a:cubicBezTo>
                <a:cubicBezTo>
                  <a:pt x="347181" y="1737"/>
                  <a:pt x="397982" y="15702"/>
                  <a:pt x="405470" y="55978"/>
                </a:cubicBezTo>
                <a:cubicBezTo>
                  <a:pt x="408222" y="79718"/>
                  <a:pt x="403021" y="103702"/>
                  <a:pt x="390695" y="124184"/>
                </a:cubicBezTo>
                <a:close/>
              </a:path>
            </a:pathLst>
          </a:custGeom>
          <a:solidFill>
            <a:srgbClr val="000000">
              <a:alpha val="15000"/>
            </a:srgbClr>
          </a:solidFill>
          <a:ln w="202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9" name="Freeform: Shape 88">
            <a:extLst>
              <a:ext uri="{FF2B5EF4-FFF2-40B4-BE49-F238E27FC236}">
                <a16:creationId xmlns:a16="http://schemas.microsoft.com/office/drawing/2014/main" id="{41CE1A51-F6CE-9D93-FCBD-33A9E01B8B52}"/>
              </a:ext>
            </a:extLst>
          </p:cNvPr>
          <p:cNvSpPr/>
          <p:nvPr/>
        </p:nvSpPr>
        <p:spPr>
          <a:xfrm rot="245481">
            <a:off x="11924967" y="1179226"/>
            <a:ext cx="185391" cy="141877"/>
          </a:xfrm>
          <a:custGeom>
            <a:avLst/>
            <a:gdLst>
              <a:gd name="connsiteX0" fmla="*/ 688 w 185391"/>
              <a:gd name="connsiteY0" fmla="*/ -215 h 141877"/>
              <a:gd name="connsiteX1" fmla="*/ 135077 w 185391"/>
              <a:gd name="connsiteY1" fmla="*/ 46335 h 141877"/>
              <a:gd name="connsiteX2" fmla="*/ 166853 w 185391"/>
              <a:gd name="connsiteY2" fmla="*/ 70825 h 141877"/>
              <a:gd name="connsiteX3" fmla="*/ 175151 w 185391"/>
              <a:gd name="connsiteY3" fmla="*/ 93492 h 141877"/>
              <a:gd name="connsiteX4" fmla="*/ 186080 w 185391"/>
              <a:gd name="connsiteY4" fmla="*/ 141662 h 141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391" h="141877">
                <a:moveTo>
                  <a:pt x="688" y="-215"/>
                </a:moveTo>
                <a:cubicBezTo>
                  <a:pt x="46814" y="11180"/>
                  <a:pt x="91785" y="26764"/>
                  <a:pt x="135077" y="46335"/>
                </a:cubicBezTo>
                <a:cubicBezTo>
                  <a:pt x="147727" y="51395"/>
                  <a:pt x="158737" y="59876"/>
                  <a:pt x="166853" y="70825"/>
                </a:cubicBezTo>
                <a:cubicBezTo>
                  <a:pt x="170738" y="77929"/>
                  <a:pt x="173531" y="85559"/>
                  <a:pt x="175151" y="93492"/>
                </a:cubicBezTo>
                <a:cubicBezTo>
                  <a:pt x="179198" y="109279"/>
                  <a:pt x="182841" y="125471"/>
                  <a:pt x="186080" y="141662"/>
                </a:cubicBezTo>
              </a:path>
            </a:pathLst>
          </a:custGeom>
          <a:noFill/>
          <a:ln w="2023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0" name="Freeform: Shape 89">
            <a:extLst>
              <a:ext uri="{FF2B5EF4-FFF2-40B4-BE49-F238E27FC236}">
                <a16:creationId xmlns:a16="http://schemas.microsoft.com/office/drawing/2014/main" id="{D99B1CD5-FD22-05E0-3895-66B90B1E5909}"/>
              </a:ext>
            </a:extLst>
          </p:cNvPr>
          <p:cNvSpPr/>
          <p:nvPr/>
        </p:nvSpPr>
        <p:spPr>
          <a:xfrm rot="245481">
            <a:off x="11822680" y="1165058"/>
            <a:ext cx="297797" cy="259668"/>
          </a:xfrm>
          <a:custGeom>
            <a:avLst/>
            <a:gdLst>
              <a:gd name="connsiteX0" fmla="*/ 135561 w 297797"/>
              <a:gd name="connsiteY0" fmla="*/ 259454 h 259668"/>
              <a:gd name="connsiteX1" fmla="*/ 66140 w 297797"/>
              <a:gd name="connsiteY1" fmla="*/ 244881 h 259668"/>
              <a:gd name="connsiteX2" fmla="*/ 6434 w 297797"/>
              <a:gd name="connsiteY2" fmla="*/ 197522 h 259668"/>
              <a:gd name="connsiteX3" fmla="*/ 9673 w 297797"/>
              <a:gd name="connsiteY3" fmla="*/ 124458 h 259668"/>
              <a:gd name="connsiteX4" fmla="*/ 75450 w 297797"/>
              <a:gd name="connsiteY4" fmla="*/ 23262 h 259668"/>
              <a:gd name="connsiteX5" fmla="*/ 95689 w 297797"/>
              <a:gd name="connsiteY5" fmla="*/ -215 h 259668"/>
              <a:gd name="connsiteX6" fmla="*/ 103178 w 297797"/>
              <a:gd name="connsiteY6" fmla="*/ -215 h 259668"/>
              <a:gd name="connsiteX7" fmla="*/ 246472 w 297797"/>
              <a:gd name="connsiteY7" fmla="*/ 52002 h 259668"/>
              <a:gd name="connsiteX8" fmla="*/ 249305 w 297797"/>
              <a:gd name="connsiteY8" fmla="*/ 54228 h 259668"/>
              <a:gd name="connsiteX9" fmla="*/ 282699 w 297797"/>
              <a:gd name="connsiteY9" fmla="*/ 83777 h 259668"/>
              <a:gd name="connsiteX10" fmla="*/ 294438 w 297797"/>
              <a:gd name="connsiteY10" fmla="*/ 139840 h 259668"/>
              <a:gd name="connsiteX11" fmla="*/ 298486 w 297797"/>
              <a:gd name="connsiteY11" fmla="*/ 156032 h 259668"/>
              <a:gd name="connsiteX12" fmla="*/ 294438 w 297797"/>
              <a:gd name="connsiteY12" fmla="*/ 162508 h 259668"/>
              <a:gd name="connsiteX13" fmla="*/ 219351 w 297797"/>
              <a:gd name="connsiteY13" fmla="*/ 224238 h 259668"/>
              <a:gd name="connsiteX14" fmla="*/ 188992 w 297797"/>
              <a:gd name="connsiteY14" fmla="*/ 244477 h 259668"/>
              <a:gd name="connsiteX15" fmla="*/ 135561 w 297797"/>
              <a:gd name="connsiteY15" fmla="*/ 259454 h 259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97797" h="259668">
                <a:moveTo>
                  <a:pt x="135561" y="259454"/>
                </a:moveTo>
                <a:cubicBezTo>
                  <a:pt x="111719" y="259008"/>
                  <a:pt x="88160" y="254050"/>
                  <a:pt x="66140" y="244881"/>
                </a:cubicBezTo>
                <a:cubicBezTo>
                  <a:pt x="40679" y="237778"/>
                  <a:pt x="19144" y="220695"/>
                  <a:pt x="6434" y="197522"/>
                </a:cubicBezTo>
                <a:cubicBezTo>
                  <a:pt x="-2228" y="173700"/>
                  <a:pt x="-1054" y="147410"/>
                  <a:pt x="9673" y="124458"/>
                </a:cubicBezTo>
                <a:cubicBezTo>
                  <a:pt x="25237" y="86995"/>
                  <a:pt x="47520" y="52690"/>
                  <a:pt x="75450" y="23262"/>
                </a:cubicBezTo>
                <a:lnTo>
                  <a:pt x="95689" y="-215"/>
                </a:lnTo>
                <a:lnTo>
                  <a:pt x="103178" y="-215"/>
                </a:lnTo>
                <a:lnTo>
                  <a:pt x="246472" y="52002"/>
                </a:lnTo>
                <a:lnTo>
                  <a:pt x="249305" y="54228"/>
                </a:lnTo>
                <a:lnTo>
                  <a:pt x="282699" y="83777"/>
                </a:lnTo>
                <a:lnTo>
                  <a:pt x="294438" y="139840"/>
                </a:lnTo>
                <a:lnTo>
                  <a:pt x="298486" y="156032"/>
                </a:lnTo>
                <a:lnTo>
                  <a:pt x="294438" y="162508"/>
                </a:lnTo>
                <a:cubicBezTo>
                  <a:pt x="270556" y="183759"/>
                  <a:pt x="245257" y="202986"/>
                  <a:pt x="219351" y="224238"/>
                </a:cubicBezTo>
                <a:cubicBezTo>
                  <a:pt x="209838" y="231867"/>
                  <a:pt x="199678" y="238648"/>
                  <a:pt x="188992" y="244477"/>
                </a:cubicBezTo>
                <a:cubicBezTo>
                  <a:pt x="172679" y="253787"/>
                  <a:pt x="154322" y="258927"/>
                  <a:pt x="135561" y="259454"/>
                </a:cubicBezTo>
                <a:close/>
              </a:path>
            </a:pathLst>
          </a:custGeom>
          <a:solidFill>
            <a:srgbClr val="63D1E1"/>
          </a:solidFill>
          <a:ln w="202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1" name="Freeform: Shape 90">
            <a:extLst>
              <a:ext uri="{FF2B5EF4-FFF2-40B4-BE49-F238E27FC236}">
                <a16:creationId xmlns:a16="http://schemas.microsoft.com/office/drawing/2014/main" id="{0992AB0E-4852-581A-4C8E-105F6BA6A5C3}"/>
              </a:ext>
            </a:extLst>
          </p:cNvPr>
          <p:cNvSpPr/>
          <p:nvPr/>
        </p:nvSpPr>
        <p:spPr>
          <a:xfrm rot="245481">
            <a:off x="11811908" y="1149677"/>
            <a:ext cx="321523" cy="283159"/>
          </a:xfrm>
          <a:custGeom>
            <a:avLst/>
            <a:gdLst>
              <a:gd name="connsiteX0" fmla="*/ 111319 w 321523"/>
              <a:gd name="connsiteY0" fmla="*/ 26298 h 283159"/>
              <a:gd name="connsiteX1" fmla="*/ 138845 w 321523"/>
              <a:gd name="connsiteY1" fmla="*/ 36215 h 283159"/>
              <a:gd name="connsiteX2" fmla="*/ 250161 w 321523"/>
              <a:gd name="connsiteY2" fmla="*/ 76694 h 283159"/>
              <a:gd name="connsiteX3" fmla="*/ 252994 w 321523"/>
              <a:gd name="connsiteY3" fmla="*/ 77706 h 283159"/>
              <a:gd name="connsiteX4" fmla="*/ 254208 w 321523"/>
              <a:gd name="connsiteY4" fmla="*/ 78718 h 283159"/>
              <a:gd name="connsiteX5" fmla="*/ 278293 w 321523"/>
              <a:gd name="connsiteY5" fmla="*/ 98957 h 283159"/>
              <a:gd name="connsiteX6" fmla="*/ 281126 w 321523"/>
              <a:gd name="connsiteY6" fmla="*/ 101385 h 283159"/>
              <a:gd name="connsiteX7" fmla="*/ 285174 w 321523"/>
              <a:gd name="connsiteY7" fmla="*/ 105029 h 283159"/>
              <a:gd name="connsiteX8" fmla="*/ 291448 w 321523"/>
              <a:gd name="connsiteY8" fmla="*/ 135388 h 283159"/>
              <a:gd name="connsiteX9" fmla="*/ 296103 w 321523"/>
              <a:gd name="connsiteY9" fmla="*/ 157650 h 283159"/>
              <a:gd name="connsiteX10" fmla="*/ 298734 w 321523"/>
              <a:gd name="connsiteY10" fmla="*/ 168378 h 283159"/>
              <a:gd name="connsiteX11" fmla="*/ 298734 w 321523"/>
              <a:gd name="connsiteY11" fmla="*/ 169997 h 283159"/>
              <a:gd name="connsiteX12" fmla="*/ 298734 w 321523"/>
              <a:gd name="connsiteY12" fmla="*/ 169997 h 283159"/>
              <a:gd name="connsiteX13" fmla="*/ 224052 w 321523"/>
              <a:gd name="connsiteY13" fmla="*/ 230714 h 283159"/>
              <a:gd name="connsiteX14" fmla="*/ 195312 w 321523"/>
              <a:gd name="connsiteY14" fmla="*/ 250953 h 283159"/>
              <a:gd name="connsiteX15" fmla="*/ 145726 w 321523"/>
              <a:gd name="connsiteY15" fmla="*/ 262490 h 283159"/>
              <a:gd name="connsiteX16" fmla="*/ 79949 w 321523"/>
              <a:gd name="connsiteY16" fmla="*/ 248727 h 283159"/>
              <a:gd name="connsiteX17" fmla="*/ 25910 w 321523"/>
              <a:gd name="connsiteY17" fmla="*/ 206630 h 283159"/>
              <a:gd name="connsiteX18" fmla="*/ 29351 w 321523"/>
              <a:gd name="connsiteY18" fmla="*/ 141459 h 283159"/>
              <a:gd name="connsiteX19" fmla="*/ 93104 w 321523"/>
              <a:gd name="connsiteY19" fmla="*/ 43704 h 283159"/>
              <a:gd name="connsiteX20" fmla="*/ 110712 w 321523"/>
              <a:gd name="connsiteY20" fmla="*/ 23465 h 283159"/>
              <a:gd name="connsiteX21" fmla="*/ 104843 w 321523"/>
              <a:gd name="connsiteY21" fmla="*/ -215 h 283159"/>
              <a:gd name="connsiteX22" fmla="*/ 95735 w 321523"/>
              <a:gd name="connsiteY22" fmla="*/ 9904 h 283159"/>
              <a:gd name="connsiteX23" fmla="*/ 77925 w 321523"/>
              <a:gd name="connsiteY23" fmla="*/ 30144 h 283159"/>
              <a:gd name="connsiteX24" fmla="*/ 10326 w 321523"/>
              <a:gd name="connsiteY24" fmla="*/ 133971 h 283159"/>
              <a:gd name="connsiteX25" fmla="*/ 7290 w 321523"/>
              <a:gd name="connsiteY25" fmla="*/ 214928 h 283159"/>
              <a:gd name="connsiteX26" fmla="*/ 72460 w 321523"/>
              <a:gd name="connsiteY26" fmla="*/ 267752 h 283159"/>
              <a:gd name="connsiteX27" fmla="*/ 145726 w 321523"/>
              <a:gd name="connsiteY27" fmla="*/ 282931 h 283159"/>
              <a:gd name="connsiteX28" fmla="*/ 204622 w 321523"/>
              <a:gd name="connsiteY28" fmla="*/ 268966 h 283159"/>
              <a:gd name="connsiteX29" fmla="*/ 236195 w 321523"/>
              <a:gd name="connsiteY29" fmla="*/ 247311 h 283159"/>
              <a:gd name="connsiteX30" fmla="*/ 312295 w 321523"/>
              <a:gd name="connsiteY30" fmla="*/ 184973 h 283159"/>
              <a:gd name="connsiteX31" fmla="*/ 322212 w 321523"/>
              <a:gd name="connsiteY31" fmla="*/ 176068 h 283159"/>
              <a:gd name="connsiteX32" fmla="*/ 317962 w 321523"/>
              <a:gd name="connsiteY32" fmla="*/ 163723 h 283159"/>
              <a:gd name="connsiteX33" fmla="*/ 317962 w 321523"/>
              <a:gd name="connsiteY33" fmla="*/ 163723 h 283159"/>
              <a:gd name="connsiteX34" fmla="*/ 315128 w 321523"/>
              <a:gd name="connsiteY34" fmla="*/ 152793 h 283159"/>
              <a:gd name="connsiteX35" fmla="*/ 310676 w 321523"/>
              <a:gd name="connsiteY35" fmla="*/ 131340 h 283159"/>
              <a:gd name="connsiteX36" fmla="*/ 304401 w 321523"/>
              <a:gd name="connsiteY36" fmla="*/ 100778 h 283159"/>
              <a:gd name="connsiteX37" fmla="*/ 302985 w 321523"/>
              <a:gd name="connsiteY37" fmla="*/ 94302 h 283159"/>
              <a:gd name="connsiteX38" fmla="*/ 297925 w 321523"/>
              <a:gd name="connsiteY38" fmla="*/ 89647 h 283159"/>
              <a:gd name="connsiteX39" fmla="*/ 293877 w 321523"/>
              <a:gd name="connsiteY39" fmla="*/ 86206 h 283159"/>
              <a:gd name="connsiteX40" fmla="*/ 290841 w 321523"/>
              <a:gd name="connsiteY40" fmla="*/ 83575 h 283159"/>
              <a:gd name="connsiteX41" fmla="*/ 266959 w 321523"/>
              <a:gd name="connsiteY41" fmla="*/ 63336 h 283159"/>
              <a:gd name="connsiteX42" fmla="*/ 266959 w 321523"/>
              <a:gd name="connsiteY42" fmla="*/ 63336 h 283159"/>
              <a:gd name="connsiteX43" fmla="*/ 266959 w 321523"/>
              <a:gd name="connsiteY43" fmla="*/ 63336 h 283159"/>
              <a:gd name="connsiteX44" fmla="*/ 265744 w 321523"/>
              <a:gd name="connsiteY44" fmla="*/ 62324 h 283159"/>
              <a:gd name="connsiteX45" fmla="*/ 263113 w 321523"/>
              <a:gd name="connsiteY45" fmla="*/ 60098 h 283159"/>
              <a:gd name="connsiteX46" fmla="*/ 260078 w 321523"/>
              <a:gd name="connsiteY46" fmla="*/ 60098 h 283159"/>
              <a:gd name="connsiteX47" fmla="*/ 257244 w 321523"/>
              <a:gd name="connsiteY47" fmla="*/ 59086 h 283159"/>
              <a:gd name="connsiteX48" fmla="*/ 145929 w 321523"/>
              <a:gd name="connsiteY48" fmla="*/ 18607 h 283159"/>
              <a:gd name="connsiteX49" fmla="*/ 118403 w 321523"/>
              <a:gd name="connsiteY49" fmla="*/ 8690 h 283159"/>
              <a:gd name="connsiteX50" fmla="*/ 105652 w 321523"/>
              <a:gd name="connsiteY50" fmla="*/ 4035 h 283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321523" h="283159">
                <a:moveTo>
                  <a:pt x="111319" y="26298"/>
                </a:moveTo>
                <a:lnTo>
                  <a:pt x="138845" y="36215"/>
                </a:lnTo>
                <a:lnTo>
                  <a:pt x="250161" y="76694"/>
                </a:lnTo>
                <a:lnTo>
                  <a:pt x="252994" y="77706"/>
                </a:lnTo>
                <a:lnTo>
                  <a:pt x="254208" y="78718"/>
                </a:lnTo>
                <a:lnTo>
                  <a:pt x="278293" y="98957"/>
                </a:lnTo>
                <a:lnTo>
                  <a:pt x="281126" y="101385"/>
                </a:lnTo>
                <a:lnTo>
                  <a:pt x="285174" y="105029"/>
                </a:lnTo>
                <a:lnTo>
                  <a:pt x="291448" y="135388"/>
                </a:lnTo>
                <a:lnTo>
                  <a:pt x="296103" y="157650"/>
                </a:lnTo>
                <a:lnTo>
                  <a:pt x="298734" y="168378"/>
                </a:lnTo>
                <a:lnTo>
                  <a:pt x="298734" y="169997"/>
                </a:lnTo>
                <a:lnTo>
                  <a:pt x="298734" y="169997"/>
                </a:lnTo>
                <a:cubicBezTo>
                  <a:pt x="274650" y="191248"/>
                  <a:pt x="249351" y="211487"/>
                  <a:pt x="224052" y="230714"/>
                </a:cubicBezTo>
                <a:cubicBezTo>
                  <a:pt x="215086" y="238284"/>
                  <a:pt x="205452" y="245044"/>
                  <a:pt x="195312" y="250953"/>
                </a:cubicBezTo>
                <a:cubicBezTo>
                  <a:pt x="179971" y="258765"/>
                  <a:pt x="162949" y="262712"/>
                  <a:pt x="145726" y="262490"/>
                </a:cubicBezTo>
                <a:cubicBezTo>
                  <a:pt x="123160" y="261903"/>
                  <a:pt x="100856" y="257248"/>
                  <a:pt x="79949" y="248727"/>
                </a:cubicBezTo>
                <a:cubicBezTo>
                  <a:pt x="57321" y="241907"/>
                  <a:pt x="38053" y="226909"/>
                  <a:pt x="25910" y="206630"/>
                </a:cubicBezTo>
                <a:cubicBezTo>
                  <a:pt x="18624" y="185277"/>
                  <a:pt x="19859" y="161921"/>
                  <a:pt x="29351" y="141459"/>
                </a:cubicBezTo>
                <a:cubicBezTo>
                  <a:pt x="44408" y="105231"/>
                  <a:pt x="66004" y="72079"/>
                  <a:pt x="93104" y="43704"/>
                </a:cubicBezTo>
                <a:lnTo>
                  <a:pt x="110712" y="23465"/>
                </a:lnTo>
                <a:moveTo>
                  <a:pt x="104843" y="-215"/>
                </a:moveTo>
                <a:lnTo>
                  <a:pt x="95735" y="9904"/>
                </a:lnTo>
                <a:lnTo>
                  <a:pt x="77925" y="30144"/>
                </a:lnTo>
                <a:cubicBezTo>
                  <a:pt x="49286" y="60381"/>
                  <a:pt x="26396" y="95557"/>
                  <a:pt x="10326" y="133971"/>
                </a:cubicBezTo>
                <a:cubicBezTo>
                  <a:pt x="-1372" y="159492"/>
                  <a:pt x="-2465" y="188617"/>
                  <a:pt x="7290" y="214928"/>
                </a:cubicBezTo>
                <a:cubicBezTo>
                  <a:pt x="21053" y="240571"/>
                  <a:pt x="44530" y="259596"/>
                  <a:pt x="72460" y="267752"/>
                </a:cubicBezTo>
                <a:cubicBezTo>
                  <a:pt x="95756" y="277224"/>
                  <a:pt x="120589" y="282365"/>
                  <a:pt x="145726" y="282931"/>
                </a:cubicBezTo>
                <a:cubicBezTo>
                  <a:pt x="166208" y="283235"/>
                  <a:pt x="186447" y="278438"/>
                  <a:pt x="204622" y="268966"/>
                </a:cubicBezTo>
                <a:cubicBezTo>
                  <a:pt x="215855" y="262834"/>
                  <a:pt x="226440" y="255588"/>
                  <a:pt x="236195" y="247311"/>
                </a:cubicBezTo>
                <a:cubicBezTo>
                  <a:pt x="262709" y="227071"/>
                  <a:pt x="288008" y="206832"/>
                  <a:pt x="312295" y="184973"/>
                </a:cubicBezTo>
                <a:lnTo>
                  <a:pt x="322212" y="176068"/>
                </a:lnTo>
                <a:lnTo>
                  <a:pt x="317962" y="163723"/>
                </a:lnTo>
                <a:lnTo>
                  <a:pt x="317962" y="163723"/>
                </a:lnTo>
                <a:lnTo>
                  <a:pt x="315128" y="152793"/>
                </a:lnTo>
                <a:lnTo>
                  <a:pt x="310676" y="131340"/>
                </a:lnTo>
                <a:lnTo>
                  <a:pt x="304401" y="100778"/>
                </a:lnTo>
                <a:lnTo>
                  <a:pt x="302985" y="94302"/>
                </a:lnTo>
                <a:lnTo>
                  <a:pt x="297925" y="89647"/>
                </a:lnTo>
                <a:lnTo>
                  <a:pt x="293877" y="86206"/>
                </a:lnTo>
                <a:lnTo>
                  <a:pt x="290841" y="83575"/>
                </a:lnTo>
                <a:lnTo>
                  <a:pt x="266959" y="63336"/>
                </a:lnTo>
                <a:lnTo>
                  <a:pt x="266959" y="63336"/>
                </a:lnTo>
                <a:lnTo>
                  <a:pt x="266959" y="63336"/>
                </a:lnTo>
                <a:lnTo>
                  <a:pt x="265744" y="62324"/>
                </a:lnTo>
                <a:lnTo>
                  <a:pt x="263113" y="60098"/>
                </a:lnTo>
                <a:lnTo>
                  <a:pt x="260078" y="60098"/>
                </a:lnTo>
                <a:lnTo>
                  <a:pt x="257244" y="59086"/>
                </a:lnTo>
                <a:lnTo>
                  <a:pt x="145929" y="18607"/>
                </a:lnTo>
                <a:lnTo>
                  <a:pt x="118403" y="8690"/>
                </a:lnTo>
                <a:lnTo>
                  <a:pt x="105652" y="4035"/>
                </a:lnTo>
                <a:close/>
              </a:path>
            </a:pathLst>
          </a:custGeom>
          <a:solidFill>
            <a:srgbClr val="190B0B"/>
          </a:solidFill>
          <a:ln w="202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2" name="Freeform: Shape 91">
            <a:extLst>
              <a:ext uri="{FF2B5EF4-FFF2-40B4-BE49-F238E27FC236}">
                <a16:creationId xmlns:a16="http://schemas.microsoft.com/office/drawing/2014/main" id="{118AEF99-C208-68AD-6EA3-06AF76AD2B60}"/>
              </a:ext>
            </a:extLst>
          </p:cNvPr>
          <p:cNvSpPr/>
          <p:nvPr/>
        </p:nvSpPr>
        <p:spPr>
          <a:xfrm rot="245481">
            <a:off x="11879227" y="1125591"/>
            <a:ext cx="310469" cy="243108"/>
          </a:xfrm>
          <a:custGeom>
            <a:avLst/>
            <a:gdLst>
              <a:gd name="connsiteX0" fmla="*/ 311158 w 310469"/>
              <a:gd name="connsiteY0" fmla="*/ -215 h 243108"/>
              <a:gd name="connsiteX1" fmla="*/ 293752 w 310469"/>
              <a:gd name="connsiteY1" fmla="*/ 28120 h 243108"/>
              <a:gd name="connsiteX2" fmla="*/ 201461 w 310469"/>
              <a:gd name="connsiteY2" fmla="*/ 133768 h 243108"/>
              <a:gd name="connsiteX3" fmla="*/ 47441 w 310469"/>
              <a:gd name="connsiteY3" fmla="*/ 242858 h 243108"/>
              <a:gd name="connsiteX4" fmla="*/ 688 w 310469"/>
              <a:gd name="connsiteY4" fmla="*/ 236584 h 243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0469" h="243108">
                <a:moveTo>
                  <a:pt x="311158" y="-215"/>
                </a:moveTo>
                <a:cubicBezTo>
                  <a:pt x="306503" y="9884"/>
                  <a:pt x="300653" y="19397"/>
                  <a:pt x="293752" y="28120"/>
                </a:cubicBezTo>
                <a:cubicBezTo>
                  <a:pt x="265862" y="65744"/>
                  <a:pt x="234998" y="101082"/>
                  <a:pt x="201461" y="133768"/>
                </a:cubicBezTo>
                <a:cubicBezTo>
                  <a:pt x="160983" y="174247"/>
                  <a:pt x="108766" y="238608"/>
                  <a:pt x="47441" y="242858"/>
                </a:cubicBezTo>
                <a:cubicBezTo>
                  <a:pt x="31634" y="243202"/>
                  <a:pt x="15847" y="241077"/>
                  <a:pt x="688" y="236584"/>
                </a:cubicBezTo>
              </a:path>
            </a:pathLst>
          </a:custGeom>
          <a:noFill/>
          <a:ln w="2023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4" name="Google Shape;4344;p1">
            <a:extLst>
              <a:ext uri="{FF2B5EF4-FFF2-40B4-BE49-F238E27FC236}">
                <a16:creationId xmlns:a16="http://schemas.microsoft.com/office/drawing/2014/main" id="{4DBC2ECC-DA28-EE10-3717-B3C5ABB2A677}"/>
              </a:ext>
            </a:extLst>
          </p:cNvPr>
          <p:cNvSpPr txBox="1"/>
          <p:nvPr/>
        </p:nvSpPr>
        <p:spPr>
          <a:xfrm>
            <a:off x="332582" y="1224561"/>
            <a:ext cx="7862081" cy="2123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73" tIns="45474" rIns="90973" bIns="45474" anchor="t" anchorCtr="0">
            <a:spAutoFit/>
          </a:bodyPr>
          <a:lstStyle/>
          <a:p>
            <a:pPr algn="ctr"/>
            <a:r>
              <a:rPr lang="en-US" sz="660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#9Slide04 Yeseva One" panose="00000500000000000000" pitchFamily="2" charset="-93"/>
                <a:ea typeface="Cookie"/>
                <a:cs typeface="Cookie"/>
                <a:sym typeface="Cookie"/>
              </a:rPr>
              <a:t>Chủ đề 16: </a:t>
            </a:r>
          </a:p>
          <a:p>
            <a:pPr algn="ctr"/>
            <a:r>
              <a:rPr lang="en-US" sz="660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#9Slide04 Yeseva One" panose="00000500000000000000" pitchFamily="2" charset="-93"/>
                <a:ea typeface="Cookie"/>
                <a:cs typeface="Cookie"/>
                <a:sym typeface="Cookie"/>
              </a:rPr>
              <a:t>Ôn tập cuối năm</a:t>
            </a:r>
            <a:endParaRPr sz="1200" i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#9Slide04 Yeseva One" panose="00000500000000000000" pitchFamily="2" charset="-93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539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03C5C114-0273-3F2E-1426-DABF495957C2}"/>
              </a:ext>
            </a:extLst>
          </p:cNvPr>
          <p:cNvGrpSpPr/>
          <p:nvPr/>
        </p:nvGrpSpPr>
        <p:grpSpPr>
          <a:xfrm>
            <a:off x="11729156" y="4445567"/>
            <a:ext cx="219627" cy="269168"/>
            <a:chOff x="11714074" y="4445567"/>
            <a:chExt cx="219627" cy="269168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0593EF4A-3B09-A3F7-751A-F28186D9598E}"/>
                </a:ext>
              </a:extLst>
            </p:cNvPr>
            <p:cNvSpPr/>
            <p:nvPr/>
          </p:nvSpPr>
          <p:spPr>
            <a:xfrm>
              <a:off x="11718734" y="4454462"/>
              <a:ext cx="214967" cy="260273"/>
            </a:xfrm>
            <a:custGeom>
              <a:avLst/>
              <a:gdLst>
                <a:gd name="connsiteX0" fmla="*/ 150521 w 214967"/>
                <a:gd name="connsiteY0" fmla="*/ 62346 h 260273"/>
                <a:gd name="connsiteX1" fmla="*/ 56275 w 214967"/>
                <a:gd name="connsiteY1" fmla="*/ 179041 h 260273"/>
                <a:gd name="connsiteX2" fmla="*/ 45686 w 214967"/>
                <a:gd name="connsiteY2" fmla="*/ 212503 h 260273"/>
                <a:gd name="connsiteX3" fmla="*/ 101386 w 214967"/>
                <a:gd name="connsiteY3" fmla="*/ 194713 h 260273"/>
                <a:gd name="connsiteX4" fmla="*/ 140567 w 214967"/>
                <a:gd name="connsiteY4" fmla="*/ 149391 h 260273"/>
                <a:gd name="connsiteX5" fmla="*/ 197326 w 214967"/>
                <a:gd name="connsiteY5" fmla="*/ 70605 h 260273"/>
                <a:gd name="connsiteX6" fmla="*/ 211304 w 214967"/>
                <a:gd name="connsiteY6" fmla="*/ 15329 h 260273"/>
                <a:gd name="connsiteX7" fmla="*/ 180383 w 214967"/>
                <a:gd name="connsiteY7" fmla="*/ 80 h 260273"/>
                <a:gd name="connsiteX8" fmla="*/ 146285 w 214967"/>
                <a:gd name="connsiteY8" fmla="*/ 11305 h 260273"/>
                <a:gd name="connsiteX9" fmla="*/ 22813 w 214967"/>
                <a:gd name="connsiteY9" fmla="*/ 152356 h 260273"/>
                <a:gd name="connsiteX10" fmla="*/ 5446 w 214967"/>
                <a:gd name="connsiteY10" fmla="*/ 234741 h 260273"/>
                <a:gd name="connsiteX11" fmla="*/ 63688 w 214967"/>
                <a:gd name="connsiteY11" fmla="*/ 259097 h 260273"/>
                <a:gd name="connsiteX12" fmla="*/ 122989 w 214967"/>
                <a:gd name="connsiteY12" fmla="*/ 228387 h 260273"/>
                <a:gd name="connsiteX13" fmla="*/ 209610 w 214967"/>
                <a:gd name="connsiteY13" fmla="*/ 136048 h 26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273">
                  <a:moveTo>
                    <a:pt x="150521" y="62346"/>
                  </a:moveTo>
                  <a:cubicBezTo>
                    <a:pt x="119176" y="101315"/>
                    <a:pt x="87768" y="140220"/>
                    <a:pt x="56275" y="179041"/>
                  </a:cubicBezTo>
                  <a:cubicBezTo>
                    <a:pt x="48651" y="188783"/>
                    <a:pt x="40391" y="200220"/>
                    <a:pt x="45686" y="212503"/>
                  </a:cubicBezTo>
                  <a:cubicBezTo>
                    <a:pt x="65912" y="214431"/>
                    <a:pt x="86031" y="208014"/>
                    <a:pt x="101386" y="194713"/>
                  </a:cubicBezTo>
                  <a:cubicBezTo>
                    <a:pt x="116487" y="181498"/>
                    <a:pt x="129661" y="166228"/>
                    <a:pt x="140567" y="149391"/>
                  </a:cubicBezTo>
                  <a:lnTo>
                    <a:pt x="197326" y="70605"/>
                  </a:lnTo>
                  <a:cubicBezTo>
                    <a:pt x="209186" y="54298"/>
                    <a:pt x="221258" y="32696"/>
                    <a:pt x="211304" y="15329"/>
                  </a:cubicBezTo>
                  <a:cubicBezTo>
                    <a:pt x="204464" y="5099"/>
                    <a:pt x="192667" y="-725"/>
                    <a:pt x="180383" y="80"/>
                  </a:cubicBezTo>
                  <a:cubicBezTo>
                    <a:pt x="168269" y="970"/>
                    <a:pt x="156557" y="4824"/>
                    <a:pt x="146285" y="11305"/>
                  </a:cubicBezTo>
                  <a:cubicBezTo>
                    <a:pt x="91432" y="42438"/>
                    <a:pt x="55851" y="98562"/>
                    <a:pt x="22813" y="152356"/>
                  </a:cubicBezTo>
                  <a:cubicBezTo>
                    <a:pt x="7140" y="177346"/>
                    <a:pt x="-8532" y="208903"/>
                    <a:pt x="5446" y="234741"/>
                  </a:cubicBezTo>
                  <a:cubicBezTo>
                    <a:pt x="17942" y="254141"/>
                    <a:pt x="41111" y="263820"/>
                    <a:pt x="63688" y="259097"/>
                  </a:cubicBezTo>
                  <a:cubicBezTo>
                    <a:pt x="85778" y="254162"/>
                    <a:pt x="106214" y="243573"/>
                    <a:pt x="122989" y="228387"/>
                  </a:cubicBezTo>
                  <a:cubicBezTo>
                    <a:pt x="156134" y="201914"/>
                    <a:pt x="185296" y="170823"/>
                    <a:pt x="209610" y="136048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1D4A7E0-3434-FB62-D3FA-F995C637E21A}"/>
                </a:ext>
              </a:extLst>
            </p:cNvPr>
            <p:cNvSpPr/>
            <p:nvPr/>
          </p:nvSpPr>
          <p:spPr>
            <a:xfrm>
              <a:off x="11714074" y="4445567"/>
              <a:ext cx="214967" cy="260460"/>
            </a:xfrm>
            <a:custGeom>
              <a:avLst/>
              <a:gdLst>
                <a:gd name="connsiteX0" fmla="*/ 150521 w 214967"/>
                <a:gd name="connsiteY0" fmla="*/ 62346 h 260460"/>
                <a:gd name="connsiteX1" fmla="*/ 56275 w 214967"/>
                <a:gd name="connsiteY1" fmla="*/ 179253 h 260460"/>
                <a:gd name="connsiteX2" fmla="*/ 45685 w 214967"/>
                <a:gd name="connsiteY2" fmla="*/ 212503 h 260460"/>
                <a:gd name="connsiteX3" fmla="*/ 101386 w 214967"/>
                <a:gd name="connsiteY3" fmla="*/ 194713 h 260460"/>
                <a:gd name="connsiteX4" fmla="*/ 140567 w 214967"/>
                <a:gd name="connsiteY4" fmla="*/ 149602 h 260460"/>
                <a:gd name="connsiteX5" fmla="*/ 197326 w 214967"/>
                <a:gd name="connsiteY5" fmla="*/ 70605 h 260460"/>
                <a:gd name="connsiteX6" fmla="*/ 211304 w 214967"/>
                <a:gd name="connsiteY6" fmla="*/ 15329 h 260460"/>
                <a:gd name="connsiteX7" fmla="*/ 180383 w 214967"/>
                <a:gd name="connsiteY7" fmla="*/ 80 h 260460"/>
                <a:gd name="connsiteX8" fmla="*/ 146285 w 214967"/>
                <a:gd name="connsiteY8" fmla="*/ 11305 h 260460"/>
                <a:gd name="connsiteX9" fmla="*/ 22813 w 214967"/>
                <a:gd name="connsiteY9" fmla="*/ 152356 h 260460"/>
                <a:gd name="connsiteX10" fmla="*/ 5446 w 214967"/>
                <a:gd name="connsiteY10" fmla="*/ 234741 h 260460"/>
                <a:gd name="connsiteX11" fmla="*/ 63688 w 214967"/>
                <a:gd name="connsiteY11" fmla="*/ 259309 h 260460"/>
                <a:gd name="connsiteX12" fmla="*/ 122988 w 214967"/>
                <a:gd name="connsiteY12" fmla="*/ 228599 h 260460"/>
                <a:gd name="connsiteX13" fmla="*/ 209610 w 214967"/>
                <a:gd name="connsiteY13" fmla="*/ 136048 h 2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460">
                  <a:moveTo>
                    <a:pt x="150521" y="62346"/>
                  </a:moveTo>
                  <a:lnTo>
                    <a:pt x="56275" y="179253"/>
                  </a:lnTo>
                  <a:cubicBezTo>
                    <a:pt x="48651" y="188783"/>
                    <a:pt x="40391" y="200432"/>
                    <a:pt x="45685" y="212503"/>
                  </a:cubicBezTo>
                  <a:cubicBezTo>
                    <a:pt x="65911" y="214431"/>
                    <a:pt x="86032" y="208013"/>
                    <a:pt x="101386" y="194713"/>
                  </a:cubicBezTo>
                  <a:cubicBezTo>
                    <a:pt x="116423" y="181519"/>
                    <a:pt x="129596" y="166334"/>
                    <a:pt x="140567" y="149602"/>
                  </a:cubicBezTo>
                  <a:lnTo>
                    <a:pt x="197326" y="70605"/>
                  </a:lnTo>
                  <a:cubicBezTo>
                    <a:pt x="209186" y="54298"/>
                    <a:pt x="221258" y="32907"/>
                    <a:pt x="211304" y="15329"/>
                  </a:cubicBezTo>
                  <a:cubicBezTo>
                    <a:pt x="204463" y="5099"/>
                    <a:pt x="192666" y="-725"/>
                    <a:pt x="180383" y="80"/>
                  </a:cubicBezTo>
                  <a:cubicBezTo>
                    <a:pt x="168289" y="1054"/>
                    <a:pt x="156599" y="4909"/>
                    <a:pt x="146285" y="11305"/>
                  </a:cubicBezTo>
                  <a:cubicBezTo>
                    <a:pt x="91432" y="42649"/>
                    <a:pt x="55852" y="98561"/>
                    <a:pt x="22813" y="152356"/>
                  </a:cubicBezTo>
                  <a:cubicBezTo>
                    <a:pt x="7141" y="177558"/>
                    <a:pt x="-8532" y="208903"/>
                    <a:pt x="5446" y="234741"/>
                  </a:cubicBezTo>
                  <a:cubicBezTo>
                    <a:pt x="17878" y="254226"/>
                    <a:pt x="41047" y="263989"/>
                    <a:pt x="63688" y="259309"/>
                  </a:cubicBezTo>
                  <a:cubicBezTo>
                    <a:pt x="85736" y="254289"/>
                    <a:pt x="106152" y="243721"/>
                    <a:pt x="122988" y="228599"/>
                  </a:cubicBezTo>
                  <a:cubicBezTo>
                    <a:pt x="156091" y="201999"/>
                    <a:pt x="185254" y="170845"/>
                    <a:pt x="209610" y="136048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BC6322E-0339-D381-C872-A13DB8E665AD}"/>
              </a:ext>
            </a:extLst>
          </p:cNvPr>
          <p:cNvSpPr/>
          <p:nvPr/>
        </p:nvSpPr>
        <p:spPr>
          <a:xfrm>
            <a:off x="8242786" y="6594923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5113CF6D-5FEE-2785-6E54-1A30F0B569F1}"/>
              </a:ext>
            </a:extLst>
          </p:cNvPr>
          <p:cNvSpPr/>
          <p:nvPr/>
        </p:nvSpPr>
        <p:spPr>
          <a:xfrm>
            <a:off x="9055460" y="6221408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rgbClr val="6DE5AC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DA51DDD-0298-C63E-A995-04398FD4C90B}"/>
              </a:ext>
            </a:extLst>
          </p:cNvPr>
          <p:cNvGrpSpPr/>
          <p:nvPr/>
        </p:nvGrpSpPr>
        <p:grpSpPr>
          <a:xfrm>
            <a:off x="9139213" y="6054407"/>
            <a:ext cx="1864191" cy="1403213"/>
            <a:chOff x="5337376" y="3832625"/>
            <a:chExt cx="1864191" cy="1403213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EEF992B-E147-B62C-6A12-F7EF63840CC6}"/>
                </a:ext>
              </a:extLst>
            </p:cNvPr>
            <p:cNvSpPr/>
            <p:nvPr/>
          </p:nvSpPr>
          <p:spPr>
            <a:xfrm>
              <a:off x="6194906" y="3940890"/>
              <a:ext cx="1006661" cy="1171952"/>
            </a:xfrm>
            <a:custGeom>
              <a:avLst/>
              <a:gdLst>
                <a:gd name="connsiteX0" fmla="*/ 983568 w 1006661"/>
                <a:gd name="connsiteY0" fmla="*/ 187939 h 1171952"/>
                <a:gd name="connsiteX1" fmla="*/ 1002840 w 1006661"/>
                <a:gd name="connsiteY1" fmla="*/ 198528 h 1171952"/>
                <a:gd name="connsiteX2" fmla="*/ 1004322 w 1006661"/>
                <a:gd name="connsiteY2" fmla="*/ 226908 h 1171952"/>
                <a:gd name="connsiteX3" fmla="*/ 761190 w 1006661"/>
                <a:gd name="connsiteY3" fmla="*/ 1149668 h 1171952"/>
                <a:gd name="connsiteX4" fmla="*/ 747212 w 1006661"/>
                <a:gd name="connsiteY4" fmla="*/ 1170847 h 1171952"/>
                <a:gd name="connsiteX5" fmla="*/ 731751 w 1006661"/>
                <a:gd name="connsiteY5" fmla="*/ 1170847 h 1171952"/>
                <a:gd name="connsiteX6" fmla="*/ 24 w 1006661"/>
                <a:gd name="connsiteY6" fmla="*/ 1013912 h 1171952"/>
                <a:gd name="connsiteX7" fmla="*/ 158230 w 1006661"/>
                <a:gd name="connsiteY7" fmla="*/ 305481 h 1171952"/>
                <a:gd name="connsiteX8" fmla="*/ 216895 w 1006661"/>
                <a:gd name="connsiteY8" fmla="*/ 92634 h 1171952"/>
                <a:gd name="connsiteX9" fmla="*/ 244216 w 1006661"/>
                <a:gd name="connsiteY9" fmla="*/ 5589 h 1171952"/>
                <a:gd name="connsiteX10" fmla="*/ 327448 w 1006661"/>
                <a:gd name="connsiteY10" fmla="*/ 14061 h 1171952"/>
                <a:gd name="connsiteX11" fmla="*/ 745942 w 1006661"/>
                <a:gd name="connsiteY11" fmla="*/ 121014 h 1171952"/>
                <a:gd name="connsiteX12" fmla="*/ 983568 w 1006661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61" h="1171952">
                  <a:moveTo>
                    <a:pt x="983568" y="187939"/>
                  </a:moveTo>
                  <a:cubicBezTo>
                    <a:pt x="991001" y="189189"/>
                    <a:pt x="997800" y="192937"/>
                    <a:pt x="1002840" y="198528"/>
                  </a:cubicBezTo>
                  <a:cubicBezTo>
                    <a:pt x="1007394" y="207339"/>
                    <a:pt x="1007923" y="217674"/>
                    <a:pt x="1004322" y="226908"/>
                  </a:cubicBezTo>
                  <a:cubicBezTo>
                    <a:pt x="929138" y="546072"/>
                    <a:pt x="848023" y="852317"/>
                    <a:pt x="761190" y="1149668"/>
                  </a:cubicBezTo>
                  <a:cubicBezTo>
                    <a:pt x="758860" y="1158139"/>
                    <a:pt x="755260" y="1167670"/>
                    <a:pt x="747212" y="1170847"/>
                  </a:cubicBezTo>
                  <a:cubicBezTo>
                    <a:pt x="742171" y="1172329"/>
                    <a:pt x="736792" y="1172329"/>
                    <a:pt x="731751" y="1170847"/>
                  </a:cubicBezTo>
                  <a:cubicBezTo>
                    <a:pt x="486501" y="1124465"/>
                    <a:pt x="241039" y="1078083"/>
                    <a:pt x="24" y="1013912"/>
                  </a:cubicBezTo>
                  <a:cubicBezTo>
                    <a:pt x="29462" y="773744"/>
                    <a:pt x="94058" y="539083"/>
                    <a:pt x="158230" y="305481"/>
                  </a:cubicBezTo>
                  <a:cubicBezTo>
                    <a:pt x="177863" y="234892"/>
                    <a:pt x="197411" y="163943"/>
                    <a:pt x="216895" y="92634"/>
                  </a:cubicBezTo>
                  <a:cubicBezTo>
                    <a:pt x="222614" y="71455"/>
                    <a:pt x="226849" y="19991"/>
                    <a:pt x="244216" y="5589"/>
                  </a:cubicBezTo>
                  <a:cubicBezTo>
                    <a:pt x="261583" y="-8812"/>
                    <a:pt x="304363" y="8554"/>
                    <a:pt x="327448" y="14061"/>
                  </a:cubicBezTo>
                  <a:cubicBezTo>
                    <a:pt x="467652" y="47523"/>
                    <a:pt x="607157" y="83167"/>
                    <a:pt x="745942" y="121014"/>
                  </a:cubicBezTo>
                  <a:cubicBezTo>
                    <a:pt x="825425" y="142468"/>
                    <a:pt x="904634" y="164790"/>
                    <a:pt x="983568" y="18793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527BDC50-4206-7028-2C67-34A1F182C7F7}"/>
                </a:ext>
              </a:extLst>
            </p:cNvPr>
            <p:cNvSpPr/>
            <p:nvPr/>
          </p:nvSpPr>
          <p:spPr>
            <a:xfrm>
              <a:off x="6135181" y="3865493"/>
              <a:ext cx="1006653" cy="1171952"/>
            </a:xfrm>
            <a:custGeom>
              <a:avLst/>
              <a:gdLst>
                <a:gd name="connsiteX0" fmla="*/ 983568 w 1006653"/>
                <a:gd name="connsiteY0" fmla="*/ 187939 h 1171952"/>
                <a:gd name="connsiteX1" fmla="*/ 1003052 w 1006653"/>
                <a:gd name="connsiteY1" fmla="*/ 198528 h 1171952"/>
                <a:gd name="connsiteX2" fmla="*/ 1004323 w 1006653"/>
                <a:gd name="connsiteY2" fmla="*/ 226908 h 1171952"/>
                <a:gd name="connsiteX3" fmla="*/ 761190 w 1006653"/>
                <a:gd name="connsiteY3" fmla="*/ 1149668 h 1171952"/>
                <a:gd name="connsiteX4" fmla="*/ 747212 w 1006653"/>
                <a:gd name="connsiteY4" fmla="*/ 1170847 h 1171952"/>
                <a:gd name="connsiteX5" fmla="*/ 731751 w 1006653"/>
                <a:gd name="connsiteY5" fmla="*/ 1170847 h 1171952"/>
                <a:gd name="connsiteX6" fmla="*/ 24 w 1006653"/>
                <a:gd name="connsiteY6" fmla="*/ 1013912 h 1171952"/>
                <a:gd name="connsiteX7" fmla="*/ 158442 w 1006653"/>
                <a:gd name="connsiteY7" fmla="*/ 305482 h 1171952"/>
                <a:gd name="connsiteX8" fmla="*/ 216895 w 1006653"/>
                <a:gd name="connsiteY8" fmla="*/ 92634 h 1171952"/>
                <a:gd name="connsiteX9" fmla="*/ 244428 w 1006653"/>
                <a:gd name="connsiteY9" fmla="*/ 5590 h 1171952"/>
                <a:gd name="connsiteX10" fmla="*/ 327448 w 1006653"/>
                <a:gd name="connsiteY10" fmla="*/ 14061 h 1171952"/>
                <a:gd name="connsiteX11" fmla="*/ 746153 w 1006653"/>
                <a:gd name="connsiteY11" fmla="*/ 121014 h 1171952"/>
                <a:gd name="connsiteX12" fmla="*/ 983568 w 1006653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53" h="1171952">
                  <a:moveTo>
                    <a:pt x="983568" y="187939"/>
                  </a:moveTo>
                  <a:cubicBezTo>
                    <a:pt x="991044" y="189252"/>
                    <a:pt x="997884" y="192958"/>
                    <a:pt x="1003052" y="198528"/>
                  </a:cubicBezTo>
                  <a:cubicBezTo>
                    <a:pt x="1007394" y="207402"/>
                    <a:pt x="1007860" y="217674"/>
                    <a:pt x="1004323" y="226908"/>
                  </a:cubicBezTo>
                  <a:cubicBezTo>
                    <a:pt x="931468" y="536394"/>
                    <a:pt x="850417" y="843994"/>
                    <a:pt x="761190" y="1149668"/>
                  </a:cubicBezTo>
                  <a:cubicBezTo>
                    <a:pt x="758861" y="1158140"/>
                    <a:pt x="755260" y="1167670"/>
                    <a:pt x="747212" y="1170847"/>
                  </a:cubicBezTo>
                  <a:cubicBezTo>
                    <a:pt x="742171" y="1172330"/>
                    <a:pt x="736792" y="1172330"/>
                    <a:pt x="731751" y="1170847"/>
                  </a:cubicBezTo>
                  <a:cubicBezTo>
                    <a:pt x="486501" y="1124465"/>
                    <a:pt x="241039" y="1078084"/>
                    <a:pt x="24" y="1013912"/>
                  </a:cubicBezTo>
                  <a:cubicBezTo>
                    <a:pt x="29674" y="773745"/>
                    <a:pt x="94058" y="539084"/>
                    <a:pt x="158442" y="305482"/>
                  </a:cubicBezTo>
                  <a:lnTo>
                    <a:pt x="216895" y="92634"/>
                  </a:lnTo>
                  <a:cubicBezTo>
                    <a:pt x="222614" y="71456"/>
                    <a:pt x="226849" y="19991"/>
                    <a:pt x="244428" y="5590"/>
                  </a:cubicBezTo>
                  <a:cubicBezTo>
                    <a:pt x="262006" y="-8812"/>
                    <a:pt x="304363" y="8554"/>
                    <a:pt x="327448" y="14061"/>
                  </a:cubicBezTo>
                  <a:cubicBezTo>
                    <a:pt x="467652" y="47523"/>
                    <a:pt x="607221" y="83168"/>
                    <a:pt x="746153" y="121014"/>
                  </a:cubicBezTo>
                  <a:cubicBezTo>
                    <a:pt x="824939" y="142468"/>
                    <a:pt x="904084" y="164791"/>
                    <a:pt x="983568" y="187939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2788E7B9-84E0-49D9-4A1F-9308305164A5}"/>
                </a:ext>
              </a:extLst>
            </p:cNvPr>
            <p:cNvSpPr/>
            <p:nvPr/>
          </p:nvSpPr>
          <p:spPr>
            <a:xfrm>
              <a:off x="6096000" y="3832625"/>
              <a:ext cx="1006576" cy="1171914"/>
            </a:xfrm>
            <a:custGeom>
              <a:avLst/>
              <a:gdLst>
                <a:gd name="connsiteX0" fmla="*/ 983568 w 1006576"/>
                <a:gd name="connsiteY0" fmla="*/ 187980 h 1171914"/>
                <a:gd name="connsiteX1" fmla="*/ 1002840 w 1006576"/>
                <a:gd name="connsiteY1" fmla="*/ 198781 h 1171914"/>
                <a:gd name="connsiteX2" fmla="*/ 1004323 w 1006576"/>
                <a:gd name="connsiteY2" fmla="*/ 226949 h 1171914"/>
                <a:gd name="connsiteX3" fmla="*/ 761190 w 1006576"/>
                <a:gd name="connsiteY3" fmla="*/ 1149709 h 1171914"/>
                <a:gd name="connsiteX4" fmla="*/ 747001 w 1006576"/>
                <a:gd name="connsiteY4" fmla="*/ 1170888 h 1171914"/>
                <a:gd name="connsiteX5" fmla="*/ 731540 w 1006576"/>
                <a:gd name="connsiteY5" fmla="*/ 1170888 h 1171914"/>
                <a:gd name="connsiteX6" fmla="*/ 24 w 1006576"/>
                <a:gd name="connsiteY6" fmla="*/ 1013953 h 1171914"/>
                <a:gd name="connsiteX7" fmla="*/ 158230 w 1006576"/>
                <a:gd name="connsiteY7" fmla="*/ 305522 h 1171914"/>
                <a:gd name="connsiteX8" fmla="*/ 217954 w 1006576"/>
                <a:gd name="connsiteY8" fmla="*/ 92464 h 1171914"/>
                <a:gd name="connsiteX9" fmla="*/ 245275 w 1006576"/>
                <a:gd name="connsiteY9" fmla="*/ 5630 h 1171914"/>
                <a:gd name="connsiteX10" fmla="*/ 328508 w 1006576"/>
                <a:gd name="connsiteY10" fmla="*/ 13890 h 1171914"/>
                <a:gd name="connsiteX11" fmla="*/ 747001 w 1006576"/>
                <a:gd name="connsiteY11" fmla="*/ 119784 h 1171914"/>
                <a:gd name="connsiteX12" fmla="*/ 983568 w 1006576"/>
                <a:gd name="connsiteY12" fmla="*/ 187980 h 117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576" h="1171914">
                  <a:moveTo>
                    <a:pt x="983568" y="187980"/>
                  </a:moveTo>
                  <a:cubicBezTo>
                    <a:pt x="991002" y="189357"/>
                    <a:pt x="997779" y="193148"/>
                    <a:pt x="1002840" y="198781"/>
                  </a:cubicBezTo>
                  <a:cubicBezTo>
                    <a:pt x="1007267" y="207549"/>
                    <a:pt x="1007818" y="217778"/>
                    <a:pt x="1004323" y="226949"/>
                  </a:cubicBezTo>
                  <a:cubicBezTo>
                    <a:pt x="931320" y="536583"/>
                    <a:pt x="850289" y="844163"/>
                    <a:pt x="761190" y="1149709"/>
                  </a:cubicBezTo>
                  <a:cubicBezTo>
                    <a:pt x="758649" y="1158181"/>
                    <a:pt x="755260" y="1167711"/>
                    <a:pt x="747001" y="1170888"/>
                  </a:cubicBezTo>
                  <a:cubicBezTo>
                    <a:pt x="741939" y="1172265"/>
                    <a:pt x="736602" y="1172265"/>
                    <a:pt x="731540" y="1170888"/>
                  </a:cubicBezTo>
                  <a:cubicBezTo>
                    <a:pt x="486501" y="1124507"/>
                    <a:pt x="241039" y="1078125"/>
                    <a:pt x="24" y="1013953"/>
                  </a:cubicBezTo>
                  <a:cubicBezTo>
                    <a:pt x="29463" y="773574"/>
                    <a:pt x="94058" y="539124"/>
                    <a:pt x="158230" y="305522"/>
                  </a:cubicBezTo>
                  <a:lnTo>
                    <a:pt x="217954" y="92464"/>
                  </a:lnTo>
                  <a:cubicBezTo>
                    <a:pt x="223672" y="71285"/>
                    <a:pt x="227908" y="20032"/>
                    <a:pt x="245275" y="5630"/>
                  </a:cubicBezTo>
                  <a:cubicBezTo>
                    <a:pt x="262641" y="-8771"/>
                    <a:pt x="305423" y="8384"/>
                    <a:pt x="328508" y="13890"/>
                  </a:cubicBezTo>
                  <a:cubicBezTo>
                    <a:pt x="468436" y="47353"/>
                    <a:pt x="607919" y="82658"/>
                    <a:pt x="747001" y="119784"/>
                  </a:cubicBezTo>
                  <a:cubicBezTo>
                    <a:pt x="825786" y="142382"/>
                    <a:pt x="904634" y="165107"/>
                    <a:pt x="983568" y="187980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BB287593-4223-493C-26EE-FA9C253CC215}"/>
                </a:ext>
              </a:extLst>
            </p:cNvPr>
            <p:cNvSpPr/>
            <p:nvPr/>
          </p:nvSpPr>
          <p:spPr>
            <a:xfrm>
              <a:off x="6422477" y="4052471"/>
              <a:ext cx="492712" cy="264580"/>
            </a:xfrm>
            <a:custGeom>
              <a:avLst/>
              <a:gdLst>
                <a:gd name="connsiteX0" fmla="*/ 548 w 492712"/>
                <a:gd name="connsiteY0" fmla="*/ 131422 h 264580"/>
                <a:gd name="connsiteX1" fmla="*/ 548 w 492712"/>
                <a:gd name="connsiteY1" fmla="*/ 140741 h 264580"/>
                <a:gd name="connsiteX2" fmla="*/ 14738 w 492712"/>
                <a:gd name="connsiteY2" fmla="*/ 151543 h 264580"/>
                <a:gd name="connsiteX3" fmla="*/ 142870 w 492712"/>
                <a:gd name="connsiteY3" fmla="*/ 192205 h 264580"/>
                <a:gd name="connsiteX4" fmla="*/ 433231 w 492712"/>
                <a:gd name="connsiteY4" fmla="*/ 264425 h 264580"/>
                <a:gd name="connsiteX5" fmla="*/ 446574 w 492712"/>
                <a:gd name="connsiteY5" fmla="*/ 261672 h 264580"/>
                <a:gd name="connsiteX6" fmla="*/ 453563 w 492712"/>
                <a:gd name="connsiteY6" fmla="*/ 249388 h 264580"/>
                <a:gd name="connsiteX7" fmla="*/ 492108 w 492712"/>
                <a:gd name="connsiteY7" fmla="*/ 121256 h 264580"/>
                <a:gd name="connsiteX8" fmla="*/ 482175 w 492712"/>
                <a:gd name="connsiteY8" fmla="*/ 102789 h 264580"/>
                <a:gd name="connsiteX9" fmla="*/ 481519 w 492712"/>
                <a:gd name="connsiteY9" fmla="*/ 102620 h 264580"/>
                <a:gd name="connsiteX10" fmla="*/ 118726 w 492712"/>
                <a:gd name="connsiteY10" fmla="*/ 9432 h 264580"/>
                <a:gd name="connsiteX11" fmla="*/ 42059 w 492712"/>
                <a:gd name="connsiteY11" fmla="*/ 22987 h 264580"/>
                <a:gd name="connsiteX12" fmla="*/ 548 w 492712"/>
                <a:gd name="connsiteY12" fmla="*/ 131422 h 26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2712" h="264580">
                  <a:moveTo>
                    <a:pt x="548" y="131422"/>
                  </a:moveTo>
                  <a:cubicBezTo>
                    <a:pt x="-150" y="134493"/>
                    <a:pt x="-150" y="137670"/>
                    <a:pt x="548" y="140741"/>
                  </a:cubicBezTo>
                  <a:cubicBezTo>
                    <a:pt x="2031" y="146883"/>
                    <a:pt x="8808" y="149636"/>
                    <a:pt x="14738" y="151543"/>
                  </a:cubicBezTo>
                  <a:lnTo>
                    <a:pt x="142870" y="192205"/>
                  </a:lnTo>
                  <a:cubicBezTo>
                    <a:pt x="183745" y="205336"/>
                    <a:pt x="375837" y="262307"/>
                    <a:pt x="433231" y="264425"/>
                  </a:cubicBezTo>
                  <a:cubicBezTo>
                    <a:pt x="437870" y="264997"/>
                    <a:pt x="442550" y="264044"/>
                    <a:pt x="446574" y="261672"/>
                  </a:cubicBezTo>
                  <a:cubicBezTo>
                    <a:pt x="450238" y="258495"/>
                    <a:pt x="452716" y="254154"/>
                    <a:pt x="453563" y="249388"/>
                  </a:cubicBezTo>
                  <a:cubicBezTo>
                    <a:pt x="467752" y="200889"/>
                    <a:pt x="478342" y="167003"/>
                    <a:pt x="492108" y="121256"/>
                  </a:cubicBezTo>
                  <a:cubicBezTo>
                    <a:pt x="494459" y="113420"/>
                    <a:pt x="490011" y="105140"/>
                    <a:pt x="482175" y="102789"/>
                  </a:cubicBezTo>
                  <a:cubicBezTo>
                    <a:pt x="481943" y="102725"/>
                    <a:pt x="481731" y="102683"/>
                    <a:pt x="481519" y="102620"/>
                  </a:cubicBezTo>
                  <a:lnTo>
                    <a:pt x="118726" y="9432"/>
                  </a:lnTo>
                  <a:cubicBezTo>
                    <a:pt x="85899" y="961"/>
                    <a:pt x="58367" y="-11746"/>
                    <a:pt x="42059" y="22987"/>
                  </a:cubicBezTo>
                  <a:cubicBezTo>
                    <a:pt x="25476" y="58017"/>
                    <a:pt x="11582" y="94275"/>
                    <a:pt x="548" y="131422"/>
                  </a:cubicBezTo>
                  <a:close/>
                </a:path>
              </a:pathLst>
            </a:custGeom>
            <a:solidFill>
              <a:srgbClr val="FFFFFF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97F014B7-453C-E846-33C9-F2B40B388025}"/>
                </a:ext>
              </a:extLst>
            </p:cNvPr>
            <p:cNvSpPr/>
            <p:nvPr/>
          </p:nvSpPr>
          <p:spPr>
            <a:xfrm>
              <a:off x="6365249" y="3896194"/>
              <a:ext cx="51070" cy="46552"/>
            </a:xfrm>
            <a:custGeom>
              <a:avLst/>
              <a:gdLst>
                <a:gd name="connsiteX0" fmla="*/ 24314 w 51070"/>
                <a:gd name="connsiteY0" fmla="*/ 1150 h 46552"/>
                <a:gd name="connsiteX1" fmla="*/ 3135 w 51070"/>
                <a:gd name="connsiteY1" fmla="*/ 37789 h 46552"/>
                <a:gd name="connsiteX2" fmla="*/ 39986 w 51070"/>
                <a:gd name="connsiteY2" fmla="*/ 41602 h 46552"/>
                <a:gd name="connsiteX3" fmla="*/ 47166 w 51070"/>
                <a:gd name="connsiteY3" fmla="*/ 7906 h 46552"/>
                <a:gd name="connsiteX4" fmla="*/ 45281 w 51070"/>
                <a:gd name="connsiteY4" fmla="*/ 5386 h 46552"/>
                <a:gd name="connsiteX5" fmla="*/ 24314 w 51070"/>
                <a:gd name="connsiteY5" fmla="*/ 1150 h 46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70" h="46552">
                  <a:moveTo>
                    <a:pt x="24314" y="1150"/>
                  </a:moveTo>
                  <a:cubicBezTo>
                    <a:pt x="8218" y="5809"/>
                    <a:pt x="-6607" y="24023"/>
                    <a:pt x="3135" y="37789"/>
                  </a:cubicBezTo>
                  <a:cubicBezTo>
                    <a:pt x="12856" y="47849"/>
                    <a:pt x="28402" y="49438"/>
                    <a:pt x="39986" y="41602"/>
                  </a:cubicBezTo>
                  <a:cubicBezTo>
                    <a:pt x="51274" y="34273"/>
                    <a:pt x="54494" y="19194"/>
                    <a:pt x="47166" y="7906"/>
                  </a:cubicBezTo>
                  <a:cubicBezTo>
                    <a:pt x="46594" y="7038"/>
                    <a:pt x="45959" y="6191"/>
                    <a:pt x="45281" y="5386"/>
                  </a:cubicBezTo>
                  <a:cubicBezTo>
                    <a:pt x="39563" y="282"/>
                    <a:pt x="31557" y="-1328"/>
                    <a:pt x="24314" y="115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3E3A49F5-6D70-8AD1-9F5B-551BA9BC8560}"/>
                </a:ext>
              </a:extLst>
            </p:cNvPr>
            <p:cNvSpPr/>
            <p:nvPr/>
          </p:nvSpPr>
          <p:spPr>
            <a:xfrm>
              <a:off x="6341393" y="3982390"/>
              <a:ext cx="40867" cy="37159"/>
            </a:xfrm>
            <a:custGeom>
              <a:avLst/>
              <a:gdLst>
                <a:gd name="connsiteX0" fmla="*/ 19579 w 40867"/>
                <a:gd name="connsiteY0" fmla="*/ 939 h 37159"/>
                <a:gd name="connsiteX1" fmla="*/ 2424 w 40867"/>
                <a:gd name="connsiteY1" fmla="*/ 30166 h 37159"/>
                <a:gd name="connsiteX2" fmla="*/ 31862 w 40867"/>
                <a:gd name="connsiteY2" fmla="*/ 33131 h 37159"/>
                <a:gd name="connsiteX3" fmla="*/ 37941 w 40867"/>
                <a:gd name="connsiteY3" fmla="*/ 6573 h 37159"/>
                <a:gd name="connsiteX4" fmla="*/ 36310 w 40867"/>
                <a:gd name="connsiteY4" fmla="*/ 4328 h 37159"/>
                <a:gd name="connsiteX5" fmla="*/ 19579 w 40867"/>
                <a:gd name="connsiteY5" fmla="*/ 939 h 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67" h="37159">
                  <a:moveTo>
                    <a:pt x="19579" y="939"/>
                  </a:moveTo>
                  <a:cubicBezTo>
                    <a:pt x="6659" y="4540"/>
                    <a:pt x="-5201" y="19154"/>
                    <a:pt x="2424" y="30166"/>
                  </a:cubicBezTo>
                  <a:cubicBezTo>
                    <a:pt x="10196" y="38214"/>
                    <a:pt x="22649" y="39485"/>
                    <a:pt x="31862" y="33131"/>
                  </a:cubicBezTo>
                  <a:cubicBezTo>
                    <a:pt x="40885" y="27476"/>
                    <a:pt x="43595" y="15574"/>
                    <a:pt x="37941" y="6573"/>
                  </a:cubicBezTo>
                  <a:cubicBezTo>
                    <a:pt x="37453" y="5789"/>
                    <a:pt x="36903" y="5027"/>
                    <a:pt x="36310" y="4328"/>
                  </a:cubicBezTo>
                  <a:cubicBezTo>
                    <a:pt x="31777" y="219"/>
                    <a:pt x="25361" y="-1073"/>
                    <a:pt x="19579" y="939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D06B2A2-F6AB-CD3B-7866-E4D8080311DD}"/>
                </a:ext>
              </a:extLst>
            </p:cNvPr>
            <p:cNvSpPr/>
            <p:nvPr/>
          </p:nvSpPr>
          <p:spPr>
            <a:xfrm>
              <a:off x="6310759" y="4074357"/>
              <a:ext cx="42618" cy="39158"/>
            </a:xfrm>
            <a:custGeom>
              <a:avLst/>
              <a:gdLst>
                <a:gd name="connsiteX0" fmla="*/ 20563 w 42618"/>
                <a:gd name="connsiteY0" fmla="*/ 1100 h 39158"/>
                <a:gd name="connsiteX1" fmla="*/ 2561 w 42618"/>
                <a:gd name="connsiteY1" fmla="*/ 31809 h 39158"/>
                <a:gd name="connsiteX2" fmla="*/ 33482 w 42618"/>
                <a:gd name="connsiteY2" fmla="*/ 34987 h 39158"/>
                <a:gd name="connsiteX3" fmla="*/ 38904 w 42618"/>
                <a:gd name="connsiteY3" fmla="*/ 5527 h 39158"/>
                <a:gd name="connsiteX4" fmla="*/ 38141 w 42618"/>
                <a:gd name="connsiteY4" fmla="*/ 4489 h 39158"/>
                <a:gd name="connsiteX5" fmla="*/ 20563 w 42618"/>
                <a:gd name="connsiteY5" fmla="*/ 1100 h 3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18" h="39158">
                  <a:moveTo>
                    <a:pt x="20563" y="1100"/>
                  </a:moveTo>
                  <a:cubicBezTo>
                    <a:pt x="7008" y="4913"/>
                    <a:pt x="-5487" y="20161"/>
                    <a:pt x="2561" y="31809"/>
                  </a:cubicBezTo>
                  <a:cubicBezTo>
                    <a:pt x="10715" y="40239"/>
                    <a:pt x="23781" y="41594"/>
                    <a:pt x="33482" y="34987"/>
                  </a:cubicBezTo>
                  <a:cubicBezTo>
                    <a:pt x="43118" y="28357"/>
                    <a:pt x="45532" y="15163"/>
                    <a:pt x="38904" y="5527"/>
                  </a:cubicBezTo>
                  <a:cubicBezTo>
                    <a:pt x="38670" y="5167"/>
                    <a:pt x="38416" y="4828"/>
                    <a:pt x="38141" y="4489"/>
                  </a:cubicBezTo>
                  <a:cubicBezTo>
                    <a:pt x="33376" y="147"/>
                    <a:pt x="26599" y="-1166"/>
                    <a:pt x="20563" y="11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83A05B63-6BF0-417D-567E-F668A8CA157E}"/>
                </a:ext>
              </a:extLst>
            </p:cNvPr>
            <p:cNvSpPr/>
            <p:nvPr/>
          </p:nvSpPr>
          <p:spPr>
            <a:xfrm>
              <a:off x="6278313" y="4199000"/>
              <a:ext cx="51081" cy="46455"/>
            </a:xfrm>
            <a:custGeom>
              <a:avLst/>
              <a:gdLst>
                <a:gd name="connsiteX0" fmla="*/ 24205 w 51081"/>
                <a:gd name="connsiteY0" fmla="*/ 1200 h 46455"/>
                <a:gd name="connsiteX1" fmla="*/ 3026 w 51081"/>
                <a:gd name="connsiteY1" fmla="*/ 37628 h 46455"/>
                <a:gd name="connsiteX2" fmla="*/ 39878 w 51081"/>
                <a:gd name="connsiteY2" fmla="*/ 41440 h 46455"/>
                <a:gd name="connsiteX3" fmla="*/ 47354 w 51081"/>
                <a:gd name="connsiteY3" fmla="*/ 8126 h 46455"/>
                <a:gd name="connsiteX4" fmla="*/ 45384 w 51081"/>
                <a:gd name="connsiteY4" fmla="*/ 5436 h 46455"/>
                <a:gd name="connsiteX5" fmla="*/ 24205 w 51081"/>
                <a:gd name="connsiteY5" fmla="*/ 1200 h 4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81" h="46455">
                  <a:moveTo>
                    <a:pt x="24205" y="1200"/>
                  </a:moveTo>
                  <a:cubicBezTo>
                    <a:pt x="8321" y="5860"/>
                    <a:pt x="-6504" y="23862"/>
                    <a:pt x="3026" y="37628"/>
                  </a:cubicBezTo>
                  <a:cubicBezTo>
                    <a:pt x="12705" y="47751"/>
                    <a:pt x="28313" y="49382"/>
                    <a:pt x="39878" y="41440"/>
                  </a:cubicBezTo>
                  <a:cubicBezTo>
                    <a:pt x="51144" y="34303"/>
                    <a:pt x="54491" y="19393"/>
                    <a:pt x="47354" y="8126"/>
                  </a:cubicBezTo>
                  <a:cubicBezTo>
                    <a:pt x="46760" y="7194"/>
                    <a:pt x="46104" y="6284"/>
                    <a:pt x="45384" y="5436"/>
                  </a:cubicBezTo>
                  <a:cubicBezTo>
                    <a:pt x="39623" y="269"/>
                    <a:pt x="31512" y="-1363"/>
                    <a:pt x="24205" y="12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B9CD881A-4338-F977-B9A7-4D5F6347D59F}"/>
                </a:ext>
              </a:extLst>
            </p:cNvPr>
            <p:cNvSpPr/>
            <p:nvPr/>
          </p:nvSpPr>
          <p:spPr>
            <a:xfrm>
              <a:off x="6243198" y="4329983"/>
              <a:ext cx="42520" cy="39161"/>
            </a:xfrm>
            <a:custGeom>
              <a:avLst/>
              <a:gdLst>
                <a:gd name="connsiteX0" fmla="*/ 20563 w 42520"/>
                <a:gd name="connsiteY0" fmla="*/ 1103 h 39161"/>
                <a:gd name="connsiteX1" fmla="*/ 2561 w 42520"/>
                <a:gd name="connsiteY1" fmla="*/ 31812 h 39161"/>
                <a:gd name="connsiteX2" fmla="*/ 33482 w 42520"/>
                <a:gd name="connsiteY2" fmla="*/ 34989 h 39161"/>
                <a:gd name="connsiteX3" fmla="*/ 38734 w 42520"/>
                <a:gd name="connsiteY3" fmla="*/ 5508 h 39161"/>
                <a:gd name="connsiteX4" fmla="*/ 38141 w 42520"/>
                <a:gd name="connsiteY4" fmla="*/ 4703 h 39161"/>
                <a:gd name="connsiteX5" fmla="*/ 20563 w 42520"/>
                <a:gd name="connsiteY5" fmla="*/ 1103 h 3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20" h="39161">
                  <a:moveTo>
                    <a:pt x="20563" y="1103"/>
                  </a:moveTo>
                  <a:cubicBezTo>
                    <a:pt x="7008" y="4915"/>
                    <a:pt x="-5487" y="20164"/>
                    <a:pt x="2561" y="31812"/>
                  </a:cubicBezTo>
                  <a:cubicBezTo>
                    <a:pt x="10715" y="40242"/>
                    <a:pt x="23782" y="41597"/>
                    <a:pt x="33482" y="34989"/>
                  </a:cubicBezTo>
                  <a:cubicBezTo>
                    <a:pt x="43076" y="28297"/>
                    <a:pt x="45426" y="15081"/>
                    <a:pt x="38734" y="5508"/>
                  </a:cubicBezTo>
                  <a:cubicBezTo>
                    <a:pt x="38544" y="5233"/>
                    <a:pt x="38332" y="4957"/>
                    <a:pt x="38141" y="4703"/>
                  </a:cubicBezTo>
                  <a:cubicBezTo>
                    <a:pt x="33482" y="193"/>
                    <a:pt x="26619" y="-1205"/>
                    <a:pt x="20563" y="1103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B1058831-8FE7-78A5-F53E-E4EF12800070}"/>
                </a:ext>
              </a:extLst>
            </p:cNvPr>
            <p:cNvSpPr/>
            <p:nvPr/>
          </p:nvSpPr>
          <p:spPr>
            <a:xfrm>
              <a:off x="6217285" y="4438121"/>
              <a:ext cx="40747" cy="37263"/>
            </a:xfrm>
            <a:custGeom>
              <a:avLst/>
              <a:gdLst>
                <a:gd name="connsiteX0" fmla="*/ 19578 w 40747"/>
                <a:gd name="connsiteY0" fmla="*/ 976 h 37263"/>
                <a:gd name="connsiteX1" fmla="*/ 2423 w 40747"/>
                <a:gd name="connsiteY1" fmla="*/ 30203 h 37263"/>
                <a:gd name="connsiteX2" fmla="*/ 31862 w 40747"/>
                <a:gd name="connsiteY2" fmla="*/ 33380 h 37263"/>
                <a:gd name="connsiteX3" fmla="*/ 37644 w 40747"/>
                <a:gd name="connsiteY3" fmla="*/ 6441 h 37263"/>
                <a:gd name="connsiteX4" fmla="*/ 36098 w 40747"/>
                <a:gd name="connsiteY4" fmla="*/ 4365 h 37263"/>
                <a:gd name="connsiteX5" fmla="*/ 19578 w 40747"/>
                <a:gd name="connsiteY5" fmla="*/ 976 h 3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47" h="37263">
                  <a:moveTo>
                    <a:pt x="19578" y="976"/>
                  </a:moveTo>
                  <a:cubicBezTo>
                    <a:pt x="6659" y="4789"/>
                    <a:pt x="-5201" y="19190"/>
                    <a:pt x="2423" y="30203"/>
                  </a:cubicBezTo>
                  <a:cubicBezTo>
                    <a:pt x="10175" y="38251"/>
                    <a:pt x="22565" y="39586"/>
                    <a:pt x="31862" y="33380"/>
                  </a:cubicBezTo>
                  <a:cubicBezTo>
                    <a:pt x="40906" y="27535"/>
                    <a:pt x="43490" y="15484"/>
                    <a:pt x="37644" y="6441"/>
                  </a:cubicBezTo>
                  <a:cubicBezTo>
                    <a:pt x="37178" y="5720"/>
                    <a:pt x="36648" y="5021"/>
                    <a:pt x="36098" y="4365"/>
                  </a:cubicBezTo>
                  <a:cubicBezTo>
                    <a:pt x="31672" y="214"/>
                    <a:pt x="25276" y="-1099"/>
                    <a:pt x="19578" y="976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F8FF12E-571A-CD48-1FEC-49805B69C552}"/>
                </a:ext>
              </a:extLst>
            </p:cNvPr>
            <p:cNvSpPr/>
            <p:nvPr/>
          </p:nvSpPr>
          <p:spPr>
            <a:xfrm>
              <a:off x="6201721" y="4531741"/>
              <a:ext cx="40760" cy="37122"/>
            </a:xfrm>
            <a:custGeom>
              <a:avLst/>
              <a:gdLst>
                <a:gd name="connsiteX0" fmla="*/ 19471 w 40760"/>
                <a:gd name="connsiteY0" fmla="*/ 967 h 37122"/>
                <a:gd name="connsiteX1" fmla="*/ 2316 w 40760"/>
                <a:gd name="connsiteY1" fmla="*/ 30194 h 37122"/>
                <a:gd name="connsiteX2" fmla="*/ 31755 w 40760"/>
                <a:gd name="connsiteY2" fmla="*/ 33158 h 37122"/>
                <a:gd name="connsiteX3" fmla="*/ 37833 w 40760"/>
                <a:gd name="connsiteY3" fmla="*/ 6600 h 37122"/>
                <a:gd name="connsiteX4" fmla="*/ 36202 w 40760"/>
                <a:gd name="connsiteY4" fmla="*/ 4355 h 37122"/>
                <a:gd name="connsiteX5" fmla="*/ 19471 w 40760"/>
                <a:gd name="connsiteY5" fmla="*/ 967 h 3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60" h="37122">
                  <a:moveTo>
                    <a:pt x="19471" y="967"/>
                  </a:moveTo>
                  <a:cubicBezTo>
                    <a:pt x="6763" y="4567"/>
                    <a:pt x="-5097" y="19180"/>
                    <a:pt x="2316" y="30194"/>
                  </a:cubicBezTo>
                  <a:cubicBezTo>
                    <a:pt x="10131" y="38178"/>
                    <a:pt x="22521" y="39406"/>
                    <a:pt x="31755" y="33158"/>
                  </a:cubicBezTo>
                  <a:cubicBezTo>
                    <a:pt x="40777" y="27503"/>
                    <a:pt x="43488" y="15601"/>
                    <a:pt x="37833" y="6600"/>
                  </a:cubicBezTo>
                  <a:cubicBezTo>
                    <a:pt x="37346" y="5817"/>
                    <a:pt x="36795" y="5054"/>
                    <a:pt x="36202" y="4355"/>
                  </a:cubicBezTo>
                  <a:cubicBezTo>
                    <a:pt x="31691" y="204"/>
                    <a:pt x="25253" y="-1087"/>
                    <a:pt x="19471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87715664-EB1F-0F0B-8674-B5D6EF8E585C}"/>
                </a:ext>
              </a:extLst>
            </p:cNvPr>
            <p:cNvSpPr/>
            <p:nvPr/>
          </p:nvSpPr>
          <p:spPr>
            <a:xfrm>
              <a:off x="6173443" y="4666015"/>
              <a:ext cx="40638" cy="37254"/>
            </a:xfrm>
            <a:custGeom>
              <a:avLst/>
              <a:gdLst>
                <a:gd name="connsiteX0" fmla="*/ 19369 w 40638"/>
                <a:gd name="connsiteY0" fmla="*/ 967 h 37254"/>
                <a:gd name="connsiteX1" fmla="*/ 2426 w 40638"/>
                <a:gd name="connsiteY1" fmla="*/ 30194 h 37254"/>
                <a:gd name="connsiteX2" fmla="*/ 31864 w 40638"/>
                <a:gd name="connsiteY2" fmla="*/ 33370 h 37254"/>
                <a:gd name="connsiteX3" fmla="*/ 37371 w 40638"/>
                <a:gd name="connsiteY3" fmla="*/ 6071 h 37254"/>
                <a:gd name="connsiteX4" fmla="*/ 36100 w 40638"/>
                <a:gd name="connsiteY4" fmla="*/ 4355 h 37254"/>
                <a:gd name="connsiteX5" fmla="*/ 19369 w 40638"/>
                <a:gd name="connsiteY5" fmla="*/ 967 h 3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38" h="37254">
                  <a:moveTo>
                    <a:pt x="19369" y="967"/>
                  </a:moveTo>
                  <a:cubicBezTo>
                    <a:pt x="6661" y="4779"/>
                    <a:pt x="-5199" y="19181"/>
                    <a:pt x="2426" y="30194"/>
                  </a:cubicBezTo>
                  <a:cubicBezTo>
                    <a:pt x="10177" y="38242"/>
                    <a:pt x="22567" y="39576"/>
                    <a:pt x="31864" y="33370"/>
                  </a:cubicBezTo>
                  <a:cubicBezTo>
                    <a:pt x="40929" y="27355"/>
                    <a:pt x="43386" y="15135"/>
                    <a:pt x="37371" y="6071"/>
                  </a:cubicBezTo>
                  <a:cubicBezTo>
                    <a:pt x="36990" y="5478"/>
                    <a:pt x="36566" y="4906"/>
                    <a:pt x="36100" y="4355"/>
                  </a:cubicBezTo>
                  <a:cubicBezTo>
                    <a:pt x="31589" y="204"/>
                    <a:pt x="25151" y="-1087"/>
                    <a:pt x="19369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CE3E5DAD-7383-1CDE-E64E-91CAA0D479BD}"/>
                </a:ext>
              </a:extLst>
            </p:cNvPr>
            <p:cNvSpPr/>
            <p:nvPr/>
          </p:nvSpPr>
          <p:spPr>
            <a:xfrm>
              <a:off x="6265009" y="3873659"/>
              <a:ext cx="137825" cy="91983"/>
            </a:xfrm>
            <a:custGeom>
              <a:avLst/>
              <a:gdLst>
                <a:gd name="connsiteX0" fmla="*/ 16330 w 137825"/>
                <a:gd name="connsiteY0" fmla="*/ 85104 h 91983"/>
                <a:gd name="connsiteX1" fmla="*/ 235 w 137825"/>
                <a:gd name="connsiteY1" fmla="*/ 45712 h 91983"/>
                <a:gd name="connsiteX2" fmla="*/ 36662 w 137825"/>
                <a:gd name="connsiteY2" fmla="*/ 3354 h 91983"/>
                <a:gd name="connsiteX3" fmla="*/ 89185 w 137825"/>
                <a:gd name="connsiteY3" fmla="*/ 5895 h 91983"/>
                <a:gd name="connsiteX4" fmla="*/ 131543 w 137825"/>
                <a:gd name="connsiteY4" fmla="*/ 28980 h 91983"/>
                <a:gd name="connsiteX5" fmla="*/ 136118 w 137825"/>
                <a:gd name="connsiteY5" fmla="*/ 46368 h 91983"/>
                <a:gd name="connsiteX6" fmla="*/ 118730 w 137825"/>
                <a:gd name="connsiteY6" fmla="*/ 50942 h 91983"/>
                <a:gd name="connsiteX7" fmla="*/ 117565 w 137825"/>
                <a:gd name="connsiteY7" fmla="*/ 50159 h 91983"/>
                <a:gd name="connsiteX8" fmla="*/ 80926 w 137825"/>
                <a:gd name="connsiteY8" fmla="*/ 28980 h 91983"/>
                <a:gd name="connsiteX9" fmla="*/ 45557 w 137825"/>
                <a:gd name="connsiteY9" fmla="*/ 26862 h 91983"/>
                <a:gd name="connsiteX10" fmla="*/ 26284 w 137825"/>
                <a:gd name="connsiteY10" fmla="*/ 48041 h 91983"/>
                <a:gd name="connsiteX11" fmla="*/ 37086 w 137825"/>
                <a:gd name="connsiteY11" fmla="*/ 67949 h 91983"/>
                <a:gd name="connsiteX12" fmla="*/ 42931 w 137825"/>
                <a:gd name="connsiteY12" fmla="*/ 84617 h 91983"/>
                <a:gd name="connsiteX13" fmla="*/ 42804 w 137825"/>
                <a:gd name="connsiteY13" fmla="*/ 84892 h 91983"/>
                <a:gd name="connsiteX14" fmla="*/ 25798 w 137825"/>
                <a:gd name="connsiteY14" fmla="*/ 90674 h 91983"/>
                <a:gd name="connsiteX15" fmla="*/ 25649 w 137825"/>
                <a:gd name="connsiteY15" fmla="*/ 90611 h 91983"/>
                <a:gd name="connsiteX16" fmla="*/ 16330 w 137825"/>
                <a:gd name="connsiteY16" fmla="*/ 85104 h 9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825" h="91983">
                  <a:moveTo>
                    <a:pt x="16330" y="85104"/>
                  </a:moveTo>
                  <a:cubicBezTo>
                    <a:pt x="4809" y="75425"/>
                    <a:pt x="-1206" y="60685"/>
                    <a:pt x="235" y="45712"/>
                  </a:cubicBezTo>
                  <a:cubicBezTo>
                    <a:pt x="3390" y="25845"/>
                    <a:pt x="17474" y="9432"/>
                    <a:pt x="36662" y="3354"/>
                  </a:cubicBezTo>
                  <a:cubicBezTo>
                    <a:pt x="53944" y="-1856"/>
                    <a:pt x="72497" y="-967"/>
                    <a:pt x="89185" y="5895"/>
                  </a:cubicBezTo>
                  <a:cubicBezTo>
                    <a:pt x="104180" y="11867"/>
                    <a:pt x="118391" y="19619"/>
                    <a:pt x="131543" y="28980"/>
                  </a:cubicBezTo>
                  <a:cubicBezTo>
                    <a:pt x="137600" y="32517"/>
                    <a:pt x="139654" y="40290"/>
                    <a:pt x="136118" y="46368"/>
                  </a:cubicBezTo>
                  <a:cubicBezTo>
                    <a:pt x="132581" y="52425"/>
                    <a:pt x="124808" y="54458"/>
                    <a:pt x="118730" y="50942"/>
                  </a:cubicBezTo>
                  <a:cubicBezTo>
                    <a:pt x="118328" y="50688"/>
                    <a:pt x="117946" y="50434"/>
                    <a:pt x="117565" y="50159"/>
                  </a:cubicBezTo>
                  <a:cubicBezTo>
                    <a:pt x="106256" y="41645"/>
                    <a:pt x="93951" y="34529"/>
                    <a:pt x="80926" y="28980"/>
                  </a:cubicBezTo>
                  <a:cubicBezTo>
                    <a:pt x="69722" y="24257"/>
                    <a:pt x="57248" y="23495"/>
                    <a:pt x="45557" y="26862"/>
                  </a:cubicBezTo>
                  <a:cubicBezTo>
                    <a:pt x="35688" y="29763"/>
                    <a:pt x="28233" y="37939"/>
                    <a:pt x="26284" y="48041"/>
                  </a:cubicBezTo>
                  <a:cubicBezTo>
                    <a:pt x="25734" y="56216"/>
                    <a:pt x="29948" y="63968"/>
                    <a:pt x="37086" y="67949"/>
                  </a:cubicBezTo>
                  <a:cubicBezTo>
                    <a:pt x="43312" y="70935"/>
                    <a:pt x="45917" y="78412"/>
                    <a:pt x="42931" y="84617"/>
                  </a:cubicBezTo>
                  <a:cubicBezTo>
                    <a:pt x="42888" y="84722"/>
                    <a:pt x="42846" y="84807"/>
                    <a:pt x="42804" y="84892"/>
                  </a:cubicBezTo>
                  <a:cubicBezTo>
                    <a:pt x="39712" y="91183"/>
                    <a:pt x="32088" y="93787"/>
                    <a:pt x="25798" y="90674"/>
                  </a:cubicBezTo>
                  <a:cubicBezTo>
                    <a:pt x="25734" y="90653"/>
                    <a:pt x="25692" y="90632"/>
                    <a:pt x="25649" y="90611"/>
                  </a:cubicBezTo>
                  <a:cubicBezTo>
                    <a:pt x="22282" y="89234"/>
                    <a:pt x="19147" y="87391"/>
                    <a:pt x="16330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41C3D3D-4776-D8FA-ABD7-63941F8FD020}"/>
                </a:ext>
              </a:extLst>
            </p:cNvPr>
            <p:cNvSpPr/>
            <p:nvPr/>
          </p:nvSpPr>
          <p:spPr>
            <a:xfrm>
              <a:off x="6240055" y="3960280"/>
              <a:ext cx="137029" cy="91697"/>
            </a:xfrm>
            <a:custGeom>
              <a:avLst/>
              <a:gdLst>
                <a:gd name="connsiteX0" fmla="*/ 16293 w 137029"/>
                <a:gd name="connsiteY0" fmla="*/ 85316 h 91697"/>
                <a:gd name="connsiteX1" fmla="*/ 197 w 137029"/>
                <a:gd name="connsiteY1" fmla="*/ 45712 h 91697"/>
                <a:gd name="connsiteX2" fmla="*/ 36625 w 137029"/>
                <a:gd name="connsiteY2" fmla="*/ 3354 h 91697"/>
                <a:gd name="connsiteX3" fmla="*/ 89149 w 137029"/>
                <a:gd name="connsiteY3" fmla="*/ 5895 h 91697"/>
                <a:gd name="connsiteX4" fmla="*/ 131506 w 137029"/>
                <a:gd name="connsiteY4" fmla="*/ 28980 h 91697"/>
                <a:gd name="connsiteX5" fmla="*/ 134895 w 137029"/>
                <a:gd name="connsiteY5" fmla="*/ 46559 h 91697"/>
                <a:gd name="connsiteX6" fmla="*/ 117634 w 137029"/>
                <a:gd name="connsiteY6" fmla="*/ 50371 h 91697"/>
                <a:gd name="connsiteX7" fmla="*/ 117316 w 137029"/>
                <a:gd name="connsiteY7" fmla="*/ 50159 h 91697"/>
                <a:gd name="connsiteX8" fmla="*/ 80888 w 137029"/>
                <a:gd name="connsiteY8" fmla="*/ 28980 h 91697"/>
                <a:gd name="connsiteX9" fmla="*/ 45308 w 137029"/>
                <a:gd name="connsiteY9" fmla="*/ 26862 h 91697"/>
                <a:gd name="connsiteX10" fmla="*/ 26035 w 137029"/>
                <a:gd name="connsiteY10" fmla="*/ 48041 h 91697"/>
                <a:gd name="connsiteX11" fmla="*/ 37049 w 137029"/>
                <a:gd name="connsiteY11" fmla="*/ 67949 h 91697"/>
                <a:gd name="connsiteX12" fmla="*/ 41814 w 137029"/>
                <a:gd name="connsiteY12" fmla="*/ 85273 h 91697"/>
                <a:gd name="connsiteX13" fmla="*/ 25612 w 137029"/>
                <a:gd name="connsiteY13" fmla="*/ 90611 h 91697"/>
                <a:gd name="connsiteX14" fmla="*/ 16293 w 137029"/>
                <a:gd name="connsiteY14" fmla="*/ 85316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029" h="91697">
                  <a:moveTo>
                    <a:pt x="16293" y="85316"/>
                  </a:moveTo>
                  <a:cubicBezTo>
                    <a:pt x="4899" y="75468"/>
                    <a:pt x="-1094" y="60727"/>
                    <a:pt x="197" y="45712"/>
                  </a:cubicBezTo>
                  <a:cubicBezTo>
                    <a:pt x="3353" y="25845"/>
                    <a:pt x="17437" y="9432"/>
                    <a:pt x="36625" y="3354"/>
                  </a:cubicBezTo>
                  <a:cubicBezTo>
                    <a:pt x="53907" y="-1856"/>
                    <a:pt x="72460" y="-967"/>
                    <a:pt x="89149" y="5895"/>
                  </a:cubicBezTo>
                  <a:cubicBezTo>
                    <a:pt x="104122" y="11931"/>
                    <a:pt x="118333" y="19683"/>
                    <a:pt x="131506" y="28980"/>
                  </a:cubicBezTo>
                  <a:cubicBezTo>
                    <a:pt x="137267" y="32919"/>
                    <a:pt x="138791" y="40756"/>
                    <a:pt x="134895" y="46559"/>
                  </a:cubicBezTo>
                  <a:cubicBezTo>
                    <a:pt x="131188" y="52383"/>
                    <a:pt x="123458" y="54077"/>
                    <a:pt x="117634" y="50371"/>
                  </a:cubicBezTo>
                  <a:cubicBezTo>
                    <a:pt x="117528" y="50307"/>
                    <a:pt x="117422" y="50222"/>
                    <a:pt x="117316" y="50159"/>
                  </a:cubicBezTo>
                  <a:cubicBezTo>
                    <a:pt x="105943" y="41836"/>
                    <a:pt x="93745" y="34741"/>
                    <a:pt x="80888" y="28980"/>
                  </a:cubicBezTo>
                  <a:cubicBezTo>
                    <a:pt x="69622" y="24257"/>
                    <a:pt x="57062" y="23495"/>
                    <a:pt x="45308" y="26862"/>
                  </a:cubicBezTo>
                  <a:cubicBezTo>
                    <a:pt x="35503" y="29891"/>
                    <a:pt x="28132" y="38002"/>
                    <a:pt x="26035" y="48041"/>
                  </a:cubicBezTo>
                  <a:cubicBezTo>
                    <a:pt x="25527" y="56258"/>
                    <a:pt x="29827" y="64010"/>
                    <a:pt x="37049" y="67949"/>
                  </a:cubicBezTo>
                  <a:cubicBezTo>
                    <a:pt x="43148" y="71422"/>
                    <a:pt x="45287" y="79174"/>
                    <a:pt x="41814" y="85273"/>
                  </a:cubicBezTo>
                  <a:cubicBezTo>
                    <a:pt x="38595" y="90949"/>
                    <a:pt x="31585" y="93258"/>
                    <a:pt x="25612" y="90611"/>
                  </a:cubicBezTo>
                  <a:cubicBezTo>
                    <a:pt x="22287" y="89277"/>
                    <a:pt x="19153" y="87476"/>
                    <a:pt x="16293" y="85316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2810BE2D-17AB-6A62-0786-FD4C5F388CF4}"/>
                </a:ext>
              </a:extLst>
            </p:cNvPr>
            <p:cNvSpPr/>
            <p:nvPr/>
          </p:nvSpPr>
          <p:spPr>
            <a:xfrm>
              <a:off x="6208919" y="4053059"/>
              <a:ext cx="137393" cy="91967"/>
            </a:xfrm>
            <a:custGeom>
              <a:avLst/>
              <a:gdLst>
                <a:gd name="connsiteX0" fmla="*/ 16509 w 137393"/>
                <a:gd name="connsiteY0" fmla="*/ 85300 h 91967"/>
                <a:gd name="connsiteX1" fmla="*/ 201 w 137393"/>
                <a:gd name="connsiteY1" fmla="*/ 45696 h 91967"/>
                <a:gd name="connsiteX2" fmla="*/ 36840 w 137393"/>
                <a:gd name="connsiteY2" fmla="*/ 3338 h 91967"/>
                <a:gd name="connsiteX3" fmla="*/ 89364 w 137393"/>
                <a:gd name="connsiteY3" fmla="*/ 5880 h 91967"/>
                <a:gd name="connsiteX4" fmla="*/ 131721 w 137393"/>
                <a:gd name="connsiteY4" fmla="*/ 28964 h 91967"/>
                <a:gd name="connsiteX5" fmla="*/ 135321 w 137393"/>
                <a:gd name="connsiteY5" fmla="*/ 46543 h 91967"/>
                <a:gd name="connsiteX6" fmla="*/ 118061 w 137393"/>
                <a:gd name="connsiteY6" fmla="*/ 50355 h 91967"/>
                <a:gd name="connsiteX7" fmla="*/ 117743 w 137393"/>
                <a:gd name="connsiteY7" fmla="*/ 50143 h 91967"/>
                <a:gd name="connsiteX8" fmla="*/ 81104 w 137393"/>
                <a:gd name="connsiteY8" fmla="*/ 28964 h 91967"/>
                <a:gd name="connsiteX9" fmla="*/ 45735 w 137393"/>
                <a:gd name="connsiteY9" fmla="*/ 26846 h 91967"/>
                <a:gd name="connsiteX10" fmla="*/ 26463 w 137393"/>
                <a:gd name="connsiteY10" fmla="*/ 48025 h 91967"/>
                <a:gd name="connsiteX11" fmla="*/ 37263 w 137393"/>
                <a:gd name="connsiteY11" fmla="*/ 67933 h 91967"/>
                <a:gd name="connsiteX12" fmla="*/ 43109 w 137393"/>
                <a:gd name="connsiteY12" fmla="*/ 84601 h 91967"/>
                <a:gd name="connsiteX13" fmla="*/ 42982 w 137393"/>
                <a:gd name="connsiteY13" fmla="*/ 84876 h 91967"/>
                <a:gd name="connsiteX14" fmla="*/ 25975 w 137393"/>
                <a:gd name="connsiteY14" fmla="*/ 90658 h 91967"/>
                <a:gd name="connsiteX15" fmla="*/ 25827 w 137393"/>
                <a:gd name="connsiteY15" fmla="*/ 90595 h 91967"/>
                <a:gd name="connsiteX16" fmla="*/ 16509 w 137393"/>
                <a:gd name="connsiteY16" fmla="*/ 85300 h 9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93" h="91967">
                  <a:moveTo>
                    <a:pt x="16509" y="85300"/>
                  </a:moveTo>
                  <a:cubicBezTo>
                    <a:pt x="4966" y="75537"/>
                    <a:pt x="-1112" y="60754"/>
                    <a:pt x="201" y="45696"/>
                  </a:cubicBezTo>
                  <a:cubicBezTo>
                    <a:pt x="3526" y="25830"/>
                    <a:pt x="17652" y="9480"/>
                    <a:pt x="36840" y="3338"/>
                  </a:cubicBezTo>
                  <a:cubicBezTo>
                    <a:pt x="54122" y="-1850"/>
                    <a:pt x="72654" y="-961"/>
                    <a:pt x="89364" y="5880"/>
                  </a:cubicBezTo>
                  <a:cubicBezTo>
                    <a:pt x="104337" y="11894"/>
                    <a:pt x="118548" y="19646"/>
                    <a:pt x="131721" y="28964"/>
                  </a:cubicBezTo>
                  <a:cubicBezTo>
                    <a:pt x="137567" y="32840"/>
                    <a:pt x="139176" y="40697"/>
                    <a:pt x="135321" y="46543"/>
                  </a:cubicBezTo>
                  <a:cubicBezTo>
                    <a:pt x="131615" y="52367"/>
                    <a:pt x="123885" y="54061"/>
                    <a:pt x="118061" y="50355"/>
                  </a:cubicBezTo>
                  <a:cubicBezTo>
                    <a:pt x="117955" y="50291"/>
                    <a:pt x="117849" y="50207"/>
                    <a:pt x="117743" y="50143"/>
                  </a:cubicBezTo>
                  <a:cubicBezTo>
                    <a:pt x="106285" y="41863"/>
                    <a:pt x="94002" y="34767"/>
                    <a:pt x="81104" y="28964"/>
                  </a:cubicBezTo>
                  <a:cubicBezTo>
                    <a:pt x="69900" y="24242"/>
                    <a:pt x="57426" y="23479"/>
                    <a:pt x="45735" y="26846"/>
                  </a:cubicBezTo>
                  <a:cubicBezTo>
                    <a:pt x="35908" y="29832"/>
                    <a:pt x="28517" y="37965"/>
                    <a:pt x="26463" y="48025"/>
                  </a:cubicBezTo>
                  <a:cubicBezTo>
                    <a:pt x="25912" y="56201"/>
                    <a:pt x="30127" y="63952"/>
                    <a:pt x="37263" y="67933"/>
                  </a:cubicBezTo>
                  <a:cubicBezTo>
                    <a:pt x="43490" y="70919"/>
                    <a:pt x="46095" y="78395"/>
                    <a:pt x="43109" y="84601"/>
                  </a:cubicBezTo>
                  <a:cubicBezTo>
                    <a:pt x="43067" y="84707"/>
                    <a:pt x="43024" y="84791"/>
                    <a:pt x="42982" y="84876"/>
                  </a:cubicBezTo>
                  <a:cubicBezTo>
                    <a:pt x="39890" y="91167"/>
                    <a:pt x="32265" y="93772"/>
                    <a:pt x="25975" y="90658"/>
                  </a:cubicBezTo>
                  <a:cubicBezTo>
                    <a:pt x="25912" y="90637"/>
                    <a:pt x="25869" y="90616"/>
                    <a:pt x="25827" y="90595"/>
                  </a:cubicBezTo>
                  <a:cubicBezTo>
                    <a:pt x="22502" y="89260"/>
                    <a:pt x="19347" y="87481"/>
                    <a:pt x="16509" y="85300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9B799F43-892B-A74A-11C7-1C58C890E890}"/>
                </a:ext>
              </a:extLst>
            </p:cNvPr>
            <p:cNvSpPr/>
            <p:nvPr/>
          </p:nvSpPr>
          <p:spPr>
            <a:xfrm>
              <a:off x="6180103" y="4180894"/>
              <a:ext cx="137341" cy="92036"/>
            </a:xfrm>
            <a:custGeom>
              <a:avLst/>
              <a:gdLst>
                <a:gd name="connsiteX0" fmla="*/ 16309 w 137341"/>
                <a:gd name="connsiteY0" fmla="*/ 85385 h 92036"/>
                <a:gd name="connsiteX1" fmla="*/ 213 w 137341"/>
                <a:gd name="connsiteY1" fmla="*/ 45780 h 92036"/>
                <a:gd name="connsiteX2" fmla="*/ 36641 w 137341"/>
                <a:gd name="connsiteY2" fmla="*/ 3422 h 92036"/>
                <a:gd name="connsiteX3" fmla="*/ 89376 w 137341"/>
                <a:gd name="connsiteY3" fmla="*/ 5752 h 92036"/>
                <a:gd name="connsiteX4" fmla="*/ 131733 w 137341"/>
                <a:gd name="connsiteY4" fmla="*/ 29049 h 92036"/>
                <a:gd name="connsiteX5" fmla="*/ 135313 w 137341"/>
                <a:gd name="connsiteY5" fmla="*/ 46352 h 92036"/>
                <a:gd name="connsiteX6" fmla="*/ 135122 w 137341"/>
                <a:gd name="connsiteY6" fmla="*/ 46627 h 92036"/>
                <a:gd name="connsiteX7" fmla="*/ 117544 w 137341"/>
                <a:gd name="connsiteY7" fmla="*/ 50228 h 92036"/>
                <a:gd name="connsiteX8" fmla="*/ 81116 w 137341"/>
                <a:gd name="connsiteY8" fmla="*/ 29049 h 92036"/>
                <a:gd name="connsiteX9" fmla="*/ 45748 w 137341"/>
                <a:gd name="connsiteY9" fmla="*/ 26719 h 92036"/>
                <a:gd name="connsiteX10" fmla="*/ 26263 w 137341"/>
                <a:gd name="connsiteY10" fmla="*/ 47898 h 92036"/>
                <a:gd name="connsiteX11" fmla="*/ 37276 w 137341"/>
                <a:gd name="connsiteY11" fmla="*/ 67806 h 92036"/>
                <a:gd name="connsiteX12" fmla="*/ 42804 w 137341"/>
                <a:gd name="connsiteY12" fmla="*/ 84897 h 92036"/>
                <a:gd name="connsiteX13" fmla="*/ 42783 w 137341"/>
                <a:gd name="connsiteY13" fmla="*/ 84961 h 92036"/>
                <a:gd name="connsiteX14" fmla="*/ 26115 w 137341"/>
                <a:gd name="connsiteY14" fmla="*/ 90806 h 92036"/>
                <a:gd name="connsiteX15" fmla="*/ 25839 w 137341"/>
                <a:gd name="connsiteY15" fmla="*/ 90679 h 92036"/>
                <a:gd name="connsiteX16" fmla="*/ 16309 w 137341"/>
                <a:gd name="connsiteY16" fmla="*/ 85385 h 9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41" h="92036">
                  <a:moveTo>
                    <a:pt x="16309" y="85385"/>
                  </a:moveTo>
                  <a:cubicBezTo>
                    <a:pt x="4851" y="75578"/>
                    <a:pt x="-1142" y="60817"/>
                    <a:pt x="213" y="45780"/>
                  </a:cubicBezTo>
                  <a:cubicBezTo>
                    <a:pt x="3496" y="25977"/>
                    <a:pt x="17537" y="9627"/>
                    <a:pt x="36641" y="3422"/>
                  </a:cubicBezTo>
                  <a:cubicBezTo>
                    <a:pt x="53965" y="-1830"/>
                    <a:pt x="72581" y="-1004"/>
                    <a:pt x="89376" y="5752"/>
                  </a:cubicBezTo>
                  <a:cubicBezTo>
                    <a:pt x="104392" y="11767"/>
                    <a:pt x="118624" y="19581"/>
                    <a:pt x="131733" y="29049"/>
                  </a:cubicBezTo>
                  <a:cubicBezTo>
                    <a:pt x="137494" y="32840"/>
                    <a:pt x="139103" y="40591"/>
                    <a:pt x="135313" y="46352"/>
                  </a:cubicBezTo>
                  <a:cubicBezTo>
                    <a:pt x="135249" y="46458"/>
                    <a:pt x="135185" y="46542"/>
                    <a:pt x="135122" y="46627"/>
                  </a:cubicBezTo>
                  <a:cubicBezTo>
                    <a:pt x="131183" y="52366"/>
                    <a:pt x="123410" y="53955"/>
                    <a:pt x="117544" y="50228"/>
                  </a:cubicBezTo>
                  <a:cubicBezTo>
                    <a:pt x="106277" y="41756"/>
                    <a:pt x="94057" y="34640"/>
                    <a:pt x="81116" y="29049"/>
                  </a:cubicBezTo>
                  <a:cubicBezTo>
                    <a:pt x="69934" y="24262"/>
                    <a:pt x="57460" y="23436"/>
                    <a:pt x="45748" y="26719"/>
                  </a:cubicBezTo>
                  <a:cubicBezTo>
                    <a:pt x="35857" y="29684"/>
                    <a:pt x="28381" y="37796"/>
                    <a:pt x="26263" y="47898"/>
                  </a:cubicBezTo>
                  <a:cubicBezTo>
                    <a:pt x="25755" y="56115"/>
                    <a:pt x="30054" y="63866"/>
                    <a:pt x="37276" y="67806"/>
                  </a:cubicBezTo>
                  <a:cubicBezTo>
                    <a:pt x="43524" y="71004"/>
                    <a:pt x="46002" y="78649"/>
                    <a:pt x="42804" y="84897"/>
                  </a:cubicBezTo>
                  <a:cubicBezTo>
                    <a:pt x="42804" y="84919"/>
                    <a:pt x="42783" y="84939"/>
                    <a:pt x="42783" y="84961"/>
                  </a:cubicBezTo>
                  <a:cubicBezTo>
                    <a:pt x="39796" y="91187"/>
                    <a:pt x="32320" y="93792"/>
                    <a:pt x="26115" y="90806"/>
                  </a:cubicBezTo>
                  <a:cubicBezTo>
                    <a:pt x="26009" y="90764"/>
                    <a:pt x="25924" y="90721"/>
                    <a:pt x="25839" y="90679"/>
                  </a:cubicBezTo>
                  <a:cubicBezTo>
                    <a:pt x="22515" y="89197"/>
                    <a:pt x="19317" y="87439"/>
                    <a:pt x="16309" y="85385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38034965-FE94-C636-378B-7DA32DEA79A7}"/>
                </a:ext>
              </a:extLst>
            </p:cNvPr>
            <p:cNvSpPr/>
            <p:nvPr/>
          </p:nvSpPr>
          <p:spPr>
            <a:xfrm>
              <a:off x="6143043" y="4296609"/>
              <a:ext cx="136842" cy="91973"/>
            </a:xfrm>
            <a:custGeom>
              <a:avLst/>
              <a:gdLst>
                <a:gd name="connsiteX0" fmla="*/ 16518 w 136842"/>
                <a:gd name="connsiteY0" fmla="*/ 85094 h 91973"/>
                <a:gd name="connsiteX1" fmla="*/ 211 w 136842"/>
                <a:gd name="connsiteY1" fmla="*/ 45702 h 91973"/>
                <a:gd name="connsiteX2" fmla="*/ 36850 w 136842"/>
                <a:gd name="connsiteY2" fmla="*/ 3344 h 91973"/>
                <a:gd name="connsiteX3" fmla="*/ 89373 w 136842"/>
                <a:gd name="connsiteY3" fmla="*/ 5674 h 91973"/>
                <a:gd name="connsiteX4" fmla="*/ 131731 w 136842"/>
                <a:gd name="connsiteY4" fmla="*/ 28971 h 91973"/>
                <a:gd name="connsiteX5" fmla="*/ 134357 w 136842"/>
                <a:gd name="connsiteY5" fmla="*/ 46739 h 91973"/>
                <a:gd name="connsiteX6" fmla="*/ 117753 w 136842"/>
                <a:gd name="connsiteY6" fmla="*/ 50149 h 91973"/>
                <a:gd name="connsiteX7" fmla="*/ 81114 w 136842"/>
                <a:gd name="connsiteY7" fmla="*/ 28971 h 91973"/>
                <a:gd name="connsiteX8" fmla="*/ 45745 w 136842"/>
                <a:gd name="connsiteY8" fmla="*/ 26853 h 91973"/>
                <a:gd name="connsiteX9" fmla="*/ 26472 w 136842"/>
                <a:gd name="connsiteY9" fmla="*/ 48031 h 91973"/>
                <a:gd name="connsiteX10" fmla="*/ 37274 w 136842"/>
                <a:gd name="connsiteY10" fmla="*/ 67940 h 91973"/>
                <a:gd name="connsiteX11" fmla="*/ 43119 w 136842"/>
                <a:gd name="connsiteY11" fmla="*/ 84607 h 91973"/>
                <a:gd name="connsiteX12" fmla="*/ 42992 w 136842"/>
                <a:gd name="connsiteY12" fmla="*/ 84882 h 91973"/>
                <a:gd name="connsiteX13" fmla="*/ 25985 w 136842"/>
                <a:gd name="connsiteY13" fmla="*/ 90664 h 91973"/>
                <a:gd name="connsiteX14" fmla="*/ 25837 w 136842"/>
                <a:gd name="connsiteY14" fmla="*/ 90601 h 91973"/>
                <a:gd name="connsiteX15" fmla="*/ 16518 w 136842"/>
                <a:gd name="connsiteY15" fmla="*/ 85094 h 91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42" h="91973">
                  <a:moveTo>
                    <a:pt x="16518" y="85094"/>
                  </a:moveTo>
                  <a:cubicBezTo>
                    <a:pt x="4955" y="75437"/>
                    <a:pt x="-1145" y="60717"/>
                    <a:pt x="211" y="45702"/>
                  </a:cubicBezTo>
                  <a:cubicBezTo>
                    <a:pt x="3535" y="25836"/>
                    <a:pt x="17662" y="9486"/>
                    <a:pt x="36850" y="3344"/>
                  </a:cubicBezTo>
                  <a:cubicBezTo>
                    <a:pt x="54132" y="-1802"/>
                    <a:pt x="72621" y="-976"/>
                    <a:pt x="89373" y="5674"/>
                  </a:cubicBezTo>
                  <a:cubicBezTo>
                    <a:pt x="104305" y="11858"/>
                    <a:pt x="118515" y="19673"/>
                    <a:pt x="131731" y="28971"/>
                  </a:cubicBezTo>
                  <a:cubicBezTo>
                    <a:pt x="137364" y="33164"/>
                    <a:pt x="138550" y="41106"/>
                    <a:pt x="134357" y="46739"/>
                  </a:cubicBezTo>
                  <a:cubicBezTo>
                    <a:pt x="130503" y="51949"/>
                    <a:pt x="123344" y="53411"/>
                    <a:pt x="117753" y="50149"/>
                  </a:cubicBezTo>
                  <a:cubicBezTo>
                    <a:pt x="106380" y="41720"/>
                    <a:pt x="94096" y="34604"/>
                    <a:pt x="81114" y="28971"/>
                  </a:cubicBezTo>
                  <a:cubicBezTo>
                    <a:pt x="69910" y="24248"/>
                    <a:pt x="57436" y="23485"/>
                    <a:pt x="45745" y="26853"/>
                  </a:cubicBezTo>
                  <a:cubicBezTo>
                    <a:pt x="35834" y="29712"/>
                    <a:pt x="28378" y="37908"/>
                    <a:pt x="26472" y="48031"/>
                  </a:cubicBezTo>
                  <a:cubicBezTo>
                    <a:pt x="25921" y="56207"/>
                    <a:pt x="30136" y="63958"/>
                    <a:pt x="37274" y="67940"/>
                  </a:cubicBezTo>
                  <a:cubicBezTo>
                    <a:pt x="43500" y="70926"/>
                    <a:pt x="46105" y="78402"/>
                    <a:pt x="43119" y="84607"/>
                  </a:cubicBezTo>
                  <a:cubicBezTo>
                    <a:pt x="43076" y="84713"/>
                    <a:pt x="43034" y="84798"/>
                    <a:pt x="42992" y="84882"/>
                  </a:cubicBezTo>
                  <a:cubicBezTo>
                    <a:pt x="39900" y="91173"/>
                    <a:pt x="32275" y="93778"/>
                    <a:pt x="25985" y="90664"/>
                  </a:cubicBezTo>
                  <a:cubicBezTo>
                    <a:pt x="25921" y="90643"/>
                    <a:pt x="25879" y="90622"/>
                    <a:pt x="25837" y="90601"/>
                  </a:cubicBezTo>
                  <a:cubicBezTo>
                    <a:pt x="22448" y="89288"/>
                    <a:pt x="19293" y="87424"/>
                    <a:pt x="16518" y="8509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284B0720-77EA-8BDB-C817-E5F2FA0D97BC}"/>
                </a:ext>
              </a:extLst>
            </p:cNvPr>
            <p:cNvSpPr/>
            <p:nvPr/>
          </p:nvSpPr>
          <p:spPr>
            <a:xfrm>
              <a:off x="6114454" y="4419149"/>
              <a:ext cx="137144" cy="92254"/>
            </a:xfrm>
            <a:custGeom>
              <a:avLst/>
              <a:gdLst>
                <a:gd name="connsiteX0" fmla="*/ 16304 w 137144"/>
                <a:gd name="connsiteY0" fmla="*/ 85179 h 92254"/>
                <a:gd name="connsiteX1" fmla="*/ 208 w 137144"/>
                <a:gd name="connsiteY1" fmla="*/ 45786 h 92254"/>
                <a:gd name="connsiteX2" fmla="*/ 36635 w 137144"/>
                <a:gd name="connsiteY2" fmla="*/ 3429 h 92254"/>
                <a:gd name="connsiteX3" fmla="*/ 89159 w 137144"/>
                <a:gd name="connsiteY3" fmla="*/ 5759 h 92254"/>
                <a:gd name="connsiteX4" fmla="*/ 131517 w 137144"/>
                <a:gd name="connsiteY4" fmla="*/ 29056 h 92254"/>
                <a:gd name="connsiteX5" fmla="*/ 135011 w 137144"/>
                <a:gd name="connsiteY5" fmla="*/ 46740 h 92254"/>
                <a:gd name="connsiteX6" fmla="*/ 117327 w 137144"/>
                <a:gd name="connsiteY6" fmla="*/ 50234 h 92254"/>
                <a:gd name="connsiteX7" fmla="*/ 80899 w 137144"/>
                <a:gd name="connsiteY7" fmla="*/ 29056 h 92254"/>
                <a:gd name="connsiteX8" fmla="*/ 45319 w 137144"/>
                <a:gd name="connsiteY8" fmla="*/ 26938 h 92254"/>
                <a:gd name="connsiteX9" fmla="*/ 26046 w 137144"/>
                <a:gd name="connsiteY9" fmla="*/ 48116 h 92254"/>
                <a:gd name="connsiteX10" fmla="*/ 37059 w 137144"/>
                <a:gd name="connsiteY10" fmla="*/ 68236 h 92254"/>
                <a:gd name="connsiteX11" fmla="*/ 42862 w 137144"/>
                <a:gd name="connsiteY11" fmla="*/ 84607 h 92254"/>
                <a:gd name="connsiteX12" fmla="*/ 42565 w 137144"/>
                <a:gd name="connsiteY12" fmla="*/ 85179 h 92254"/>
                <a:gd name="connsiteX13" fmla="*/ 25898 w 137144"/>
                <a:gd name="connsiteY13" fmla="*/ 91025 h 92254"/>
                <a:gd name="connsiteX14" fmla="*/ 25623 w 137144"/>
                <a:gd name="connsiteY14" fmla="*/ 90897 h 92254"/>
                <a:gd name="connsiteX15" fmla="*/ 16304 w 137144"/>
                <a:gd name="connsiteY15" fmla="*/ 85179 h 9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7144" h="92254">
                  <a:moveTo>
                    <a:pt x="16304" y="85179"/>
                  </a:moveTo>
                  <a:cubicBezTo>
                    <a:pt x="4867" y="75437"/>
                    <a:pt x="-1126" y="60760"/>
                    <a:pt x="208" y="45786"/>
                  </a:cubicBezTo>
                  <a:cubicBezTo>
                    <a:pt x="3406" y="25942"/>
                    <a:pt x="17490" y="9550"/>
                    <a:pt x="36635" y="3429"/>
                  </a:cubicBezTo>
                  <a:cubicBezTo>
                    <a:pt x="53896" y="-1823"/>
                    <a:pt x="72428" y="-1019"/>
                    <a:pt x="89159" y="5759"/>
                  </a:cubicBezTo>
                  <a:cubicBezTo>
                    <a:pt x="104133" y="11858"/>
                    <a:pt x="118343" y="19673"/>
                    <a:pt x="131517" y="29056"/>
                  </a:cubicBezTo>
                  <a:cubicBezTo>
                    <a:pt x="137362" y="32974"/>
                    <a:pt x="138929" y="40894"/>
                    <a:pt x="135011" y="46740"/>
                  </a:cubicBezTo>
                  <a:cubicBezTo>
                    <a:pt x="131093" y="52585"/>
                    <a:pt x="123172" y="54152"/>
                    <a:pt x="117327" y="50234"/>
                  </a:cubicBezTo>
                  <a:cubicBezTo>
                    <a:pt x="106060" y="41762"/>
                    <a:pt x="93839" y="34646"/>
                    <a:pt x="80899" y="29056"/>
                  </a:cubicBezTo>
                  <a:cubicBezTo>
                    <a:pt x="69653" y="24206"/>
                    <a:pt x="57052" y="23464"/>
                    <a:pt x="45319" y="26938"/>
                  </a:cubicBezTo>
                  <a:cubicBezTo>
                    <a:pt x="35471" y="29882"/>
                    <a:pt x="28058" y="38035"/>
                    <a:pt x="26046" y="48116"/>
                  </a:cubicBezTo>
                  <a:cubicBezTo>
                    <a:pt x="25453" y="56397"/>
                    <a:pt x="29752" y="64276"/>
                    <a:pt x="37059" y="68236"/>
                  </a:cubicBezTo>
                  <a:cubicBezTo>
                    <a:pt x="43179" y="71159"/>
                    <a:pt x="45785" y="78487"/>
                    <a:pt x="42862" y="84607"/>
                  </a:cubicBezTo>
                  <a:cubicBezTo>
                    <a:pt x="42756" y="84798"/>
                    <a:pt x="42671" y="84989"/>
                    <a:pt x="42565" y="85179"/>
                  </a:cubicBezTo>
                  <a:cubicBezTo>
                    <a:pt x="39579" y="91406"/>
                    <a:pt x="32103" y="94011"/>
                    <a:pt x="25898" y="91025"/>
                  </a:cubicBezTo>
                  <a:cubicBezTo>
                    <a:pt x="25792" y="90982"/>
                    <a:pt x="25707" y="90940"/>
                    <a:pt x="25623" y="90897"/>
                  </a:cubicBezTo>
                  <a:cubicBezTo>
                    <a:pt x="22255" y="89436"/>
                    <a:pt x="19121" y="87509"/>
                    <a:pt x="16304" y="85179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51BDD157-3B8E-CCEF-C43A-2D3AE803A0AC}"/>
                </a:ext>
              </a:extLst>
            </p:cNvPr>
            <p:cNvSpPr/>
            <p:nvPr/>
          </p:nvSpPr>
          <p:spPr>
            <a:xfrm>
              <a:off x="6088611" y="4522713"/>
              <a:ext cx="137130" cy="92241"/>
            </a:xfrm>
            <a:custGeom>
              <a:avLst/>
              <a:gdLst>
                <a:gd name="connsiteX0" fmla="*/ 16309 w 137130"/>
                <a:gd name="connsiteY0" fmla="*/ 85391 h 92241"/>
                <a:gd name="connsiteX1" fmla="*/ 213 w 137130"/>
                <a:gd name="connsiteY1" fmla="*/ 45787 h 92241"/>
                <a:gd name="connsiteX2" fmla="*/ 36641 w 137130"/>
                <a:gd name="connsiteY2" fmla="*/ 3429 h 92241"/>
                <a:gd name="connsiteX3" fmla="*/ 89164 w 137130"/>
                <a:gd name="connsiteY3" fmla="*/ 5759 h 92241"/>
                <a:gd name="connsiteX4" fmla="*/ 131522 w 137130"/>
                <a:gd name="connsiteY4" fmla="*/ 29055 h 92241"/>
                <a:gd name="connsiteX5" fmla="*/ 135101 w 137130"/>
                <a:gd name="connsiteY5" fmla="*/ 46359 h 92241"/>
                <a:gd name="connsiteX6" fmla="*/ 134911 w 137130"/>
                <a:gd name="connsiteY6" fmla="*/ 46634 h 92241"/>
                <a:gd name="connsiteX7" fmla="*/ 117332 w 137130"/>
                <a:gd name="connsiteY7" fmla="*/ 50234 h 92241"/>
                <a:gd name="connsiteX8" fmla="*/ 80904 w 137130"/>
                <a:gd name="connsiteY8" fmla="*/ 29055 h 92241"/>
                <a:gd name="connsiteX9" fmla="*/ 45324 w 137130"/>
                <a:gd name="connsiteY9" fmla="*/ 26937 h 92241"/>
                <a:gd name="connsiteX10" fmla="*/ 26051 w 137130"/>
                <a:gd name="connsiteY10" fmla="*/ 48116 h 92241"/>
                <a:gd name="connsiteX11" fmla="*/ 37064 w 137130"/>
                <a:gd name="connsiteY11" fmla="*/ 68024 h 92241"/>
                <a:gd name="connsiteX12" fmla="*/ 42783 w 137130"/>
                <a:gd name="connsiteY12" fmla="*/ 85179 h 92241"/>
                <a:gd name="connsiteX13" fmla="*/ 25628 w 137130"/>
                <a:gd name="connsiteY13" fmla="*/ 90898 h 92241"/>
                <a:gd name="connsiteX14" fmla="*/ 16309 w 137130"/>
                <a:gd name="connsiteY14" fmla="*/ 85391 h 9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130" h="92241">
                  <a:moveTo>
                    <a:pt x="16309" y="85391"/>
                  </a:moveTo>
                  <a:cubicBezTo>
                    <a:pt x="4851" y="75585"/>
                    <a:pt x="-1142" y="60824"/>
                    <a:pt x="213" y="45787"/>
                  </a:cubicBezTo>
                  <a:cubicBezTo>
                    <a:pt x="3369" y="25921"/>
                    <a:pt x="17453" y="9507"/>
                    <a:pt x="36641" y="3429"/>
                  </a:cubicBezTo>
                  <a:cubicBezTo>
                    <a:pt x="53902" y="-1824"/>
                    <a:pt x="72433" y="-1018"/>
                    <a:pt x="89164" y="5759"/>
                  </a:cubicBezTo>
                  <a:cubicBezTo>
                    <a:pt x="104180" y="11774"/>
                    <a:pt x="118391" y="19610"/>
                    <a:pt x="131522" y="29055"/>
                  </a:cubicBezTo>
                  <a:cubicBezTo>
                    <a:pt x="137283" y="32847"/>
                    <a:pt x="138892" y="40598"/>
                    <a:pt x="135101" y="46359"/>
                  </a:cubicBezTo>
                  <a:cubicBezTo>
                    <a:pt x="135037" y="46443"/>
                    <a:pt x="134974" y="46549"/>
                    <a:pt x="134911" y="46634"/>
                  </a:cubicBezTo>
                  <a:cubicBezTo>
                    <a:pt x="130971" y="52373"/>
                    <a:pt x="123199" y="53961"/>
                    <a:pt x="117332" y="50234"/>
                  </a:cubicBezTo>
                  <a:cubicBezTo>
                    <a:pt x="106001" y="41847"/>
                    <a:pt x="93803" y="34753"/>
                    <a:pt x="80904" y="29055"/>
                  </a:cubicBezTo>
                  <a:cubicBezTo>
                    <a:pt x="69616" y="24417"/>
                    <a:pt x="57100" y="23676"/>
                    <a:pt x="45324" y="26937"/>
                  </a:cubicBezTo>
                  <a:cubicBezTo>
                    <a:pt x="35518" y="29966"/>
                    <a:pt x="28148" y="38077"/>
                    <a:pt x="26051" y="48116"/>
                  </a:cubicBezTo>
                  <a:cubicBezTo>
                    <a:pt x="25543" y="56334"/>
                    <a:pt x="29843" y="64085"/>
                    <a:pt x="37064" y="68024"/>
                  </a:cubicBezTo>
                  <a:cubicBezTo>
                    <a:pt x="43376" y="71180"/>
                    <a:pt x="45938" y="78868"/>
                    <a:pt x="42783" y="85179"/>
                  </a:cubicBezTo>
                  <a:cubicBezTo>
                    <a:pt x="39627" y="91490"/>
                    <a:pt x="31939" y="94053"/>
                    <a:pt x="25628" y="90898"/>
                  </a:cubicBezTo>
                  <a:cubicBezTo>
                    <a:pt x="22345" y="89394"/>
                    <a:pt x="19211" y="87551"/>
                    <a:pt x="16309" y="85391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FFB0DA56-415D-AA3F-C69E-47A9193582B9}"/>
                </a:ext>
              </a:extLst>
            </p:cNvPr>
            <p:cNvSpPr/>
            <p:nvPr/>
          </p:nvSpPr>
          <p:spPr>
            <a:xfrm>
              <a:off x="6064684" y="4646896"/>
              <a:ext cx="137144" cy="91697"/>
            </a:xfrm>
            <a:custGeom>
              <a:avLst/>
              <a:gdLst>
                <a:gd name="connsiteX0" fmla="*/ 16304 w 137144"/>
                <a:gd name="connsiteY0" fmla="*/ 85104 h 91697"/>
                <a:gd name="connsiteX1" fmla="*/ 208 w 137144"/>
                <a:gd name="connsiteY1" fmla="*/ 45711 h 91697"/>
                <a:gd name="connsiteX2" fmla="*/ 36635 w 137144"/>
                <a:gd name="connsiteY2" fmla="*/ 3354 h 91697"/>
                <a:gd name="connsiteX3" fmla="*/ 89159 w 137144"/>
                <a:gd name="connsiteY3" fmla="*/ 5896 h 91697"/>
                <a:gd name="connsiteX4" fmla="*/ 131517 w 137144"/>
                <a:gd name="connsiteY4" fmla="*/ 28981 h 91697"/>
                <a:gd name="connsiteX5" fmla="*/ 135011 w 137144"/>
                <a:gd name="connsiteY5" fmla="*/ 46665 h 91697"/>
                <a:gd name="connsiteX6" fmla="*/ 117327 w 137144"/>
                <a:gd name="connsiteY6" fmla="*/ 50159 h 91697"/>
                <a:gd name="connsiteX7" fmla="*/ 80899 w 137144"/>
                <a:gd name="connsiteY7" fmla="*/ 28981 h 91697"/>
                <a:gd name="connsiteX8" fmla="*/ 45319 w 137144"/>
                <a:gd name="connsiteY8" fmla="*/ 26863 h 91697"/>
                <a:gd name="connsiteX9" fmla="*/ 26046 w 137144"/>
                <a:gd name="connsiteY9" fmla="*/ 48041 h 91697"/>
                <a:gd name="connsiteX10" fmla="*/ 37059 w 137144"/>
                <a:gd name="connsiteY10" fmla="*/ 67949 h 91697"/>
                <a:gd name="connsiteX11" fmla="*/ 41824 w 137144"/>
                <a:gd name="connsiteY11" fmla="*/ 85274 h 91697"/>
                <a:gd name="connsiteX12" fmla="*/ 25623 w 137144"/>
                <a:gd name="connsiteY12" fmla="*/ 90611 h 91697"/>
                <a:gd name="connsiteX13" fmla="*/ 16304 w 137144"/>
                <a:gd name="connsiteY13" fmla="*/ 85104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144" h="91697">
                  <a:moveTo>
                    <a:pt x="16304" y="85104"/>
                  </a:moveTo>
                  <a:cubicBezTo>
                    <a:pt x="4867" y="75362"/>
                    <a:pt x="-1126" y="60685"/>
                    <a:pt x="208" y="45711"/>
                  </a:cubicBezTo>
                  <a:cubicBezTo>
                    <a:pt x="3406" y="25867"/>
                    <a:pt x="17490" y="9474"/>
                    <a:pt x="36635" y="3354"/>
                  </a:cubicBezTo>
                  <a:cubicBezTo>
                    <a:pt x="53918" y="-1856"/>
                    <a:pt x="72470" y="-966"/>
                    <a:pt x="89159" y="5896"/>
                  </a:cubicBezTo>
                  <a:cubicBezTo>
                    <a:pt x="104133" y="11931"/>
                    <a:pt x="118343" y="19683"/>
                    <a:pt x="131517" y="28981"/>
                  </a:cubicBezTo>
                  <a:cubicBezTo>
                    <a:pt x="137362" y="32899"/>
                    <a:pt x="138929" y="40819"/>
                    <a:pt x="135011" y="46665"/>
                  </a:cubicBezTo>
                  <a:cubicBezTo>
                    <a:pt x="131093" y="52510"/>
                    <a:pt x="123172" y="54077"/>
                    <a:pt x="117327" y="50159"/>
                  </a:cubicBezTo>
                  <a:cubicBezTo>
                    <a:pt x="105954" y="41836"/>
                    <a:pt x="93755" y="34741"/>
                    <a:pt x="80899" y="28981"/>
                  </a:cubicBezTo>
                  <a:cubicBezTo>
                    <a:pt x="69632" y="24257"/>
                    <a:pt x="57073" y="23495"/>
                    <a:pt x="45319" y="26863"/>
                  </a:cubicBezTo>
                  <a:cubicBezTo>
                    <a:pt x="35513" y="29891"/>
                    <a:pt x="28143" y="38003"/>
                    <a:pt x="26046" y="48041"/>
                  </a:cubicBezTo>
                  <a:cubicBezTo>
                    <a:pt x="25538" y="56259"/>
                    <a:pt x="29837" y="64010"/>
                    <a:pt x="37059" y="67949"/>
                  </a:cubicBezTo>
                  <a:cubicBezTo>
                    <a:pt x="43159" y="71423"/>
                    <a:pt x="45297" y="79174"/>
                    <a:pt x="41824" y="85274"/>
                  </a:cubicBezTo>
                  <a:cubicBezTo>
                    <a:pt x="38605" y="90950"/>
                    <a:pt x="31595" y="93258"/>
                    <a:pt x="25623" y="90611"/>
                  </a:cubicBezTo>
                  <a:cubicBezTo>
                    <a:pt x="22255" y="89276"/>
                    <a:pt x="19099" y="87413"/>
                    <a:pt x="16304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DB2C0C86-EEC9-2540-0E2C-74FE950C1D56}"/>
                </a:ext>
              </a:extLst>
            </p:cNvPr>
            <p:cNvSpPr/>
            <p:nvPr/>
          </p:nvSpPr>
          <p:spPr>
            <a:xfrm>
              <a:off x="6425090" y="3900649"/>
              <a:ext cx="595085" cy="215042"/>
            </a:xfrm>
            <a:custGeom>
              <a:avLst/>
              <a:gdLst>
                <a:gd name="connsiteX0" fmla="*/ 555361 w 595085"/>
                <a:gd name="connsiteY0" fmla="*/ 131392 h 215042"/>
                <a:gd name="connsiteX1" fmla="*/ 594754 w 595085"/>
                <a:gd name="connsiteY1" fmla="*/ 158502 h 215042"/>
                <a:gd name="connsiteX2" fmla="*/ 575905 w 595085"/>
                <a:gd name="connsiteY2" fmla="*/ 200859 h 215042"/>
                <a:gd name="connsiteX3" fmla="*/ 555997 w 595085"/>
                <a:gd name="connsiteY3" fmla="*/ 213778 h 215042"/>
                <a:gd name="connsiteX4" fmla="*/ 531006 w 595085"/>
                <a:gd name="connsiteY4" fmla="*/ 213778 h 215042"/>
                <a:gd name="connsiteX5" fmla="*/ 251234 w 595085"/>
                <a:gd name="connsiteY5" fmla="*/ 143253 h 215042"/>
                <a:gd name="connsiteX6" fmla="*/ 70367 w 595085"/>
                <a:gd name="connsiteY6" fmla="*/ 86070 h 215042"/>
                <a:gd name="connsiteX7" fmla="*/ 53 w 595085"/>
                <a:gd name="connsiteY7" fmla="*/ 47524 h 215042"/>
                <a:gd name="connsiteX8" fmla="*/ 28433 w 595085"/>
                <a:gd name="connsiteY8" fmla="*/ 1990 h 215042"/>
                <a:gd name="connsiteX9" fmla="*/ 79897 w 595085"/>
                <a:gd name="connsiteY9" fmla="*/ 6649 h 215042"/>
                <a:gd name="connsiteX10" fmla="*/ 157836 w 595085"/>
                <a:gd name="connsiteY10" fmla="*/ 27828 h 215042"/>
                <a:gd name="connsiteX11" fmla="*/ 344844 w 595085"/>
                <a:gd name="connsiteY11" fmla="*/ 75693 h 215042"/>
                <a:gd name="connsiteX12" fmla="*/ 555361 w 595085"/>
                <a:gd name="connsiteY12" fmla="*/ 131392 h 21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085" h="215042">
                  <a:moveTo>
                    <a:pt x="555361" y="131392"/>
                  </a:moveTo>
                  <a:cubicBezTo>
                    <a:pt x="571458" y="135840"/>
                    <a:pt x="590094" y="142406"/>
                    <a:pt x="594754" y="158502"/>
                  </a:cubicBezTo>
                  <a:cubicBezTo>
                    <a:pt x="596850" y="175021"/>
                    <a:pt x="589586" y="191350"/>
                    <a:pt x="575905" y="200859"/>
                  </a:cubicBezTo>
                  <a:cubicBezTo>
                    <a:pt x="570335" y="206619"/>
                    <a:pt x="563515" y="211025"/>
                    <a:pt x="555997" y="213778"/>
                  </a:cubicBezTo>
                  <a:cubicBezTo>
                    <a:pt x="547758" y="215472"/>
                    <a:pt x="539245" y="215472"/>
                    <a:pt x="531006" y="213778"/>
                  </a:cubicBezTo>
                  <a:cubicBezTo>
                    <a:pt x="435828" y="198635"/>
                    <a:pt x="342218" y="175042"/>
                    <a:pt x="251234" y="143253"/>
                  </a:cubicBezTo>
                  <a:lnTo>
                    <a:pt x="70367" y="86070"/>
                  </a:lnTo>
                  <a:cubicBezTo>
                    <a:pt x="49188" y="79717"/>
                    <a:pt x="4289" y="73998"/>
                    <a:pt x="53" y="47524"/>
                  </a:cubicBezTo>
                  <a:cubicBezTo>
                    <a:pt x="-625" y="27998"/>
                    <a:pt x="10600" y="9995"/>
                    <a:pt x="28433" y="1990"/>
                  </a:cubicBezTo>
                  <a:cubicBezTo>
                    <a:pt x="45652" y="-1780"/>
                    <a:pt x="63632" y="-149"/>
                    <a:pt x="79897" y="6649"/>
                  </a:cubicBezTo>
                  <a:cubicBezTo>
                    <a:pt x="105947" y="13850"/>
                    <a:pt x="131574" y="21051"/>
                    <a:pt x="157836" y="27828"/>
                  </a:cubicBezTo>
                  <a:cubicBezTo>
                    <a:pt x="220313" y="43500"/>
                    <a:pt x="282578" y="59596"/>
                    <a:pt x="344844" y="75693"/>
                  </a:cubicBezTo>
                  <a:cubicBezTo>
                    <a:pt x="415158" y="93631"/>
                    <a:pt x="485323" y="112183"/>
                    <a:pt x="555361" y="131392"/>
                  </a:cubicBezTo>
                  <a:close/>
                </a:path>
              </a:pathLst>
            </a:custGeom>
            <a:solidFill>
              <a:srgbClr val="EFA43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F1925A47-7D27-81AA-498E-13DF33C378BE}"/>
                </a:ext>
              </a:extLst>
            </p:cNvPr>
            <p:cNvSpPr/>
            <p:nvPr/>
          </p:nvSpPr>
          <p:spPr>
            <a:xfrm>
              <a:off x="6527201" y="4102560"/>
              <a:ext cx="266005" cy="73913"/>
            </a:xfrm>
            <a:custGeom>
              <a:avLst/>
              <a:gdLst>
                <a:gd name="connsiteX0" fmla="*/ 24 w 266005"/>
                <a:gd name="connsiteY0" fmla="*/ 6 h 73913"/>
                <a:gd name="connsiteX1" fmla="*/ 266030 w 266005"/>
                <a:gd name="connsiteY1" fmla="*/ 73920 h 7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005" h="73913">
                  <a:moveTo>
                    <a:pt x="24" y="6"/>
                  </a:moveTo>
                  <a:lnTo>
                    <a:pt x="266030" y="73920"/>
                  </a:ln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97327594-A37A-9157-C275-B921FEE6EEC9}"/>
                </a:ext>
              </a:extLst>
            </p:cNvPr>
            <p:cNvSpPr/>
            <p:nvPr/>
          </p:nvSpPr>
          <p:spPr>
            <a:xfrm>
              <a:off x="6589255" y="4176686"/>
              <a:ext cx="115212" cy="36850"/>
            </a:xfrm>
            <a:custGeom>
              <a:avLst/>
              <a:gdLst>
                <a:gd name="connsiteX0" fmla="*/ 24 w 115212"/>
                <a:gd name="connsiteY0" fmla="*/ 6 h 36850"/>
                <a:gd name="connsiteX1" fmla="*/ 115237 w 115212"/>
                <a:gd name="connsiteY1" fmla="*/ 36857 h 3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12" h="36850">
                  <a:moveTo>
                    <a:pt x="24" y="6"/>
                  </a:moveTo>
                  <a:cubicBezTo>
                    <a:pt x="37723" y="14386"/>
                    <a:pt x="76183" y="26692"/>
                    <a:pt x="115237" y="36857"/>
                  </a:cubicBez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9AE65243-DF56-88E5-1FED-BB453B9EFD5A}"/>
                </a:ext>
              </a:extLst>
            </p:cNvPr>
            <p:cNvSpPr/>
            <p:nvPr/>
          </p:nvSpPr>
          <p:spPr>
            <a:xfrm>
              <a:off x="5347542" y="4243399"/>
              <a:ext cx="1288007" cy="981849"/>
            </a:xfrm>
            <a:custGeom>
              <a:avLst/>
              <a:gdLst>
                <a:gd name="connsiteX0" fmla="*/ 1058964 w 1288007"/>
                <a:gd name="connsiteY0" fmla="*/ 981856 h 981849"/>
                <a:gd name="connsiteX1" fmla="*/ 21203 w 1288007"/>
                <a:gd name="connsiteY1" fmla="*/ 317476 h 981849"/>
                <a:gd name="connsiteX2" fmla="*/ 24 w 1288007"/>
                <a:gd name="connsiteY2" fmla="*/ 281685 h 981849"/>
                <a:gd name="connsiteX3" fmla="*/ 10826 w 1288007"/>
                <a:gd name="connsiteY3" fmla="*/ 250975 h 981849"/>
                <a:gd name="connsiteX4" fmla="*/ 148911 w 1288007"/>
                <a:gd name="connsiteY4" fmla="*/ 20550 h 981849"/>
                <a:gd name="connsiteX5" fmla="*/ 168607 w 1288007"/>
                <a:gd name="connsiteY5" fmla="*/ 1489 h 981849"/>
                <a:gd name="connsiteX6" fmla="*/ 177715 w 1288007"/>
                <a:gd name="connsiteY6" fmla="*/ 6 h 981849"/>
                <a:gd name="connsiteX7" fmla="*/ 201223 w 1288007"/>
                <a:gd name="connsiteY7" fmla="*/ 7419 h 981849"/>
                <a:gd name="connsiteX8" fmla="*/ 1160834 w 1288007"/>
                <a:gd name="connsiteY8" fmla="*/ 595766 h 981849"/>
                <a:gd name="connsiteX9" fmla="*/ 1231360 w 1288007"/>
                <a:gd name="connsiteY9" fmla="*/ 643418 h 981849"/>
                <a:gd name="connsiteX10" fmla="*/ 1239831 w 1288007"/>
                <a:gd name="connsiteY10" fmla="*/ 648925 h 981849"/>
                <a:gd name="connsiteX11" fmla="*/ 1286213 w 1288007"/>
                <a:gd name="connsiteY11" fmla="*/ 687682 h 981849"/>
                <a:gd name="connsiteX12" fmla="*/ 1287907 w 1288007"/>
                <a:gd name="connsiteY12" fmla="*/ 697636 h 981849"/>
                <a:gd name="connsiteX13" fmla="*/ 1284307 w 1288007"/>
                <a:gd name="connsiteY13" fmla="*/ 707590 h 981849"/>
                <a:gd name="connsiteX14" fmla="*/ 1060447 w 1288007"/>
                <a:gd name="connsiteY14" fmla="*/ 981432 h 981849"/>
                <a:gd name="connsiteX15" fmla="*/ 1058964 w 1288007"/>
                <a:gd name="connsiteY15" fmla="*/ 981432 h 981849"/>
                <a:gd name="connsiteX16" fmla="*/ 161619 w 1288007"/>
                <a:gd name="connsiteY16" fmla="*/ 220478 h 981849"/>
                <a:gd name="connsiteX17" fmla="*/ 157595 w 1288007"/>
                <a:gd name="connsiteY17" fmla="*/ 220478 h 981849"/>
                <a:gd name="connsiteX18" fmla="*/ 136416 w 1288007"/>
                <a:gd name="connsiteY18" fmla="*/ 244410 h 981849"/>
                <a:gd name="connsiteX19" fmla="*/ 167761 w 1288007"/>
                <a:gd name="connsiteY19" fmla="*/ 269401 h 981849"/>
                <a:gd name="connsiteX20" fmla="*/ 171785 w 1288007"/>
                <a:gd name="connsiteY20" fmla="*/ 269401 h 981849"/>
                <a:gd name="connsiteX21" fmla="*/ 194022 w 1288007"/>
                <a:gd name="connsiteY21" fmla="*/ 253728 h 981849"/>
                <a:gd name="connsiteX22" fmla="*/ 194022 w 1288007"/>
                <a:gd name="connsiteY22" fmla="*/ 248645 h 981849"/>
                <a:gd name="connsiteX23" fmla="*/ 189151 w 1288007"/>
                <a:gd name="connsiteY23" fmla="*/ 240386 h 981849"/>
                <a:gd name="connsiteX24" fmla="*/ 173267 w 1288007"/>
                <a:gd name="connsiteY24" fmla="*/ 223443 h 981849"/>
                <a:gd name="connsiteX25" fmla="*/ 161619 w 1288007"/>
                <a:gd name="connsiteY25" fmla="*/ 220478 h 98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88007" h="981849">
                  <a:moveTo>
                    <a:pt x="1058964" y="981856"/>
                  </a:moveTo>
                  <a:cubicBezTo>
                    <a:pt x="1011947" y="981856"/>
                    <a:pt x="110790" y="404521"/>
                    <a:pt x="21203" y="317476"/>
                  </a:cubicBezTo>
                  <a:cubicBezTo>
                    <a:pt x="9640" y="308857"/>
                    <a:pt x="2015" y="295959"/>
                    <a:pt x="24" y="281685"/>
                  </a:cubicBezTo>
                  <a:cubicBezTo>
                    <a:pt x="490" y="270608"/>
                    <a:pt x="4260" y="259913"/>
                    <a:pt x="10826" y="250975"/>
                  </a:cubicBezTo>
                  <a:lnTo>
                    <a:pt x="148911" y="20550"/>
                  </a:lnTo>
                  <a:cubicBezTo>
                    <a:pt x="153041" y="12078"/>
                    <a:pt x="160009" y="5344"/>
                    <a:pt x="168607" y="1489"/>
                  </a:cubicBezTo>
                  <a:cubicBezTo>
                    <a:pt x="171551" y="578"/>
                    <a:pt x="174623" y="70"/>
                    <a:pt x="177715" y="6"/>
                  </a:cubicBezTo>
                  <a:cubicBezTo>
                    <a:pt x="186038" y="536"/>
                    <a:pt x="194107" y="3077"/>
                    <a:pt x="201223" y="7419"/>
                  </a:cubicBezTo>
                  <a:cubicBezTo>
                    <a:pt x="313682" y="68625"/>
                    <a:pt x="1122500" y="570986"/>
                    <a:pt x="1160834" y="595766"/>
                  </a:cubicBezTo>
                  <a:cubicBezTo>
                    <a:pt x="1185190" y="611650"/>
                    <a:pt x="1208910" y="627534"/>
                    <a:pt x="1231360" y="643418"/>
                  </a:cubicBezTo>
                  <a:lnTo>
                    <a:pt x="1239831" y="648925"/>
                  </a:lnTo>
                  <a:cubicBezTo>
                    <a:pt x="1258235" y="657841"/>
                    <a:pt x="1274162" y="671141"/>
                    <a:pt x="1286213" y="687682"/>
                  </a:cubicBezTo>
                  <a:cubicBezTo>
                    <a:pt x="1287737" y="690774"/>
                    <a:pt x="1288309" y="694226"/>
                    <a:pt x="1287907" y="697636"/>
                  </a:cubicBezTo>
                  <a:cubicBezTo>
                    <a:pt x="1287293" y="701131"/>
                    <a:pt x="1286085" y="704498"/>
                    <a:pt x="1284307" y="707590"/>
                  </a:cubicBezTo>
                  <a:cubicBezTo>
                    <a:pt x="1255927" y="759690"/>
                    <a:pt x="1114876" y="967454"/>
                    <a:pt x="1060447" y="981432"/>
                  </a:cubicBezTo>
                  <a:lnTo>
                    <a:pt x="1058964" y="981432"/>
                  </a:lnTo>
                  <a:close/>
                  <a:moveTo>
                    <a:pt x="161619" y="220478"/>
                  </a:moveTo>
                  <a:cubicBezTo>
                    <a:pt x="160285" y="220266"/>
                    <a:pt x="158929" y="220266"/>
                    <a:pt x="157595" y="220478"/>
                  </a:cubicBezTo>
                  <a:cubicBezTo>
                    <a:pt x="147641" y="223654"/>
                    <a:pt x="134510" y="238268"/>
                    <a:pt x="136416" y="244410"/>
                  </a:cubicBezTo>
                  <a:cubicBezTo>
                    <a:pt x="143320" y="256418"/>
                    <a:pt x="154524" y="265335"/>
                    <a:pt x="167761" y="269401"/>
                  </a:cubicBezTo>
                  <a:lnTo>
                    <a:pt x="171785" y="269401"/>
                  </a:lnTo>
                  <a:cubicBezTo>
                    <a:pt x="181696" y="269189"/>
                    <a:pt x="190485" y="262983"/>
                    <a:pt x="194022" y="253728"/>
                  </a:cubicBezTo>
                  <a:cubicBezTo>
                    <a:pt x="194403" y="252055"/>
                    <a:pt x="194403" y="250318"/>
                    <a:pt x="194022" y="248645"/>
                  </a:cubicBezTo>
                  <a:cubicBezTo>
                    <a:pt x="193005" y="245574"/>
                    <a:pt x="191353" y="242758"/>
                    <a:pt x="189151" y="240386"/>
                  </a:cubicBezTo>
                  <a:cubicBezTo>
                    <a:pt x="184809" y="233905"/>
                    <a:pt x="179451" y="228187"/>
                    <a:pt x="173267" y="223443"/>
                  </a:cubicBezTo>
                  <a:cubicBezTo>
                    <a:pt x="169751" y="221346"/>
                    <a:pt x="165706" y="220330"/>
                    <a:pt x="161619" y="220478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0A85AED0-6EDD-2EC1-E51B-80CFB4E03D47}"/>
                </a:ext>
              </a:extLst>
            </p:cNvPr>
            <p:cNvSpPr/>
            <p:nvPr/>
          </p:nvSpPr>
          <p:spPr>
            <a:xfrm>
              <a:off x="5337376" y="4230477"/>
              <a:ext cx="1310523" cy="1005361"/>
            </a:xfrm>
            <a:custGeom>
              <a:avLst/>
              <a:gdLst>
                <a:gd name="connsiteX0" fmla="*/ 189786 w 1310523"/>
                <a:gd name="connsiteY0" fmla="*/ 24154 h 1005361"/>
                <a:gd name="connsiteX1" fmla="*/ 207788 w 1310523"/>
                <a:gd name="connsiteY1" fmla="*/ 30296 h 1005361"/>
                <a:gd name="connsiteX2" fmla="*/ 1166764 w 1310523"/>
                <a:gd name="connsiteY2" fmla="*/ 618219 h 1005361"/>
                <a:gd name="connsiteX3" fmla="*/ 1236866 w 1310523"/>
                <a:gd name="connsiteY3" fmla="*/ 665660 h 1005361"/>
                <a:gd name="connsiteX4" fmla="*/ 1287907 w 1310523"/>
                <a:gd name="connsiteY4" fmla="*/ 705052 h 1005361"/>
                <a:gd name="connsiteX5" fmla="*/ 1287907 w 1310523"/>
                <a:gd name="connsiteY5" fmla="*/ 708865 h 1005361"/>
                <a:gd name="connsiteX6" fmla="*/ 1285577 w 1310523"/>
                <a:gd name="connsiteY6" fmla="*/ 715218 h 1005361"/>
                <a:gd name="connsiteX7" fmla="*/ 1068706 w 1310523"/>
                <a:gd name="connsiteY7" fmla="*/ 983554 h 1005361"/>
                <a:gd name="connsiteX8" fmla="*/ 1068706 w 1310523"/>
                <a:gd name="connsiteY8" fmla="*/ 983554 h 1005361"/>
                <a:gd name="connsiteX9" fmla="*/ 39840 w 1310523"/>
                <a:gd name="connsiteY9" fmla="*/ 322563 h 1005361"/>
                <a:gd name="connsiteX10" fmla="*/ 27450 w 1310523"/>
                <a:gd name="connsiteY10" fmla="*/ 275949 h 1005361"/>
                <a:gd name="connsiteX11" fmla="*/ 32004 w 1310523"/>
                <a:gd name="connsiteY11" fmla="*/ 269828 h 1005361"/>
                <a:gd name="connsiteX12" fmla="*/ 171784 w 1310523"/>
                <a:gd name="connsiteY12" fmla="*/ 39190 h 1005361"/>
                <a:gd name="connsiteX13" fmla="*/ 185550 w 1310523"/>
                <a:gd name="connsiteY13" fmla="*/ 25213 h 1005361"/>
                <a:gd name="connsiteX14" fmla="*/ 190845 w 1310523"/>
                <a:gd name="connsiteY14" fmla="*/ 24154 h 1005361"/>
                <a:gd name="connsiteX15" fmla="*/ 183432 w 1310523"/>
                <a:gd name="connsiteY15" fmla="*/ 294607 h 1005361"/>
                <a:gd name="connsiteX16" fmla="*/ 216260 w 1310523"/>
                <a:gd name="connsiteY16" fmla="*/ 271099 h 1005361"/>
                <a:gd name="connsiteX17" fmla="*/ 217318 w 1310523"/>
                <a:gd name="connsiteY17" fmla="*/ 260721 h 1005361"/>
                <a:gd name="connsiteX18" fmla="*/ 210330 w 1310523"/>
                <a:gd name="connsiteY18" fmla="*/ 247590 h 1005361"/>
                <a:gd name="connsiteX19" fmla="*/ 191904 w 1310523"/>
                <a:gd name="connsiteY19" fmla="*/ 228106 h 1005361"/>
                <a:gd name="connsiteX20" fmla="*/ 173690 w 1310523"/>
                <a:gd name="connsiteY20" fmla="*/ 222176 h 1005361"/>
                <a:gd name="connsiteX21" fmla="*/ 166066 w 1310523"/>
                <a:gd name="connsiteY21" fmla="*/ 222176 h 1005361"/>
                <a:gd name="connsiteX22" fmla="*/ 137262 w 1310523"/>
                <a:gd name="connsiteY22" fmla="*/ 259662 h 1005361"/>
                <a:gd name="connsiteX23" fmla="*/ 176867 w 1310523"/>
                <a:gd name="connsiteY23" fmla="*/ 292913 h 1005361"/>
                <a:gd name="connsiteX24" fmla="*/ 183432 w 1310523"/>
                <a:gd name="connsiteY24" fmla="*/ 292913 h 1005361"/>
                <a:gd name="connsiteX25" fmla="*/ 190845 w 1310523"/>
                <a:gd name="connsiteY25" fmla="*/ 10 h 1005361"/>
                <a:gd name="connsiteX26" fmla="*/ 178137 w 1310523"/>
                <a:gd name="connsiteY26" fmla="*/ 2128 h 1005361"/>
                <a:gd name="connsiteX27" fmla="*/ 150605 w 1310523"/>
                <a:gd name="connsiteY27" fmla="*/ 26907 h 1005361"/>
                <a:gd name="connsiteX28" fmla="*/ 12308 w 1310523"/>
                <a:gd name="connsiteY28" fmla="*/ 257544 h 1005361"/>
                <a:gd name="connsiteX29" fmla="*/ 24 w 1310523"/>
                <a:gd name="connsiteY29" fmla="*/ 294607 h 1005361"/>
                <a:gd name="connsiteX30" fmla="*/ 23532 w 1310523"/>
                <a:gd name="connsiteY30" fmla="*/ 338024 h 1005361"/>
                <a:gd name="connsiteX31" fmla="*/ 1068282 w 1310523"/>
                <a:gd name="connsiteY31" fmla="*/ 1005368 h 1005361"/>
                <a:gd name="connsiteX32" fmla="*/ 1071036 w 1310523"/>
                <a:gd name="connsiteY32" fmla="*/ 1005368 h 1005361"/>
                <a:gd name="connsiteX33" fmla="*/ 1074212 w 1310523"/>
                <a:gd name="connsiteY33" fmla="*/ 1005368 h 1005361"/>
                <a:gd name="connsiteX34" fmla="*/ 1305273 w 1310523"/>
                <a:gd name="connsiteY34" fmla="*/ 725807 h 1005361"/>
                <a:gd name="connsiteX35" fmla="*/ 1310356 w 1310523"/>
                <a:gd name="connsiteY35" fmla="*/ 711617 h 1005361"/>
                <a:gd name="connsiteX36" fmla="*/ 1307603 w 1310523"/>
                <a:gd name="connsiteY36" fmla="*/ 695522 h 1005361"/>
                <a:gd name="connsiteX37" fmla="*/ 1256985 w 1310523"/>
                <a:gd name="connsiteY37" fmla="*/ 653164 h 1005361"/>
                <a:gd name="connsiteX38" fmla="*/ 1249149 w 1310523"/>
                <a:gd name="connsiteY38" fmla="*/ 648081 h 1005361"/>
                <a:gd name="connsiteX39" fmla="*/ 1178200 w 1310523"/>
                <a:gd name="connsiteY39" fmla="*/ 600217 h 1005361"/>
                <a:gd name="connsiteX40" fmla="*/ 217742 w 1310523"/>
                <a:gd name="connsiteY40" fmla="*/ 11446 h 1005361"/>
                <a:gd name="connsiteX41" fmla="*/ 188939 w 1310523"/>
                <a:gd name="connsiteY41" fmla="*/ 2552 h 1005361"/>
                <a:gd name="connsiteX42" fmla="*/ 159924 w 1310523"/>
                <a:gd name="connsiteY42" fmla="*/ 254156 h 1005361"/>
                <a:gd name="connsiteX43" fmla="*/ 172843 w 1310523"/>
                <a:gd name="connsiteY43" fmla="*/ 242507 h 1005361"/>
                <a:gd name="connsiteX44" fmla="*/ 172843 w 1310523"/>
                <a:gd name="connsiteY44" fmla="*/ 242507 h 1005361"/>
                <a:gd name="connsiteX45" fmla="*/ 178561 w 1310523"/>
                <a:gd name="connsiteY45" fmla="*/ 244413 h 1005361"/>
                <a:gd name="connsiteX46" fmla="*/ 191692 w 1310523"/>
                <a:gd name="connsiteY46" fmla="*/ 258603 h 1005361"/>
                <a:gd name="connsiteX47" fmla="*/ 194445 w 1310523"/>
                <a:gd name="connsiteY47" fmla="*/ 262203 h 1005361"/>
                <a:gd name="connsiteX48" fmla="*/ 182797 w 1310523"/>
                <a:gd name="connsiteY48" fmla="*/ 269616 h 1005361"/>
                <a:gd name="connsiteX49" fmla="*/ 181103 w 1310523"/>
                <a:gd name="connsiteY49" fmla="*/ 269616 h 1005361"/>
                <a:gd name="connsiteX50" fmla="*/ 159924 w 1310523"/>
                <a:gd name="connsiteY50" fmla="*/ 254156 h 100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310523" h="1005361">
                  <a:moveTo>
                    <a:pt x="189786" y="24154"/>
                  </a:moveTo>
                  <a:cubicBezTo>
                    <a:pt x="196182" y="24747"/>
                    <a:pt x="202366" y="26844"/>
                    <a:pt x="207788" y="30296"/>
                  </a:cubicBezTo>
                  <a:cubicBezTo>
                    <a:pt x="316859" y="89385"/>
                    <a:pt x="1118476" y="586662"/>
                    <a:pt x="1166764" y="618219"/>
                  </a:cubicBezTo>
                  <a:cubicBezTo>
                    <a:pt x="1190484" y="633468"/>
                    <a:pt x="1213781" y="649352"/>
                    <a:pt x="1236866" y="665660"/>
                  </a:cubicBezTo>
                  <a:cubicBezTo>
                    <a:pt x="1245125" y="671590"/>
                    <a:pt x="1282188" y="691710"/>
                    <a:pt x="1287907" y="705052"/>
                  </a:cubicBezTo>
                  <a:cubicBezTo>
                    <a:pt x="1288287" y="706302"/>
                    <a:pt x="1288287" y="707615"/>
                    <a:pt x="1287907" y="708865"/>
                  </a:cubicBezTo>
                  <a:cubicBezTo>
                    <a:pt x="1287547" y="711109"/>
                    <a:pt x="1286763" y="713269"/>
                    <a:pt x="1285577" y="715218"/>
                  </a:cubicBezTo>
                  <a:cubicBezTo>
                    <a:pt x="1253809" y="773672"/>
                    <a:pt x="1116146" y="971270"/>
                    <a:pt x="1068706" y="983554"/>
                  </a:cubicBezTo>
                  <a:lnTo>
                    <a:pt x="1068706" y="983554"/>
                  </a:lnTo>
                  <a:cubicBezTo>
                    <a:pt x="1035455" y="983554"/>
                    <a:pt x="148699" y="429304"/>
                    <a:pt x="39840" y="322563"/>
                  </a:cubicBezTo>
                  <a:cubicBezTo>
                    <a:pt x="23554" y="313117"/>
                    <a:pt x="18005" y="292256"/>
                    <a:pt x="27450" y="275949"/>
                  </a:cubicBezTo>
                  <a:cubicBezTo>
                    <a:pt x="28742" y="273746"/>
                    <a:pt x="30267" y="271692"/>
                    <a:pt x="32004" y="269828"/>
                  </a:cubicBezTo>
                  <a:lnTo>
                    <a:pt x="171784" y="39190"/>
                  </a:lnTo>
                  <a:cubicBezTo>
                    <a:pt x="174516" y="33006"/>
                    <a:pt x="179408" y="28030"/>
                    <a:pt x="185550" y="25213"/>
                  </a:cubicBezTo>
                  <a:cubicBezTo>
                    <a:pt x="187245" y="24556"/>
                    <a:pt x="189023" y="24196"/>
                    <a:pt x="190845" y="24154"/>
                  </a:cubicBezTo>
                  <a:moveTo>
                    <a:pt x="183432" y="294607"/>
                  </a:moveTo>
                  <a:cubicBezTo>
                    <a:pt x="198258" y="294522"/>
                    <a:pt x="211410" y="285098"/>
                    <a:pt x="216260" y="271099"/>
                  </a:cubicBezTo>
                  <a:cubicBezTo>
                    <a:pt x="217572" y="267816"/>
                    <a:pt x="217932" y="264215"/>
                    <a:pt x="217318" y="260721"/>
                  </a:cubicBezTo>
                  <a:cubicBezTo>
                    <a:pt x="216281" y="255765"/>
                    <a:pt x="213866" y="251212"/>
                    <a:pt x="210330" y="247590"/>
                  </a:cubicBezTo>
                  <a:cubicBezTo>
                    <a:pt x="205374" y="240072"/>
                    <a:pt x="199147" y="233464"/>
                    <a:pt x="191904" y="228106"/>
                  </a:cubicBezTo>
                  <a:cubicBezTo>
                    <a:pt x="186525" y="224420"/>
                    <a:pt x="180213" y="222366"/>
                    <a:pt x="173690" y="222176"/>
                  </a:cubicBezTo>
                  <a:cubicBezTo>
                    <a:pt x="171149" y="221858"/>
                    <a:pt x="168607" y="221858"/>
                    <a:pt x="166066" y="222176"/>
                  </a:cubicBezTo>
                  <a:cubicBezTo>
                    <a:pt x="153994" y="226200"/>
                    <a:pt x="133662" y="245048"/>
                    <a:pt x="137262" y="259662"/>
                  </a:cubicBezTo>
                  <a:cubicBezTo>
                    <a:pt x="145163" y="275864"/>
                    <a:pt x="159543" y="287936"/>
                    <a:pt x="176867" y="292913"/>
                  </a:cubicBezTo>
                  <a:cubicBezTo>
                    <a:pt x="179048" y="293125"/>
                    <a:pt x="181251" y="293125"/>
                    <a:pt x="183432" y="292913"/>
                  </a:cubicBezTo>
                  <a:moveTo>
                    <a:pt x="190845" y="10"/>
                  </a:moveTo>
                  <a:cubicBezTo>
                    <a:pt x="186525" y="-54"/>
                    <a:pt x="182204" y="666"/>
                    <a:pt x="178137" y="2128"/>
                  </a:cubicBezTo>
                  <a:cubicBezTo>
                    <a:pt x="166108" y="6533"/>
                    <a:pt x="156260" y="15407"/>
                    <a:pt x="150605" y="26907"/>
                  </a:cubicBezTo>
                  <a:lnTo>
                    <a:pt x="12308" y="257544"/>
                  </a:lnTo>
                  <a:cubicBezTo>
                    <a:pt x="4556" y="268367"/>
                    <a:pt x="278" y="281285"/>
                    <a:pt x="24" y="294607"/>
                  </a:cubicBezTo>
                  <a:cubicBezTo>
                    <a:pt x="2078" y="311529"/>
                    <a:pt x="10486" y="327053"/>
                    <a:pt x="23532" y="338024"/>
                  </a:cubicBezTo>
                  <a:cubicBezTo>
                    <a:pt x="119049" y="431422"/>
                    <a:pt x="1017242" y="1005368"/>
                    <a:pt x="1068282" y="1005368"/>
                  </a:cubicBezTo>
                  <a:lnTo>
                    <a:pt x="1071036" y="1005368"/>
                  </a:lnTo>
                  <a:lnTo>
                    <a:pt x="1074212" y="1005368"/>
                  </a:lnTo>
                  <a:cubicBezTo>
                    <a:pt x="1137749" y="988636"/>
                    <a:pt x="1286000" y="760964"/>
                    <a:pt x="1305273" y="725807"/>
                  </a:cubicBezTo>
                  <a:cubicBezTo>
                    <a:pt x="1307920" y="721466"/>
                    <a:pt x="1309657" y="716637"/>
                    <a:pt x="1310356" y="711617"/>
                  </a:cubicBezTo>
                  <a:cubicBezTo>
                    <a:pt x="1310992" y="706090"/>
                    <a:pt x="1310038" y="700520"/>
                    <a:pt x="1307603" y="695522"/>
                  </a:cubicBezTo>
                  <a:cubicBezTo>
                    <a:pt x="1294599" y="677329"/>
                    <a:pt x="1277190" y="662758"/>
                    <a:pt x="1256985" y="653164"/>
                  </a:cubicBezTo>
                  <a:cubicBezTo>
                    <a:pt x="1254275" y="651618"/>
                    <a:pt x="1251670" y="649924"/>
                    <a:pt x="1249149" y="648081"/>
                  </a:cubicBezTo>
                  <a:cubicBezTo>
                    <a:pt x="1226488" y="632197"/>
                    <a:pt x="1202768" y="615889"/>
                    <a:pt x="1178200" y="600217"/>
                  </a:cubicBezTo>
                  <a:cubicBezTo>
                    <a:pt x="1139655" y="575226"/>
                    <a:pt x="329990" y="72230"/>
                    <a:pt x="217742" y="11446"/>
                  </a:cubicBezTo>
                  <a:cubicBezTo>
                    <a:pt x="209080" y="6046"/>
                    <a:pt x="199147" y="2975"/>
                    <a:pt x="188939" y="2552"/>
                  </a:cubicBezTo>
                  <a:close/>
                  <a:moveTo>
                    <a:pt x="159924" y="254156"/>
                  </a:moveTo>
                  <a:cubicBezTo>
                    <a:pt x="163143" y="249200"/>
                    <a:pt x="167591" y="245197"/>
                    <a:pt x="172843" y="242507"/>
                  </a:cubicBezTo>
                  <a:lnTo>
                    <a:pt x="172843" y="242507"/>
                  </a:lnTo>
                  <a:cubicBezTo>
                    <a:pt x="174897" y="242528"/>
                    <a:pt x="176909" y="243185"/>
                    <a:pt x="178561" y="244413"/>
                  </a:cubicBezTo>
                  <a:cubicBezTo>
                    <a:pt x="183729" y="248352"/>
                    <a:pt x="188155" y="253160"/>
                    <a:pt x="191692" y="258603"/>
                  </a:cubicBezTo>
                  <a:lnTo>
                    <a:pt x="194445" y="262203"/>
                  </a:lnTo>
                  <a:cubicBezTo>
                    <a:pt x="192179" y="266587"/>
                    <a:pt x="187731" y="269405"/>
                    <a:pt x="182797" y="269616"/>
                  </a:cubicBezTo>
                  <a:lnTo>
                    <a:pt x="181103" y="269616"/>
                  </a:lnTo>
                  <a:cubicBezTo>
                    <a:pt x="172843" y="266355"/>
                    <a:pt x="165557" y="261017"/>
                    <a:pt x="159924" y="254156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B464AF7D-B026-A57D-D22C-4A66FE9BC499}"/>
                </a:ext>
              </a:extLst>
            </p:cNvPr>
            <p:cNvSpPr/>
            <p:nvPr/>
          </p:nvSpPr>
          <p:spPr>
            <a:xfrm>
              <a:off x="6527624" y="4901425"/>
              <a:ext cx="30285" cy="44475"/>
            </a:xfrm>
            <a:custGeom>
              <a:avLst/>
              <a:gdLst>
                <a:gd name="connsiteX0" fmla="*/ 24 w 30285"/>
                <a:gd name="connsiteY0" fmla="*/ 44482 h 44475"/>
                <a:gd name="connsiteX1" fmla="*/ 30310 w 30285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475">
                  <a:moveTo>
                    <a:pt x="24" y="44482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95730B5E-6EDB-698C-CF7C-3188E625F300}"/>
                </a:ext>
              </a:extLst>
            </p:cNvPr>
            <p:cNvSpPr/>
            <p:nvPr/>
          </p:nvSpPr>
          <p:spPr>
            <a:xfrm>
              <a:off x="6438250" y="4871350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F7ED229F-0518-8E34-F258-4AEBC90E8E27}"/>
                </a:ext>
              </a:extLst>
            </p:cNvPr>
            <p:cNvSpPr/>
            <p:nvPr/>
          </p:nvSpPr>
          <p:spPr>
            <a:xfrm>
              <a:off x="6412624" y="4824757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C49236FD-888E-9ECB-2D06-DDAC1A5FD818}"/>
                </a:ext>
              </a:extLst>
            </p:cNvPr>
            <p:cNvSpPr/>
            <p:nvPr/>
          </p:nvSpPr>
          <p:spPr>
            <a:xfrm>
              <a:off x="6323249" y="479468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0208F61A-0034-5ADC-4929-1C6F3F67C22A}"/>
                </a:ext>
              </a:extLst>
            </p:cNvPr>
            <p:cNvSpPr/>
            <p:nvPr/>
          </p:nvSpPr>
          <p:spPr>
            <a:xfrm>
              <a:off x="6297411" y="4748090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4"/>
                    <a:pt x="20144" y="14619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FADD14D8-E289-EA1F-805D-1CA63FE7AF0D}"/>
                </a:ext>
              </a:extLst>
            </p:cNvPr>
            <p:cNvSpPr/>
            <p:nvPr/>
          </p:nvSpPr>
          <p:spPr>
            <a:xfrm>
              <a:off x="6208036" y="471801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75F64B00-B26C-F7D8-62CF-53A4D35B6884}"/>
                </a:ext>
              </a:extLst>
            </p:cNvPr>
            <p:cNvSpPr/>
            <p:nvPr/>
          </p:nvSpPr>
          <p:spPr>
            <a:xfrm>
              <a:off x="6182410" y="4671211"/>
              <a:ext cx="30073" cy="44475"/>
            </a:xfrm>
            <a:custGeom>
              <a:avLst/>
              <a:gdLst>
                <a:gd name="connsiteX0" fmla="*/ 24 w 30073"/>
                <a:gd name="connsiteY0" fmla="*/ 44482 h 44475"/>
                <a:gd name="connsiteX1" fmla="*/ 30098 w 30073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475">
                  <a:moveTo>
                    <a:pt x="24" y="44482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8C7CF81E-A9D8-BEE8-6672-D96361235F1F}"/>
                </a:ext>
              </a:extLst>
            </p:cNvPr>
            <p:cNvSpPr/>
            <p:nvPr/>
          </p:nvSpPr>
          <p:spPr>
            <a:xfrm>
              <a:off x="6093036" y="4641137"/>
              <a:ext cx="73913" cy="100811"/>
            </a:xfrm>
            <a:custGeom>
              <a:avLst/>
              <a:gdLst>
                <a:gd name="connsiteX0" fmla="*/ 24 w 73913"/>
                <a:gd name="connsiteY0" fmla="*/ 100818 h 100811"/>
                <a:gd name="connsiteX1" fmla="*/ 73938 w 73913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811">
                  <a:moveTo>
                    <a:pt x="24" y="100818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C9DF3C6-B2FD-3226-694E-95EC3520084E}"/>
                </a:ext>
              </a:extLst>
            </p:cNvPr>
            <p:cNvSpPr/>
            <p:nvPr/>
          </p:nvSpPr>
          <p:spPr>
            <a:xfrm>
              <a:off x="6066138" y="459835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95FFC516-2FE9-7CEC-1AC4-334919E367E7}"/>
                </a:ext>
              </a:extLst>
            </p:cNvPr>
            <p:cNvSpPr/>
            <p:nvPr/>
          </p:nvSpPr>
          <p:spPr>
            <a:xfrm>
              <a:off x="5976552" y="4571459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96E1348A-5CF2-B4D6-2BA9-348D8006961C}"/>
                </a:ext>
              </a:extLst>
            </p:cNvPr>
            <p:cNvSpPr/>
            <p:nvPr/>
          </p:nvSpPr>
          <p:spPr>
            <a:xfrm>
              <a:off x="5948384" y="453079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cubicBezTo>
                    <a:pt x="9978" y="29444"/>
                    <a:pt x="20144" y="14831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FB7B025E-2A6A-4F29-AB10-F614D7802C03}"/>
                </a:ext>
              </a:extLst>
            </p:cNvPr>
            <p:cNvSpPr/>
            <p:nvPr/>
          </p:nvSpPr>
          <p:spPr>
            <a:xfrm>
              <a:off x="5854774" y="449966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cubicBezTo>
                    <a:pt x="24592" y="67143"/>
                    <a:pt x="49371" y="33680"/>
                    <a:pt x="73938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82DB53C7-1933-85CA-32F4-FF554A026421}"/>
                </a:ext>
              </a:extLst>
            </p:cNvPr>
            <p:cNvSpPr/>
            <p:nvPr/>
          </p:nvSpPr>
          <p:spPr>
            <a:xfrm>
              <a:off x="5836349" y="4460482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5"/>
                    <a:pt x="21203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76CF179A-A39F-A184-F6C7-663FCF9AA47E}"/>
                </a:ext>
              </a:extLst>
            </p:cNvPr>
            <p:cNvSpPr/>
            <p:nvPr/>
          </p:nvSpPr>
          <p:spPr>
            <a:xfrm>
              <a:off x="5735961" y="4433373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cubicBezTo>
                    <a:pt x="24804" y="67143"/>
                    <a:pt x="49583" y="33680"/>
                    <a:pt x="7415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9728F00C-86CF-EA1F-C762-FD1ADFCBA7FC}"/>
                </a:ext>
              </a:extLst>
            </p:cNvPr>
            <p:cNvSpPr/>
            <p:nvPr/>
          </p:nvSpPr>
          <p:spPr>
            <a:xfrm>
              <a:off x="5710335" y="4386779"/>
              <a:ext cx="30285" cy="44264"/>
            </a:xfrm>
            <a:custGeom>
              <a:avLst/>
              <a:gdLst>
                <a:gd name="connsiteX0" fmla="*/ 24 w 30285"/>
                <a:gd name="connsiteY0" fmla="*/ 44271 h 44264"/>
                <a:gd name="connsiteX1" fmla="*/ 30310 w 30285"/>
                <a:gd name="connsiteY1" fmla="*/ 6 h 4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4">
                  <a:moveTo>
                    <a:pt x="24" y="44271"/>
                  </a:moveTo>
                  <a:cubicBezTo>
                    <a:pt x="10190" y="29657"/>
                    <a:pt x="20144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290C7813-2F71-2814-A9E9-AE07AD450C4B}"/>
                </a:ext>
              </a:extLst>
            </p:cNvPr>
            <p:cNvSpPr/>
            <p:nvPr/>
          </p:nvSpPr>
          <p:spPr>
            <a:xfrm>
              <a:off x="5620960" y="435670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E9F156B6-1E89-FC94-3D40-E990EC486F73}"/>
                </a:ext>
              </a:extLst>
            </p:cNvPr>
            <p:cNvSpPr/>
            <p:nvPr/>
          </p:nvSpPr>
          <p:spPr>
            <a:xfrm>
              <a:off x="5595334" y="4310112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A4F8C2D1-EDDA-7691-A32C-6FF6F1F57FA7}"/>
              </a:ext>
            </a:extLst>
          </p:cNvPr>
          <p:cNvGrpSpPr/>
          <p:nvPr/>
        </p:nvGrpSpPr>
        <p:grpSpPr>
          <a:xfrm>
            <a:off x="10975611" y="5247843"/>
            <a:ext cx="1115360" cy="1891197"/>
            <a:chOff x="10947587" y="5253678"/>
            <a:chExt cx="1115360" cy="1891197"/>
          </a:xfrm>
        </p:grpSpPr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9EE65011-8CC2-8257-6071-012C797B0152}"/>
                </a:ext>
              </a:extLst>
            </p:cNvPr>
            <p:cNvSpPr/>
            <p:nvPr/>
          </p:nvSpPr>
          <p:spPr>
            <a:xfrm>
              <a:off x="11027855" y="6101527"/>
              <a:ext cx="882921" cy="1043348"/>
            </a:xfrm>
            <a:custGeom>
              <a:avLst/>
              <a:gdLst>
                <a:gd name="connsiteX0" fmla="*/ 856225 w 882921"/>
                <a:gd name="connsiteY0" fmla="*/ 173120 h 1043348"/>
                <a:gd name="connsiteX1" fmla="*/ 802642 w 882921"/>
                <a:gd name="connsiteY1" fmla="*/ 124621 h 1043348"/>
                <a:gd name="connsiteX2" fmla="*/ 760285 w 882921"/>
                <a:gd name="connsiteY2" fmla="*/ 100477 h 1043348"/>
                <a:gd name="connsiteX3" fmla="*/ 733177 w 882921"/>
                <a:gd name="connsiteY3" fmla="*/ 87770 h 1043348"/>
                <a:gd name="connsiteX4" fmla="*/ 656508 w 882921"/>
                <a:gd name="connsiteY4" fmla="*/ 58120 h 1043348"/>
                <a:gd name="connsiteX5" fmla="*/ 653544 w 882921"/>
                <a:gd name="connsiteY5" fmla="*/ 57060 h 1043348"/>
                <a:gd name="connsiteX6" fmla="*/ 462935 w 882921"/>
                <a:gd name="connsiteY6" fmla="*/ 11314 h 1043348"/>
                <a:gd name="connsiteX7" fmla="*/ 366782 w 882921"/>
                <a:gd name="connsiteY7" fmla="*/ 1996 h 1043348"/>
                <a:gd name="connsiteX8" fmla="*/ 314259 w 882921"/>
                <a:gd name="connsiteY8" fmla="*/ 301 h 1043348"/>
                <a:gd name="connsiteX9" fmla="*/ 137205 w 882921"/>
                <a:gd name="connsiteY9" fmla="*/ 11738 h 1043348"/>
                <a:gd name="connsiteX10" fmla="*/ 31311 w 882921"/>
                <a:gd name="connsiteY10" fmla="*/ 125680 h 1043348"/>
                <a:gd name="connsiteX11" fmla="*/ 29616 w 882921"/>
                <a:gd name="connsiteY11" fmla="*/ 249788 h 1043348"/>
                <a:gd name="connsiteX12" fmla="*/ 20933 w 882921"/>
                <a:gd name="connsiteY12" fmla="*/ 398039 h 1043348"/>
                <a:gd name="connsiteX13" fmla="*/ 1872 w 882921"/>
                <a:gd name="connsiteY13" fmla="*/ 726099 h 1043348"/>
                <a:gd name="connsiteX14" fmla="*/ 36394 w 882921"/>
                <a:gd name="connsiteY14" fmla="*/ 909719 h 1043348"/>
                <a:gd name="connsiteX15" fmla="*/ 128733 w 882921"/>
                <a:gd name="connsiteY15" fmla="*/ 970926 h 1043348"/>
                <a:gd name="connsiteX16" fmla="*/ 597632 w 882921"/>
                <a:gd name="connsiteY16" fmla="*/ 1036792 h 1043348"/>
                <a:gd name="connsiteX17" fmla="*/ 671758 w 882921"/>
                <a:gd name="connsiteY17" fmla="*/ 1015613 h 1043348"/>
                <a:gd name="connsiteX18" fmla="*/ 741435 w 882921"/>
                <a:gd name="connsiteY18" fmla="*/ 880069 h 1043348"/>
                <a:gd name="connsiteX19" fmla="*/ 863213 w 882921"/>
                <a:gd name="connsiteY19" fmla="*/ 308241 h 1043348"/>
                <a:gd name="connsiteX20" fmla="*/ 863213 w 882921"/>
                <a:gd name="connsiteY20" fmla="*/ 308241 h 1043348"/>
                <a:gd name="connsiteX21" fmla="*/ 856225 w 882921"/>
                <a:gd name="connsiteY21" fmla="*/ 173120 h 104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82921" h="1043348">
                  <a:moveTo>
                    <a:pt x="856225" y="173120"/>
                  </a:moveTo>
                  <a:cubicBezTo>
                    <a:pt x="841251" y="154017"/>
                    <a:pt x="823144" y="137625"/>
                    <a:pt x="802642" y="124621"/>
                  </a:cubicBezTo>
                  <a:cubicBezTo>
                    <a:pt x="789173" y="115493"/>
                    <a:pt x="775004" y="107403"/>
                    <a:pt x="760285" y="100477"/>
                  </a:cubicBezTo>
                  <a:cubicBezTo>
                    <a:pt x="751178" y="95818"/>
                    <a:pt x="742283" y="91794"/>
                    <a:pt x="733177" y="87770"/>
                  </a:cubicBezTo>
                  <a:cubicBezTo>
                    <a:pt x="707974" y="76757"/>
                    <a:pt x="682347" y="66591"/>
                    <a:pt x="656508" y="58120"/>
                  </a:cubicBezTo>
                  <a:cubicBezTo>
                    <a:pt x="655598" y="57590"/>
                    <a:pt x="654581" y="57230"/>
                    <a:pt x="653544" y="57060"/>
                  </a:cubicBezTo>
                  <a:cubicBezTo>
                    <a:pt x="591554" y="35988"/>
                    <a:pt x="527742" y="20654"/>
                    <a:pt x="462935" y="11314"/>
                  </a:cubicBezTo>
                  <a:cubicBezTo>
                    <a:pt x="430955" y="6867"/>
                    <a:pt x="399399" y="3690"/>
                    <a:pt x="366782" y="1996"/>
                  </a:cubicBezTo>
                  <a:cubicBezTo>
                    <a:pt x="349205" y="937"/>
                    <a:pt x="331838" y="513"/>
                    <a:pt x="314259" y="301"/>
                  </a:cubicBezTo>
                  <a:cubicBezTo>
                    <a:pt x="255022" y="-1139"/>
                    <a:pt x="195764" y="2695"/>
                    <a:pt x="137205" y="11738"/>
                  </a:cubicBezTo>
                  <a:cubicBezTo>
                    <a:pt x="62232" y="25504"/>
                    <a:pt x="1660" y="56637"/>
                    <a:pt x="31311" y="125680"/>
                  </a:cubicBezTo>
                  <a:cubicBezTo>
                    <a:pt x="24322" y="161896"/>
                    <a:pt x="31311" y="223314"/>
                    <a:pt x="29616" y="249788"/>
                  </a:cubicBezTo>
                  <a:cubicBezTo>
                    <a:pt x="26927" y="299198"/>
                    <a:pt x="24046" y="348629"/>
                    <a:pt x="20933" y="398039"/>
                  </a:cubicBezTo>
                  <a:lnTo>
                    <a:pt x="1872" y="726099"/>
                  </a:lnTo>
                  <a:cubicBezTo>
                    <a:pt x="-1940" y="789635"/>
                    <a:pt x="-3634" y="860161"/>
                    <a:pt x="36394" y="909719"/>
                  </a:cubicBezTo>
                  <a:cubicBezTo>
                    <a:pt x="61745" y="937315"/>
                    <a:pt x="93449" y="958303"/>
                    <a:pt x="128733" y="970926"/>
                  </a:cubicBezTo>
                  <a:cubicBezTo>
                    <a:pt x="276667" y="1033170"/>
                    <a:pt x="438261" y="1055874"/>
                    <a:pt x="597632" y="1036792"/>
                  </a:cubicBezTo>
                  <a:cubicBezTo>
                    <a:pt x="623597" y="1035224"/>
                    <a:pt x="648884" y="1028002"/>
                    <a:pt x="671758" y="1015613"/>
                  </a:cubicBezTo>
                  <a:cubicBezTo>
                    <a:pt x="716021" y="987869"/>
                    <a:pt x="730634" y="930898"/>
                    <a:pt x="741435" y="880069"/>
                  </a:cubicBezTo>
                  <a:cubicBezTo>
                    <a:pt x="782100" y="689460"/>
                    <a:pt x="822699" y="498850"/>
                    <a:pt x="863213" y="308241"/>
                  </a:cubicBezTo>
                  <a:lnTo>
                    <a:pt x="863213" y="308241"/>
                  </a:lnTo>
                  <a:cubicBezTo>
                    <a:pt x="894347" y="270543"/>
                    <a:pt x="886087" y="213360"/>
                    <a:pt x="856225" y="173120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50DF813A-D0E4-3F2F-600D-EF1000514377}"/>
                </a:ext>
              </a:extLst>
            </p:cNvPr>
            <p:cNvSpPr/>
            <p:nvPr/>
          </p:nvSpPr>
          <p:spPr>
            <a:xfrm>
              <a:off x="10947587" y="6126272"/>
              <a:ext cx="866577" cy="951411"/>
            </a:xfrm>
            <a:custGeom>
              <a:avLst/>
              <a:gdLst>
                <a:gd name="connsiteX0" fmla="*/ 1872 w 866577"/>
                <a:gd name="connsiteY0" fmla="*/ 634006 h 951411"/>
                <a:gd name="connsiteX1" fmla="*/ 36394 w 866577"/>
                <a:gd name="connsiteY1" fmla="*/ 817837 h 951411"/>
                <a:gd name="connsiteX2" fmla="*/ 128734 w 866577"/>
                <a:gd name="connsiteY2" fmla="*/ 878832 h 951411"/>
                <a:gd name="connsiteX3" fmla="*/ 597632 w 866577"/>
                <a:gd name="connsiteY3" fmla="*/ 944910 h 951411"/>
                <a:gd name="connsiteX4" fmla="*/ 671758 w 866577"/>
                <a:gd name="connsiteY4" fmla="*/ 923731 h 951411"/>
                <a:gd name="connsiteX5" fmla="*/ 741436 w 866577"/>
                <a:gd name="connsiteY5" fmla="*/ 788187 h 951411"/>
                <a:gd name="connsiteX6" fmla="*/ 866602 w 866577"/>
                <a:gd name="connsiteY6" fmla="*/ 200688 h 951411"/>
                <a:gd name="connsiteX7" fmla="*/ 292234 w 866577"/>
                <a:gd name="connsiteY7" fmla="*/ 47777 h 951411"/>
                <a:gd name="connsiteX8" fmla="*/ 38088 w 866577"/>
                <a:gd name="connsiteY8" fmla="*/ 13679 h 951411"/>
                <a:gd name="connsiteX9" fmla="*/ 28981 w 866577"/>
                <a:gd name="connsiteY9" fmla="*/ 158330 h 951411"/>
                <a:gd name="connsiteX10" fmla="*/ 20298 w 866577"/>
                <a:gd name="connsiteY10" fmla="*/ 306582 h 95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577" h="951411">
                  <a:moveTo>
                    <a:pt x="1872" y="634006"/>
                  </a:moveTo>
                  <a:cubicBezTo>
                    <a:pt x="-1940" y="697542"/>
                    <a:pt x="-3634" y="768068"/>
                    <a:pt x="36394" y="817837"/>
                  </a:cubicBezTo>
                  <a:cubicBezTo>
                    <a:pt x="61766" y="845370"/>
                    <a:pt x="93449" y="866295"/>
                    <a:pt x="128734" y="878832"/>
                  </a:cubicBezTo>
                  <a:cubicBezTo>
                    <a:pt x="276667" y="941141"/>
                    <a:pt x="438241" y="963908"/>
                    <a:pt x="597632" y="944910"/>
                  </a:cubicBezTo>
                  <a:cubicBezTo>
                    <a:pt x="623576" y="943322"/>
                    <a:pt x="648885" y="936100"/>
                    <a:pt x="671758" y="923731"/>
                  </a:cubicBezTo>
                  <a:cubicBezTo>
                    <a:pt x="716021" y="895776"/>
                    <a:pt x="730635" y="839016"/>
                    <a:pt x="741436" y="788187"/>
                  </a:cubicBezTo>
                  <a:lnTo>
                    <a:pt x="866602" y="200688"/>
                  </a:lnTo>
                  <a:cubicBezTo>
                    <a:pt x="676841" y="143081"/>
                    <a:pt x="485384" y="92104"/>
                    <a:pt x="292234" y="47777"/>
                  </a:cubicBezTo>
                  <a:cubicBezTo>
                    <a:pt x="244370" y="36764"/>
                    <a:pt x="66468" y="-27620"/>
                    <a:pt x="38088" y="13679"/>
                  </a:cubicBezTo>
                  <a:cubicBezTo>
                    <a:pt x="20086" y="40364"/>
                    <a:pt x="30887" y="125714"/>
                    <a:pt x="28981" y="158330"/>
                  </a:cubicBezTo>
                  <a:cubicBezTo>
                    <a:pt x="26292" y="207740"/>
                    <a:pt x="23411" y="257171"/>
                    <a:pt x="20298" y="306582"/>
                  </a:cubicBezTo>
                  <a:close/>
                </a:path>
              </a:pathLst>
            </a:custGeom>
            <a:solidFill>
              <a:srgbClr val="40958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54815E8F-F714-2A1A-49D2-8198F8A589D7}"/>
                </a:ext>
              </a:extLst>
            </p:cNvPr>
            <p:cNvSpPr/>
            <p:nvPr/>
          </p:nvSpPr>
          <p:spPr>
            <a:xfrm>
              <a:off x="10970885" y="6034567"/>
              <a:ext cx="859608" cy="348235"/>
            </a:xfrm>
            <a:custGeom>
              <a:avLst/>
              <a:gdLst>
                <a:gd name="connsiteX0" fmla="*/ 840128 w 859608"/>
                <a:gd name="connsiteY0" fmla="*/ 307430 h 348235"/>
                <a:gd name="connsiteX1" fmla="*/ 677051 w 859608"/>
                <a:gd name="connsiteY1" fmla="*/ 345552 h 348235"/>
                <a:gd name="connsiteX2" fmla="*/ 665403 w 859608"/>
                <a:gd name="connsiteY2" fmla="*/ 344492 h 348235"/>
                <a:gd name="connsiteX3" fmla="*/ 604832 w 859608"/>
                <a:gd name="connsiteY3" fmla="*/ 337504 h 348235"/>
                <a:gd name="connsiteX4" fmla="*/ 594665 w 859608"/>
                <a:gd name="connsiteY4" fmla="*/ 336233 h 348235"/>
                <a:gd name="connsiteX5" fmla="*/ 484535 w 859608"/>
                <a:gd name="connsiteY5" fmla="*/ 321620 h 348235"/>
                <a:gd name="connsiteX6" fmla="*/ 422270 w 859608"/>
                <a:gd name="connsiteY6" fmla="*/ 311454 h 348235"/>
                <a:gd name="connsiteX7" fmla="*/ 340520 w 859608"/>
                <a:gd name="connsiteY7" fmla="*/ 294511 h 348235"/>
                <a:gd name="connsiteX8" fmla="*/ 340520 w 859608"/>
                <a:gd name="connsiteY8" fmla="*/ 294511 h 348235"/>
                <a:gd name="connsiteX9" fmla="*/ 113483 w 859608"/>
                <a:gd name="connsiteY9" fmla="*/ 215937 h 348235"/>
                <a:gd name="connsiteX10" fmla="*/ 103741 w 859608"/>
                <a:gd name="connsiteY10" fmla="*/ 211278 h 348235"/>
                <a:gd name="connsiteX11" fmla="*/ 14579 w 859608"/>
                <a:gd name="connsiteY11" fmla="*/ 138634 h 348235"/>
                <a:gd name="connsiteX12" fmla="*/ 113272 w 859608"/>
                <a:gd name="connsiteY12" fmla="*/ 11562 h 348235"/>
                <a:gd name="connsiteX13" fmla="*/ 290538 w 859608"/>
                <a:gd name="connsiteY13" fmla="*/ 337 h 348235"/>
                <a:gd name="connsiteX14" fmla="*/ 343062 w 859608"/>
                <a:gd name="connsiteY14" fmla="*/ 1820 h 348235"/>
                <a:gd name="connsiteX15" fmla="*/ 439214 w 859608"/>
                <a:gd name="connsiteY15" fmla="*/ 11350 h 348235"/>
                <a:gd name="connsiteX16" fmla="*/ 629823 w 859608"/>
                <a:gd name="connsiteY16" fmla="*/ 57096 h 348235"/>
                <a:gd name="connsiteX17" fmla="*/ 632787 w 859608"/>
                <a:gd name="connsiteY17" fmla="*/ 57096 h 348235"/>
                <a:gd name="connsiteX18" fmla="*/ 709454 w 859608"/>
                <a:gd name="connsiteY18" fmla="*/ 86958 h 348235"/>
                <a:gd name="connsiteX19" fmla="*/ 736352 w 859608"/>
                <a:gd name="connsiteY19" fmla="*/ 99454 h 348235"/>
                <a:gd name="connsiteX20" fmla="*/ 778709 w 859608"/>
                <a:gd name="connsiteY20" fmla="*/ 123810 h 348235"/>
                <a:gd name="connsiteX21" fmla="*/ 832292 w 859608"/>
                <a:gd name="connsiteY21" fmla="*/ 172097 h 348235"/>
                <a:gd name="connsiteX22" fmla="*/ 840128 w 859608"/>
                <a:gd name="connsiteY22" fmla="*/ 307430 h 34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59608" h="348235">
                  <a:moveTo>
                    <a:pt x="840128" y="307430"/>
                  </a:moveTo>
                  <a:cubicBezTo>
                    <a:pt x="804336" y="351058"/>
                    <a:pt x="736776" y="351482"/>
                    <a:pt x="677051" y="345552"/>
                  </a:cubicBezTo>
                  <a:lnTo>
                    <a:pt x="665403" y="344492"/>
                  </a:lnTo>
                  <a:lnTo>
                    <a:pt x="604832" y="337504"/>
                  </a:lnTo>
                  <a:lnTo>
                    <a:pt x="594665" y="336233"/>
                  </a:lnTo>
                  <a:cubicBezTo>
                    <a:pt x="558026" y="331997"/>
                    <a:pt x="521176" y="327338"/>
                    <a:pt x="484535" y="321620"/>
                  </a:cubicBezTo>
                  <a:cubicBezTo>
                    <a:pt x="463505" y="318379"/>
                    <a:pt x="442750" y="314990"/>
                    <a:pt x="422270" y="311454"/>
                  </a:cubicBezTo>
                  <a:cubicBezTo>
                    <a:pt x="394737" y="306371"/>
                    <a:pt x="367629" y="300864"/>
                    <a:pt x="340520" y="294511"/>
                  </a:cubicBezTo>
                  <a:lnTo>
                    <a:pt x="340520" y="294511"/>
                  </a:lnTo>
                  <a:cubicBezTo>
                    <a:pt x="262053" y="277187"/>
                    <a:pt x="185872" y="250819"/>
                    <a:pt x="113483" y="215937"/>
                  </a:cubicBezTo>
                  <a:lnTo>
                    <a:pt x="103741" y="211278"/>
                  </a:lnTo>
                  <a:cubicBezTo>
                    <a:pt x="67589" y="196241"/>
                    <a:pt x="36625" y="170996"/>
                    <a:pt x="14579" y="138634"/>
                  </a:cubicBezTo>
                  <a:cubicBezTo>
                    <a:pt x="-29685" y="60485"/>
                    <a:pt x="33851" y="26387"/>
                    <a:pt x="113272" y="11562"/>
                  </a:cubicBezTo>
                  <a:cubicBezTo>
                    <a:pt x="171915" y="2561"/>
                    <a:pt x="231238" y="-1188"/>
                    <a:pt x="290538" y="337"/>
                  </a:cubicBezTo>
                  <a:cubicBezTo>
                    <a:pt x="307905" y="337"/>
                    <a:pt x="325483" y="337"/>
                    <a:pt x="343062" y="1820"/>
                  </a:cubicBezTo>
                  <a:cubicBezTo>
                    <a:pt x="375253" y="3514"/>
                    <a:pt x="406598" y="6691"/>
                    <a:pt x="439214" y="11350"/>
                  </a:cubicBezTo>
                  <a:cubicBezTo>
                    <a:pt x="504041" y="20648"/>
                    <a:pt x="567853" y="35960"/>
                    <a:pt x="629823" y="57096"/>
                  </a:cubicBezTo>
                  <a:cubicBezTo>
                    <a:pt x="630796" y="56906"/>
                    <a:pt x="631814" y="56906"/>
                    <a:pt x="632787" y="57096"/>
                  </a:cubicBezTo>
                  <a:cubicBezTo>
                    <a:pt x="658626" y="65991"/>
                    <a:pt x="684253" y="75945"/>
                    <a:pt x="709454" y="86958"/>
                  </a:cubicBezTo>
                  <a:cubicBezTo>
                    <a:pt x="718562" y="90982"/>
                    <a:pt x="727457" y="95006"/>
                    <a:pt x="736352" y="99454"/>
                  </a:cubicBezTo>
                  <a:cubicBezTo>
                    <a:pt x="751050" y="106506"/>
                    <a:pt x="765219" y="114639"/>
                    <a:pt x="778709" y="123810"/>
                  </a:cubicBezTo>
                  <a:cubicBezTo>
                    <a:pt x="799211" y="136728"/>
                    <a:pt x="817318" y="153057"/>
                    <a:pt x="832292" y="172097"/>
                  </a:cubicBezTo>
                  <a:cubicBezTo>
                    <a:pt x="862790" y="212549"/>
                    <a:pt x="871048" y="269731"/>
                    <a:pt x="840128" y="307430"/>
                  </a:cubicBezTo>
                  <a:close/>
                </a:path>
              </a:pathLst>
            </a:custGeom>
            <a:solidFill>
              <a:srgbClr val="297267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178E0B98-6821-D949-5866-E8DBC398C9CE}"/>
                </a:ext>
              </a:extLst>
            </p:cNvPr>
            <p:cNvSpPr/>
            <p:nvPr/>
          </p:nvSpPr>
          <p:spPr>
            <a:xfrm>
              <a:off x="11360516" y="5575060"/>
              <a:ext cx="225649" cy="790438"/>
            </a:xfrm>
            <a:custGeom>
              <a:avLst/>
              <a:gdLst>
                <a:gd name="connsiteX0" fmla="*/ 172632 w 225649"/>
                <a:gd name="connsiteY0" fmla="*/ 790445 h 790438"/>
                <a:gd name="connsiteX1" fmla="*/ 62290 w 225649"/>
                <a:gd name="connsiteY1" fmla="*/ 775832 h 790438"/>
                <a:gd name="connsiteX2" fmla="*/ 24 w 225649"/>
                <a:gd name="connsiteY2" fmla="*/ 765666 h 790438"/>
                <a:gd name="connsiteX3" fmla="*/ 6378 w 225649"/>
                <a:gd name="connsiteY3" fmla="*/ 617414 h 790438"/>
                <a:gd name="connsiteX4" fmla="*/ 16967 w 225649"/>
                <a:gd name="connsiteY4" fmla="*/ 465986 h 790438"/>
                <a:gd name="connsiteX5" fmla="*/ 31368 w 225649"/>
                <a:gd name="connsiteY5" fmla="*/ 202098 h 790438"/>
                <a:gd name="connsiteX6" fmla="*/ 31368 w 225649"/>
                <a:gd name="connsiteY6" fmla="*/ 99169 h 790438"/>
                <a:gd name="connsiteX7" fmla="*/ 44077 w 225649"/>
                <a:gd name="connsiteY7" fmla="*/ 12971 h 790438"/>
                <a:gd name="connsiteX8" fmla="*/ 211600 w 225649"/>
                <a:gd name="connsiteY8" fmla="*/ 12971 h 790438"/>
                <a:gd name="connsiteX9" fmla="*/ 222190 w 225649"/>
                <a:gd name="connsiteY9" fmla="*/ 17419 h 790438"/>
                <a:gd name="connsiteX10" fmla="*/ 224731 w 225649"/>
                <a:gd name="connsiteY10" fmla="*/ 27585 h 790438"/>
                <a:gd name="connsiteX11" fmla="*/ 207788 w 225649"/>
                <a:gd name="connsiteY11" fmla="*/ 510885 h 790438"/>
                <a:gd name="connsiteX12" fmla="*/ 207788 w 225649"/>
                <a:gd name="connsiteY12" fmla="*/ 518086 h 790438"/>
                <a:gd name="connsiteX13" fmla="*/ 172632 w 225649"/>
                <a:gd name="connsiteY13" fmla="*/ 790445 h 790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649" h="790438">
                  <a:moveTo>
                    <a:pt x="172632" y="790445"/>
                  </a:moveTo>
                  <a:cubicBezTo>
                    <a:pt x="135781" y="786209"/>
                    <a:pt x="98929" y="781550"/>
                    <a:pt x="62290" y="775832"/>
                  </a:cubicBezTo>
                  <a:cubicBezTo>
                    <a:pt x="41387" y="772591"/>
                    <a:pt x="20632" y="769202"/>
                    <a:pt x="24" y="765666"/>
                  </a:cubicBezTo>
                  <a:cubicBezTo>
                    <a:pt x="24" y="716107"/>
                    <a:pt x="3414" y="666337"/>
                    <a:pt x="6378" y="617414"/>
                  </a:cubicBezTo>
                  <a:cubicBezTo>
                    <a:pt x="9343" y="568491"/>
                    <a:pt x="13155" y="516392"/>
                    <a:pt x="16967" y="465986"/>
                  </a:cubicBezTo>
                  <a:cubicBezTo>
                    <a:pt x="23532" y="378094"/>
                    <a:pt x="29675" y="290202"/>
                    <a:pt x="31368" y="202098"/>
                  </a:cubicBezTo>
                  <a:cubicBezTo>
                    <a:pt x="31368" y="167789"/>
                    <a:pt x="31368" y="133479"/>
                    <a:pt x="31368" y="99169"/>
                  </a:cubicBezTo>
                  <a:cubicBezTo>
                    <a:pt x="31368" y="80108"/>
                    <a:pt x="31368" y="27161"/>
                    <a:pt x="44077" y="12971"/>
                  </a:cubicBezTo>
                  <a:cubicBezTo>
                    <a:pt x="67585" y="-13714"/>
                    <a:pt x="179409" y="8312"/>
                    <a:pt x="211600" y="12971"/>
                  </a:cubicBezTo>
                  <a:cubicBezTo>
                    <a:pt x="215561" y="13098"/>
                    <a:pt x="219330" y="14687"/>
                    <a:pt x="222190" y="17419"/>
                  </a:cubicBezTo>
                  <a:cubicBezTo>
                    <a:pt x="224054" y="20469"/>
                    <a:pt x="224943" y="24006"/>
                    <a:pt x="224731" y="27585"/>
                  </a:cubicBezTo>
                  <a:cubicBezTo>
                    <a:pt x="228098" y="188882"/>
                    <a:pt x="222444" y="350223"/>
                    <a:pt x="207788" y="510885"/>
                  </a:cubicBezTo>
                  <a:cubicBezTo>
                    <a:pt x="207788" y="513215"/>
                    <a:pt x="207788" y="515756"/>
                    <a:pt x="207788" y="518086"/>
                  </a:cubicBezTo>
                  <a:cubicBezTo>
                    <a:pt x="198618" y="609430"/>
                    <a:pt x="186885" y="700223"/>
                    <a:pt x="172632" y="790445"/>
                  </a:cubicBezTo>
                  <a:close/>
                </a:path>
              </a:pathLst>
            </a:custGeom>
            <a:solidFill>
              <a:srgbClr val="332F29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4BED01AA-ADCD-DEDF-86EE-404367496E46}"/>
                </a:ext>
              </a:extLst>
            </p:cNvPr>
            <p:cNvSpPr/>
            <p:nvPr/>
          </p:nvSpPr>
          <p:spPr>
            <a:xfrm>
              <a:off x="11404688" y="5415416"/>
              <a:ext cx="223019" cy="165831"/>
            </a:xfrm>
            <a:custGeom>
              <a:avLst/>
              <a:gdLst>
                <a:gd name="connsiteX0" fmla="*/ 64712 w 223019"/>
                <a:gd name="connsiteY0" fmla="*/ 150589 h 165831"/>
                <a:gd name="connsiteX1" fmla="*/ 63441 w 223019"/>
                <a:gd name="connsiteY1" fmla="*/ 57826 h 165831"/>
                <a:gd name="connsiteX2" fmla="*/ 4140 w 223019"/>
                <a:gd name="connsiteY2" fmla="*/ 34741 h 165831"/>
                <a:gd name="connsiteX3" fmla="*/ 116 w 223019"/>
                <a:gd name="connsiteY3" fmla="*/ 21399 h 165831"/>
                <a:gd name="connsiteX4" fmla="*/ 20235 w 223019"/>
                <a:gd name="connsiteY4" fmla="*/ 6785 h 165831"/>
                <a:gd name="connsiteX5" fmla="*/ 194114 w 223019"/>
                <a:gd name="connsiteY5" fmla="*/ 7844 h 165831"/>
                <a:gd name="connsiteX6" fmla="*/ 213810 w 223019"/>
                <a:gd name="connsiteY6" fmla="*/ 13139 h 165831"/>
                <a:gd name="connsiteX7" fmla="*/ 222916 w 223019"/>
                <a:gd name="connsiteY7" fmla="*/ 30294 h 165831"/>
                <a:gd name="connsiteX8" fmla="*/ 207668 w 223019"/>
                <a:gd name="connsiteY8" fmla="*/ 44272 h 165831"/>
                <a:gd name="connsiteX9" fmla="*/ 134177 w 223019"/>
                <a:gd name="connsiteY9" fmla="*/ 58673 h 165831"/>
                <a:gd name="connsiteX10" fmla="*/ 122105 w 223019"/>
                <a:gd name="connsiteY10" fmla="*/ 165838 h 165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3019" h="165831">
                  <a:moveTo>
                    <a:pt x="64712" y="150589"/>
                  </a:moveTo>
                  <a:lnTo>
                    <a:pt x="63441" y="57826"/>
                  </a:lnTo>
                  <a:cubicBezTo>
                    <a:pt x="41287" y="58885"/>
                    <a:pt x="19727" y="50498"/>
                    <a:pt x="4140" y="34741"/>
                  </a:cubicBezTo>
                  <a:cubicBezTo>
                    <a:pt x="1090" y="30993"/>
                    <a:pt x="-371" y="26206"/>
                    <a:pt x="116" y="21399"/>
                  </a:cubicBezTo>
                  <a:cubicBezTo>
                    <a:pt x="1599" y="12715"/>
                    <a:pt x="11765" y="8691"/>
                    <a:pt x="20235" y="6785"/>
                  </a:cubicBezTo>
                  <a:cubicBezTo>
                    <a:pt x="77842" y="-2597"/>
                    <a:pt x="136614" y="-2237"/>
                    <a:pt x="194114" y="7844"/>
                  </a:cubicBezTo>
                  <a:cubicBezTo>
                    <a:pt x="200975" y="8204"/>
                    <a:pt x="207689" y="10004"/>
                    <a:pt x="213810" y="13139"/>
                  </a:cubicBezTo>
                  <a:cubicBezTo>
                    <a:pt x="220142" y="16379"/>
                    <a:pt x="223785" y="23220"/>
                    <a:pt x="222916" y="30294"/>
                  </a:cubicBezTo>
                  <a:cubicBezTo>
                    <a:pt x="220269" y="37050"/>
                    <a:pt x="214636" y="42217"/>
                    <a:pt x="207668" y="44272"/>
                  </a:cubicBezTo>
                  <a:cubicBezTo>
                    <a:pt x="184605" y="54628"/>
                    <a:pt x="159443" y="59563"/>
                    <a:pt x="134177" y="58673"/>
                  </a:cubicBezTo>
                  <a:cubicBezTo>
                    <a:pt x="125833" y="93766"/>
                    <a:pt x="121789" y="129749"/>
                    <a:pt x="122105" y="165838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7ACF322E-ED63-A308-2459-1F9E29C014D5}"/>
                </a:ext>
              </a:extLst>
            </p:cNvPr>
            <p:cNvSpPr/>
            <p:nvPr/>
          </p:nvSpPr>
          <p:spPr>
            <a:xfrm>
              <a:off x="11397791" y="5710438"/>
              <a:ext cx="182773" cy="21178"/>
            </a:xfrm>
            <a:custGeom>
              <a:avLst/>
              <a:gdLst>
                <a:gd name="connsiteX0" fmla="*/ 24 w 182773"/>
                <a:gd name="connsiteY0" fmla="*/ 6 h 21178"/>
                <a:gd name="connsiteX1" fmla="*/ 182797 w 182773"/>
                <a:gd name="connsiteY1" fmla="*/ 21185 h 2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2773" h="21178">
                  <a:moveTo>
                    <a:pt x="24" y="6"/>
                  </a:moveTo>
                  <a:cubicBezTo>
                    <a:pt x="60595" y="8902"/>
                    <a:pt x="121802" y="15679"/>
                    <a:pt x="182797" y="21185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A21D33DB-9C72-D374-231E-262E3274BC5C}"/>
                </a:ext>
              </a:extLst>
            </p:cNvPr>
            <p:cNvSpPr/>
            <p:nvPr/>
          </p:nvSpPr>
          <p:spPr>
            <a:xfrm>
              <a:off x="11587976" y="5630139"/>
              <a:ext cx="64204" cy="298229"/>
            </a:xfrm>
            <a:custGeom>
              <a:avLst/>
              <a:gdLst>
                <a:gd name="connsiteX0" fmla="*/ 4048 w 64204"/>
                <a:gd name="connsiteY0" fmla="*/ 2368 h 298229"/>
                <a:gd name="connsiteX1" fmla="*/ 46406 w 64204"/>
                <a:gd name="connsiteY1" fmla="*/ 16346 h 298229"/>
                <a:gd name="connsiteX2" fmla="*/ 59325 w 64204"/>
                <a:gd name="connsiteY2" fmla="*/ 62940 h 298229"/>
                <a:gd name="connsiteX3" fmla="*/ 62290 w 64204"/>
                <a:gd name="connsiteY3" fmla="*/ 132618 h 298229"/>
                <a:gd name="connsiteX4" fmla="*/ 64197 w 64204"/>
                <a:gd name="connsiteY4" fmla="*/ 277057 h 298229"/>
                <a:gd name="connsiteX5" fmla="*/ 51913 w 64204"/>
                <a:gd name="connsiteY5" fmla="*/ 298236 h 298229"/>
                <a:gd name="connsiteX6" fmla="*/ 39206 w 64204"/>
                <a:gd name="connsiteY6" fmla="*/ 283199 h 298229"/>
                <a:gd name="connsiteX7" fmla="*/ 22474 w 64204"/>
                <a:gd name="connsiteY7" fmla="*/ 88354 h 298229"/>
                <a:gd name="connsiteX8" fmla="*/ 24 w 64204"/>
                <a:gd name="connsiteY8" fmla="*/ 47267 h 29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204" h="298229">
                  <a:moveTo>
                    <a:pt x="4048" y="2368"/>
                  </a:moveTo>
                  <a:cubicBezTo>
                    <a:pt x="19700" y="-3668"/>
                    <a:pt x="37426" y="2177"/>
                    <a:pt x="46406" y="16346"/>
                  </a:cubicBezTo>
                  <a:cubicBezTo>
                    <a:pt x="54750" y="30472"/>
                    <a:pt x="59220" y="46547"/>
                    <a:pt x="59325" y="62940"/>
                  </a:cubicBezTo>
                  <a:cubicBezTo>
                    <a:pt x="61231" y="86237"/>
                    <a:pt x="61867" y="109321"/>
                    <a:pt x="62290" y="132618"/>
                  </a:cubicBezTo>
                  <a:cubicBezTo>
                    <a:pt x="63561" y="180905"/>
                    <a:pt x="64409" y="228981"/>
                    <a:pt x="64197" y="277057"/>
                  </a:cubicBezTo>
                  <a:cubicBezTo>
                    <a:pt x="64197" y="286164"/>
                    <a:pt x="61019" y="298236"/>
                    <a:pt x="51913" y="298236"/>
                  </a:cubicBezTo>
                  <a:cubicBezTo>
                    <a:pt x="42806" y="298236"/>
                    <a:pt x="41111" y="289976"/>
                    <a:pt x="39206" y="283199"/>
                  </a:cubicBezTo>
                  <a:cubicBezTo>
                    <a:pt x="22262" y="219663"/>
                    <a:pt x="32004" y="152950"/>
                    <a:pt x="22474" y="88354"/>
                  </a:cubicBezTo>
                  <a:cubicBezTo>
                    <a:pt x="22262" y="71792"/>
                    <a:pt x="13854" y="56395"/>
                    <a:pt x="24" y="47267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8085F945-2E5E-7EE8-CBC3-CD15BBADC61F}"/>
                </a:ext>
              </a:extLst>
            </p:cNvPr>
            <p:cNvSpPr/>
            <p:nvPr/>
          </p:nvSpPr>
          <p:spPr>
            <a:xfrm>
              <a:off x="11411127" y="5792143"/>
              <a:ext cx="50477" cy="528879"/>
            </a:xfrm>
            <a:custGeom>
              <a:avLst/>
              <a:gdLst>
                <a:gd name="connsiteX0" fmla="*/ 2360 w 50477"/>
                <a:gd name="connsiteY0" fmla="*/ 314133 h 528879"/>
                <a:gd name="connsiteX1" fmla="*/ 16762 w 50477"/>
                <a:gd name="connsiteY1" fmla="*/ 528886 h 528879"/>
                <a:gd name="connsiteX2" fmla="*/ 36246 w 50477"/>
                <a:gd name="connsiteY2" fmla="*/ 440570 h 528879"/>
                <a:gd name="connsiteX3" fmla="*/ 49589 w 50477"/>
                <a:gd name="connsiteY3" fmla="*/ 128395 h 528879"/>
                <a:gd name="connsiteX4" fmla="*/ 30740 w 50477"/>
                <a:gd name="connsiteY4" fmla="*/ 51 h 528879"/>
                <a:gd name="connsiteX5" fmla="*/ 7867 w 50477"/>
                <a:gd name="connsiteY5" fmla="*/ 123736 h 528879"/>
                <a:gd name="connsiteX6" fmla="*/ 2360 w 50477"/>
                <a:gd name="connsiteY6" fmla="*/ 314133 h 528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477" h="528879">
                  <a:moveTo>
                    <a:pt x="2360" y="314133"/>
                  </a:moveTo>
                  <a:cubicBezTo>
                    <a:pt x="-3379" y="386035"/>
                    <a:pt x="1471" y="458403"/>
                    <a:pt x="16762" y="528886"/>
                  </a:cubicBezTo>
                  <a:cubicBezTo>
                    <a:pt x="29639" y="501227"/>
                    <a:pt x="36288" y="471089"/>
                    <a:pt x="36246" y="440570"/>
                  </a:cubicBezTo>
                  <a:cubicBezTo>
                    <a:pt x="43871" y="336794"/>
                    <a:pt x="51283" y="232595"/>
                    <a:pt x="49589" y="128395"/>
                  </a:cubicBezTo>
                  <a:cubicBezTo>
                    <a:pt x="49589" y="107216"/>
                    <a:pt x="56790" y="1322"/>
                    <a:pt x="30740" y="51"/>
                  </a:cubicBezTo>
                  <a:cubicBezTo>
                    <a:pt x="-3146" y="-2490"/>
                    <a:pt x="8502" y="102980"/>
                    <a:pt x="7867" y="123736"/>
                  </a:cubicBezTo>
                  <a:cubicBezTo>
                    <a:pt x="5960" y="187272"/>
                    <a:pt x="4267" y="250596"/>
                    <a:pt x="2360" y="314133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3A20C890-D417-0370-A29C-B1161B08ED8F}"/>
                </a:ext>
              </a:extLst>
            </p:cNvPr>
            <p:cNvSpPr/>
            <p:nvPr/>
          </p:nvSpPr>
          <p:spPr>
            <a:xfrm>
              <a:off x="11454762" y="5836255"/>
              <a:ext cx="408902" cy="543857"/>
            </a:xfrm>
            <a:custGeom>
              <a:avLst/>
              <a:gdLst>
                <a:gd name="connsiteX0" fmla="*/ 120956 w 408902"/>
                <a:gd name="connsiteY0" fmla="*/ 535816 h 543857"/>
                <a:gd name="connsiteX1" fmla="*/ 181527 w 408902"/>
                <a:gd name="connsiteY1" fmla="*/ 542804 h 543857"/>
                <a:gd name="connsiteX2" fmla="*/ 193175 w 408902"/>
                <a:gd name="connsiteY2" fmla="*/ 543864 h 543857"/>
                <a:gd name="connsiteX3" fmla="*/ 219436 w 408902"/>
                <a:gd name="connsiteY3" fmla="*/ 486893 h 543857"/>
                <a:gd name="connsiteX4" fmla="*/ 278102 w 408902"/>
                <a:gd name="connsiteY4" fmla="*/ 362361 h 543857"/>
                <a:gd name="connsiteX5" fmla="*/ 295469 w 408902"/>
                <a:gd name="connsiteY5" fmla="*/ 322968 h 543857"/>
                <a:gd name="connsiteX6" fmla="*/ 384631 w 408902"/>
                <a:gd name="connsiteY6" fmla="*/ 106098 h 543857"/>
                <a:gd name="connsiteX7" fmla="*/ 408775 w 408902"/>
                <a:gd name="connsiteY7" fmla="*/ 42561 h 543857"/>
                <a:gd name="connsiteX8" fmla="*/ 403268 w 408902"/>
                <a:gd name="connsiteY8" fmla="*/ 32184 h 543857"/>
                <a:gd name="connsiteX9" fmla="*/ 360911 w 408902"/>
                <a:gd name="connsiteY9" fmla="*/ 4440 h 543857"/>
                <a:gd name="connsiteX10" fmla="*/ 291867 w 408902"/>
                <a:gd name="connsiteY10" fmla="*/ 31549 h 543857"/>
                <a:gd name="connsiteX11" fmla="*/ 148276 w 408902"/>
                <a:gd name="connsiteY11" fmla="*/ 255832 h 543857"/>
                <a:gd name="connsiteX12" fmla="*/ 145523 w 408902"/>
                <a:gd name="connsiteY12" fmla="*/ 260491 h 543857"/>
                <a:gd name="connsiteX13" fmla="*/ 144464 w 408902"/>
                <a:gd name="connsiteY13" fmla="*/ 261974 h 543857"/>
                <a:gd name="connsiteX14" fmla="*/ 24 w 408902"/>
                <a:gd name="connsiteY14" fmla="*/ 519508 h 543857"/>
                <a:gd name="connsiteX15" fmla="*/ 110154 w 408902"/>
                <a:gd name="connsiteY15" fmla="*/ 534121 h 543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8902" h="543857">
                  <a:moveTo>
                    <a:pt x="120956" y="535816"/>
                  </a:moveTo>
                  <a:lnTo>
                    <a:pt x="181527" y="542804"/>
                  </a:lnTo>
                  <a:lnTo>
                    <a:pt x="193175" y="543864"/>
                  </a:lnTo>
                  <a:cubicBezTo>
                    <a:pt x="205459" y="517602"/>
                    <a:pt x="217107" y="491975"/>
                    <a:pt x="219436" y="486893"/>
                  </a:cubicBezTo>
                  <a:cubicBezTo>
                    <a:pt x="240615" y="444535"/>
                    <a:pt x="259041" y="404296"/>
                    <a:pt x="278102" y="362361"/>
                  </a:cubicBezTo>
                  <a:cubicBezTo>
                    <a:pt x="284031" y="349231"/>
                    <a:pt x="289750" y="336100"/>
                    <a:pt x="295469" y="322968"/>
                  </a:cubicBezTo>
                  <a:cubicBezTo>
                    <a:pt x="327237" y="251385"/>
                    <a:pt x="356950" y="179101"/>
                    <a:pt x="384631" y="106098"/>
                  </a:cubicBezTo>
                  <a:cubicBezTo>
                    <a:pt x="390349" y="91272"/>
                    <a:pt x="410892" y="57810"/>
                    <a:pt x="408775" y="42561"/>
                  </a:cubicBezTo>
                  <a:cubicBezTo>
                    <a:pt x="407885" y="38686"/>
                    <a:pt x="405979" y="35107"/>
                    <a:pt x="403268" y="32184"/>
                  </a:cubicBezTo>
                  <a:cubicBezTo>
                    <a:pt x="391324" y="19964"/>
                    <a:pt x="376880" y="10497"/>
                    <a:pt x="360911" y="4440"/>
                  </a:cubicBezTo>
                  <a:cubicBezTo>
                    <a:pt x="330413" y="-8056"/>
                    <a:pt x="310293" y="7404"/>
                    <a:pt x="291867" y="31549"/>
                  </a:cubicBezTo>
                  <a:cubicBezTo>
                    <a:pt x="239852" y="103578"/>
                    <a:pt x="191925" y="178445"/>
                    <a:pt x="148276" y="255832"/>
                  </a:cubicBezTo>
                  <a:cubicBezTo>
                    <a:pt x="147281" y="257335"/>
                    <a:pt x="146369" y="258903"/>
                    <a:pt x="145523" y="260491"/>
                  </a:cubicBezTo>
                  <a:lnTo>
                    <a:pt x="144464" y="261974"/>
                  </a:lnTo>
                  <a:cubicBezTo>
                    <a:pt x="93910" y="346689"/>
                    <a:pt x="45770" y="432526"/>
                    <a:pt x="24" y="519508"/>
                  </a:cubicBezTo>
                  <a:cubicBezTo>
                    <a:pt x="36663" y="525226"/>
                    <a:pt x="73514" y="529886"/>
                    <a:pt x="110154" y="534121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9068F7C4-16FE-DE47-2448-4D122981AE3B}"/>
                </a:ext>
              </a:extLst>
            </p:cNvPr>
            <p:cNvSpPr/>
            <p:nvPr/>
          </p:nvSpPr>
          <p:spPr>
            <a:xfrm>
              <a:off x="11576116" y="5865465"/>
              <a:ext cx="281166" cy="504904"/>
            </a:xfrm>
            <a:custGeom>
              <a:avLst/>
              <a:gdLst>
                <a:gd name="connsiteX0" fmla="*/ 256711 w 281166"/>
                <a:gd name="connsiteY0" fmla="*/ 75829 h 504904"/>
                <a:gd name="connsiteX1" fmla="*/ 167549 w 281166"/>
                <a:gd name="connsiteY1" fmla="*/ 292700 h 504904"/>
                <a:gd name="connsiteX2" fmla="*/ 149971 w 281166"/>
                <a:gd name="connsiteY2" fmla="*/ 332092 h 504904"/>
                <a:gd name="connsiteX3" fmla="*/ 91517 w 281166"/>
                <a:gd name="connsiteY3" fmla="*/ 456624 h 504904"/>
                <a:gd name="connsiteX4" fmla="*/ 70338 w 281166"/>
                <a:gd name="connsiteY4" fmla="*/ 504911 h 504904"/>
                <a:gd name="connsiteX5" fmla="*/ 24 w 281166"/>
                <a:gd name="connsiteY5" fmla="*/ 494746 h 504904"/>
                <a:gd name="connsiteX6" fmla="*/ 63561 w 281166"/>
                <a:gd name="connsiteY6" fmla="*/ 383133 h 504904"/>
                <a:gd name="connsiteX7" fmla="*/ 124980 w 281166"/>
                <a:gd name="connsiteY7" fmla="*/ 268344 h 504904"/>
                <a:gd name="connsiteX8" fmla="*/ 197411 w 281166"/>
                <a:gd name="connsiteY8" fmla="*/ 107173 h 504904"/>
                <a:gd name="connsiteX9" fmla="*/ 231932 w 281166"/>
                <a:gd name="connsiteY9" fmla="*/ 11869 h 504904"/>
                <a:gd name="connsiteX10" fmla="*/ 275773 w 281166"/>
                <a:gd name="connsiteY10" fmla="*/ 2339 h 504904"/>
                <a:gd name="connsiteX11" fmla="*/ 281067 w 281166"/>
                <a:gd name="connsiteY11" fmla="*/ 12504 h 504904"/>
                <a:gd name="connsiteX12" fmla="*/ 256711 w 281166"/>
                <a:gd name="connsiteY12" fmla="*/ 75829 h 50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1166" h="504904">
                  <a:moveTo>
                    <a:pt x="256711" y="75829"/>
                  </a:moveTo>
                  <a:cubicBezTo>
                    <a:pt x="228480" y="148832"/>
                    <a:pt x="198745" y="221115"/>
                    <a:pt x="167549" y="292700"/>
                  </a:cubicBezTo>
                  <a:lnTo>
                    <a:pt x="149971" y="332092"/>
                  </a:lnTo>
                  <a:cubicBezTo>
                    <a:pt x="131184" y="374450"/>
                    <a:pt x="111700" y="415961"/>
                    <a:pt x="91517" y="456624"/>
                  </a:cubicBezTo>
                  <a:cubicBezTo>
                    <a:pt x="88975" y="461707"/>
                    <a:pt x="81774" y="477802"/>
                    <a:pt x="70338" y="504911"/>
                  </a:cubicBezTo>
                  <a:cubicBezTo>
                    <a:pt x="66314" y="504911"/>
                    <a:pt x="20356" y="497075"/>
                    <a:pt x="24" y="494746"/>
                  </a:cubicBezTo>
                  <a:cubicBezTo>
                    <a:pt x="23744" y="454082"/>
                    <a:pt x="40899" y="424220"/>
                    <a:pt x="63561" y="383133"/>
                  </a:cubicBezTo>
                  <a:cubicBezTo>
                    <a:pt x="84739" y="345224"/>
                    <a:pt x="105918" y="307101"/>
                    <a:pt x="124980" y="268344"/>
                  </a:cubicBezTo>
                  <a:cubicBezTo>
                    <a:pt x="151453" y="215609"/>
                    <a:pt x="176232" y="162450"/>
                    <a:pt x="197411" y="107173"/>
                  </a:cubicBezTo>
                  <a:cubicBezTo>
                    <a:pt x="206942" y="81971"/>
                    <a:pt x="212024" y="31142"/>
                    <a:pt x="231932" y="11869"/>
                  </a:cubicBezTo>
                  <a:cubicBezTo>
                    <a:pt x="243644" y="793"/>
                    <a:pt x="260523" y="-2871"/>
                    <a:pt x="275773" y="2339"/>
                  </a:cubicBezTo>
                  <a:cubicBezTo>
                    <a:pt x="278377" y="5219"/>
                    <a:pt x="280221" y="8714"/>
                    <a:pt x="281067" y="12504"/>
                  </a:cubicBezTo>
                  <a:cubicBezTo>
                    <a:pt x="282973" y="27965"/>
                    <a:pt x="262218" y="61004"/>
                    <a:pt x="256711" y="75829"/>
                  </a:cubicBezTo>
                  <a:close/>
                </a:path>
              </a:pathLst>
            </a:custGeom>
            <a:solidFill>
              <a:srgbClr val="D67A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EB419D42-9A44-366D-1AC8-5A70CF04C828}"/>
                </a:ext>
              </a:extLst>
            </p:cNvPr>
            <p:cNvSpPr/>
            <p:nvPr/>
          </p:nvSpPr>
          <p:spPr>
            <a:xfrm>
              <a:off x="11729558" y="5497380"/>
              <a:ext cx="333389" cy="446317"/>
            </a:xfrm>
            <a:custGeom>
              <a:avLst/>
              <a:gdLst>
                <a:gd name="connsiteX0" fmla="*/ 174007 w 333389"/>
                <a:gd name="connsiteY0" fmla="*/ 82604 h 446317"/>
                <a:gd name="connsiteX1" fmla="*/ 71925 w 333389"/>
                <a:gd name="connsiteY1" fmla="*/ 146140 h 446317"/>
                <a:gd name="connsiteX2" fmla="*/ 5423 w 333389"/>
                <a:gd name="connsiteY2" fmla="*/ 244197 h 446317"/>
                <a:gd name="connsiteX3" fmla="*/ 129 w 333389"/>
                <a:gd name="connsiteY3" fmla="*/ 299898 h 446317"/>
                <a:gd name="connsiteX4" fmla="*/ 8389 w 333389"/>
                <a:gd name="connsiteY4" fmla="*/ 358563 h 446317"/>
                <a:gd name="connsiteX5" fmla="*/ 167230 w 333389"/>
                <a:gd name="connsiteY5" fmla="*/ 443279 h 446317"/>
                <a:gd name="connsiteX6" fmla="*/ 301504 w 333389"/>
                <a:gd name="connsiteY6" fmla="*/ 312393 h 446317"/>
                <a:gd name="connsiteX7" fmla="*/ 315269 w 333389"/>
                <a:gd name="connsiteY7" fmla="*/ 223231 h 446317"/>
                <a:gd name="connsiteX8" fmla="*/ 325012 w 333389"/>
                <a:gd name="connsiteY8" fmla="*/ 110136 h 446317"/>
                <a:gd name="connsiteX9" fmla="*/ 333272 w 333389"/>
                <a:gd name="connsiteY9" fmla="*/ 6 h 446317"/>
                <a:gd name="connsiteX10" fmla="*/ 174007 w 333389"/>
                <a:gd name="connsiteY10" fmla="*/ 82604 h 44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389" h="446317">
                  <a:moveTo>
                    <a:pt x="174007" y="82604"/>
                  </a:moveTo>
                  <a:cubicBezTo>
                    <a:pt x="137876" y="100182"/>
                    <a:pt x="103651" y="121488"/>
                    <a:pt x="71925" y="146140"/>
                  </a:cubicBezTo>
                  <a:cubicBezTo>
                    <a:pt x="39967" y="170982"/>
                    <a:pt x="16669" y="205313"/>
                    <a:pt x="5423" y="244197"/>
                  </a:cubicBezTo>
                  <a:cubicBezTo>
                    <a:pt x="1336" y="262475"/>
                    <a:pt x="-443" y="281176"/>
                    <a:pt x="129" y="299898"/>
                  </a:cubicBezTo>
                  <a:cubicBezTo>
                    <a:pt x="-125" y="319764"/>
                    <a:pt x="2649" y="339545"/>
                    <a:pt x="8389" y="358563"/>
                  </a:cubicBezTo>
                  <a:cubicBezTo>
                    <a:pt x="33761" y="421613"/>
                    <a:pt x="100728" y="457341"/>
                    <a:pt x="167230" y="443279"/>
                  </a:cubicBezTo>
                  <a:cubicBezTo>
                    <a:pt x="232269" y="426992"/>
                    <a:pt x="283544" y="377010"/>
                    <a:pt x="301504" y="312393"/>
                  </a:cubicBezTo>
                  <a:cubicBezTo>
                    <a:pt x="309170" y="283230"/>
                    <a:pt x="313786" y="253347"/>
                    <a:pt x="315269" y="223231"/>
                  </a:cubicBezTo>
                  <a:cubicBezTo>
                    <a:pt x="318658" y="185532"/>
                    <a:pt x="321835" y="147834"/>
                    <a:pt x="325012" y="110136"/>
                  </a:cubicBezTo>
                  <a:cubicBezTo>
                    <a:pt x="331323" y="73772"/>
                    <a:pt x="334097" y="36900"/>
                    <a:pt x="333272" y="6"/>
                  </a:cubicBezTo>
                  <a:cubicBezTo>
                    <a:pt x="279053" y="17161"/>
                    <a:pt x="224625" y="55918"/>
                    <a:pt x="174007" y="82604"/>
                  </a:cubicBezTo>
                  <a:close/>
                </a:path>
              </a:pathLst>
            </a:custGeom>
            <a:solidFill>
              <a:srgbClr val="FFFFFF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E48EC4F6-E4E9-4D3F-61A6-67F090D8EC51}"/>
                </a:ext>
              </a:extLst>
            </p:cNvPr>
            <p:cNvSpPr/>
            <p:nvPr/>
          </p:nvSpPr>
          <p:spPr>
            <a:xfrm>
              <a:off x="11095145" y="5253890"/>
              <a:ext cx="225860" cy="401630"/>
            </a:xfrm>
            <a:custGeom>
              <a:avLst/>
              <a:gdLst>
                <a:gd name="connsiteX0" fmla="*/ 224308 w 225860"/>
                <a:gd name="connsiteY0" fmla="*/ 383065 h 401630"/>
                <a:gd name="connsiteX1" fmla="*/ 105918 w 225860"/>
                <a:gd name="connsiteY1" fmla="*/ 401490 h 401630"/>
                <a:gd name="connsiteX2" fmla="*/ 24 w 225860"/>
                <a:gd name="connsiteY2" fmla="*/ 351508 h 401630"/>
                <a:gd name="connsiteX3" fmla="*/ 67373 w 225860"/>
                <a:gd name="connsiteY3" fmla="*/ 177842 h 401630"/>
                <a:gd name="connsiteX4" fmla="*/ 92364 w 225860"/>
                <a:gd name="connsiteY4" fmla="*/ 117906 h 401630"/>
                <a:gd name="connsiteX5" fmla="*/ 130486 w 225860"/>
                <a:gd name="connsiteY5" fmla="*/ 29166 h 401630"/>
                <a:gd name="connsiteX6" fmla="*/ 159713 w 225860"/>
                <a:gd name="connsiteY6" fmla="*/ 10317 h 401630"/>
                <a:gd name="connsiteX7" fmla="*/ 177291 w 225860"/>
                <a:gd name="connsiteY7" fmla="*/ 81902 h 401630"/>
                <a:gd name="connsiteX8" fmla="*/ 186398 w 225860"/>
                <a:gd name="connsiteY8" fmla="*/ 126589 h 401630"/>
                <a:gd name="connsiteX9" fmla="*/ 224308 w 225860"/>
                <a:gd name="connsiteY9" fmla="*/ 383065 h 4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860" h="401630">
                  <a:moveTo>
                    <a:pt x="224308" y="383065"/>
                  </a:moveTo>
                  <a:cubicBezTo>
                    <a:pt x="186313" y="396449"/>
                    <a:pt x="146179" y="402697"/>
                    <a:pt x="105918" y="401490"/>
                  </a:cubicBezTo>
                  <a:cubicBezTo>
                    <a:pt x="65425" y="399351"/>
                    <a:pt x="27408" y="381413"/>
                    <a:pt x="24" y="351508"/>
                  </a:cubicBezTo>
                  <a:cubicBezTo>
                    <a:pt x="21203" y="293054"/>
                    <a:pt x="44077" y="235024"/>
                    <a:pt x="67373" y="177842"/>
                  </a:cubicBezTo>
                  <a:cubicBezTo>
                    <a:pt x="75421" y="157722"/>
                    <a:pt x="83681" y="137814"/>
                    <a:pt x="92364" y="117906"/>
                  </a:cubicBezTo>
                  <a:cubicBezTo>
                    <a:pt x="104648" y="88255"/>
                    <a:pt x="117567" y="58605"/>
                    <a:pt x="130486" y="29166"/>
                  </a:cubicBezTo>
                  <a:cubicBezTo>
                    <a:pt x="140016" y="7988"/>
                    <a:pt x="144464" y="-13191"/>
                    <a:pt x="159713" y="10317"/>
                  </a:cubicBezTo>
                  <a:cubicBezTo>
                    <a:pt x="168904" y="33233"/>
                    <a:pt x="174834" y="57334"/>
                    <a:pt x="177291" y="81902"/>
                  </a:cubicBezTo>
                  <a:lnTo>
                    <a:pt x="186398" y="126589"/>
                  </a:lnTo>
                  <a:cubicBezTo>
                    <a:pt x="202282" y="210669"/>
                    <a:pt x="233203" y="380099"/>
                    <a:pt x="224308" y="383065"/>
                  </a:cubicBezTo>
                  <a:close/>
                </a:path>
              </a:pathLst>
            </a:custGeom>
            <a:solidFill>
              <a:srgbClr val="FCC57C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85523FEF-E7DE-6188-4A79-0BC29FECCF15}"/>
                </a:ext>
              </a:extLst>
            </p:cNvPr>
            <p:cNvSpPr/>
            <p:nvPr/>
          </p:nvSpPr>
          <p:spPr>
            <a:xfrm>
              <a:off x="11084344" y="5590381"/>
              <a:ext cx="239744" cy="738690"/>
            </a:xfrm>
            <a:custGeom>
              <a:avLst/>
              <a:gdLst>
                <a:gd name="connsiteX0" fmla="*/ 227061 w 239744"/>
                <a:gd name="connsiteY0" fmla="*/ 738697 h 738690"/>
                <a:gd name="connsiteX1" fmla="*/ 24 w 239744"/>
                <a:gd name="connsiteY1" fmla="*/ 660123 h 738690"/>
                <a:gd name="connsiteX2" fmla="*/ 24 w 239744"/>
                <a:gd name="connsiteY2" fmla="*/ 492175 h 738690"/>
                <a:gd name="connsiteX3" fmla="*/ 24 w 239744"/>
                <a:gd name="connsiteY3" fmla="*/ 455748 h 738690"/>
                <a:gd name="connsiteX4" fmla="*/ 7226 w 239744"/>
                <a:gd name="connsiteY4" fmla="*/ 24759 h 738690"/>
                <a:gd name="connsiteX5" fmla="*/ 64408 w 239744"/>
                <a:gd name="connsiteY5" fmla="*/ 20947 h 738690"/>
                <a:gd name="connsiteX6" fmla="*/ 239768 w 239744"/>
                <a:gd name="connsiteY6" fmla="*/ 49327 h 738690"/>
                <a:gd name="connsiteX7" fmla="*/ 229814 w 239744"/>
                <a:gd name="connsiteY7" fmla="*/ 446006 h 738690"/>
                <a:gd name="connsiteX8" fmla="*/ 226214 w 239744"/>
                <a:gd name="connsiteY8" fmla="*/ 677490 h 738690"/>
                <a:gd name="connsiteX9" fmla="*/ 227061 w 239744"/>
                <a:gd name="connsiteY9" fmla="*/ 738697 h 73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9744" h="738690">
                  <a:moveTo>
                    <a:pt x="227061" y="738697"/>
                  </a:moveTo>
                  <a:cubicBezTo>
                    <a:pt x="148594" y="721373"/>
                    <a:pt x="72413" y="695005"/>
                    <a:pt x="24" y="660123"/>
                  </a:cubicBezTo>
                  <a:cubicBezTo>
                    <a:pt x="24" y="604211"/>
                    <a:pt x="24" y="548088"/>
                    <a:pt x="24" y="492175"/>
                  </a:cubicBezTo>
                  <a:lnTo>
                    <a:pt x="24" y="455748"/>
                  </a:lnTo>
                  <a:cubicBezTo>
                    <a:pt x="1084" y="325075"/>
                    <a:pt x="5319" y="144843"/>
                    <a:pt x="7226" y="24759"/>
                  </a:cubicBezTo>
                  <a:cubicBezTo>
                    <a:pt x="7226" y="-25011"/>
                    <a:pt x="12732" y="14594"/>
                    <a:pt x="64408" y="20947"/>
                  </a:cubicBezTo>
                  <a:cubicBezTo>
                    <a:pt x="79021" y="22642"/>
                    <a:pt x="239768" y="47209"/>
                    <a:pt x="239768" y="49327"/>
                  </a:cubicBezTo>
                  <a:cubicBezTo>
                    <a:pt x="238074" y="182965"/>
                    <a:pt x="232991" y="314486"/>
                    <a:pt x="229814" y="446006"/>
                  </a:cubicBezTo>
                  <a:cubicBezTo>
                    <a:pt x="227696" y="523097"/>
                    <a:pt x="226214" y="599975"/>
                    <a:pt x="226214" y="677490"/>
                  </a:cubicBezTo>
                  <a:cubicBezTo>
                    <a:pt x="226002" y="697822"/>
                    <a:pt x="227485" y="718365"/>
                    <a:pt x="227061" y="738697"/>
                  </a:cubicBezTo>
                  <a:close/>
                </a:path>
              </a:pathLst>
            </a:custGeom>
            <a:solidFill>
              <a:srgbClr val="FFE21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34F5813A-752C-F645-2380-109EF13FF5E3}"/>
                </a:ext>
              </a:extLst>
            </p:cNvPr>
            <p:cNvSpPr/>
            <p:nvPr/>
          </p:nvSpPr>
          <p:spPr>
            <a:xfrm>
              <a:off x="11222579" y="6475465"/>
              <a:ext cx="482620" cy="524134"/>
            </a:xfrm>
            <a:custGeom>
              <a:avLst/>
              <a:gdLst>
                <a:gd name="connsiteX0" fmla="*/ 352079 w 482620"/>
                <a:gd name="connsiteY0" fmla="*/ 191414 h 524134"/>
                <a:gd name="connsiteX1" fmla="*/ 289813 w 482620"/>
                <a:gd name="connsiteY1" fmla="*/ 352585 h 524134"/>
                <a:gd name="connsiteX2" fmla="*/ 56847 w 482620"/>
                <a:gd name="connsiteY2" fmla="*/ 423958 h 524134"/>
                <a:gd name="connsiteX3" fmla="*/ 87 w 482620"/>
                <a:gd name="connsiteY3" fmla="*/ 464197 h 524134"/>
                <a:gd name="connsiteX4" fmla="*/ 46681 w 482620"/>
                <a:gd name="connsiteY4" fmla="*/ 500837 h 524134"/>
                <a:gd name="connsiteX5" fmla="*/ 207851 w 482620"/>
                <a:gd name="connsiteY5" fmla="*/ 524134 h 524134"/>
                <a:gd name="connsiteX6" fmla="*/ 356103 w 482620"/>
                <a:gd name="connsiteY6" fmla="*/ 464833 h 524134"/>
                <a:gd name="connsiteX7" fmla="*/ 416675 w 482620"/>
                <a:gd name="connsiteY7" fmla="*/ 354915 h 524134"/>
                <a:gd name="connsiteX8" fmla="*/ 481270 w 482620"/>
                <a:gd name="connsiteY8" fmla="*/ 74508 h 524134"/>
                <a:gd name="connsiteX9" fmla="*/ 396555 w 482620"/>
                <a:gd name="connsiteY9" fmla="*/ 13937 h 524134"/>
                <a:gd name="connsiteX10" fmla="*/ 352079 w 482620"/>
                <a:gd name="connsiteY10" fmla="*/ 191414 h 52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2620" h="524134">
                  <a:moveTo>
                    <a:pt x="352079" y="191414"/>
                  </a:moveTo>
                  <a:cubicBezTo>
                    <a:pt x="345091" y="249656"/>
                    <a:pt x="330900" y="310863"/>
                    <a:pt x="289813" y="352585"/>
                  </a:cubicBezTo>
                  <a:cubicBezTo>
                    <a:pt x="231571" y="411886"/>
                    <a:pt x="139232" y="416122"/>
                    <a:pt x="56847" y="423958"/>
                  </a:cubicBezTo>
                  <a:cubicBezTo>
                    <a:pt x="31220" y="426711"/>
                    <a:pt x="-1607" y="438571"/>
                    <a:pt x="87" y="464197"/>
                  </a:cubicBezTo>
                  <a:cubicBezTo>
                    <a:pt x="1570" y="485376"/>
                    <a:pt x="26137" y="495542"/>
                    <a:pt x="46681" y="500837"/>
                  </a:cubicBezTo>
                  <a:cubicBezTo>
                    <a:pt x="98951" y="516552"/>
                    <a:pt x="153274" y="524409"/>
                    <a:pt x="207851" y="524134"/>
                  </a:cubicBezTo>
                  <a:cubicBezTo>
                    <a:pt x="262958" y="523625"/>
                    <a:pt x="315864" y="502468"/>
                    <a:pt x="356103" y="464833"/>
                  </a:cubicBezTo>
                  <a:cubicBezTo>
                    <a:pt x="384186" y="433149"/>
                    <a:pt x="404878" y="395600"/>
                    <a:pt x="416675" y="354915"/>
                  </a:cubicBezTo>
                  <a:cubicBezTo>
                    <a:pt x="445393" y="263253"/>
                    <a:pt x="466995" y="169494"/>
                    <a:pt x="481270" y="74508"/>
                  </a:cubicBezTo>
                  <a:cubicBezTo>
                    <a:pt x="490801" y="20713"/>
                    <a:pt x="449502" y="-23550"/>
                    <a:pt x="396555" y="13937"/>
                  </a:cubicBezTo>
                  <a:cubicBezTo>
                    <a:pt x="350808" y="46551"/>
                    <a:pt x="358009" y="142068"/>
                    <a:pt x="352079" y="191414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C7BBDB22-50AC-C22A-FBFF-D36C30AFD7FD}"/>
                </a:ext>
              </a:extLst>
            </p:cNvPr>
            <p:cNvSpPr/>
            <p:nvPr/>
          </p:nvSpPr>
          <p:spPr>
            <a:xfrm>
              <a:off x="11863936" y="5512205"/>
              <a:ext cx="173666" cy="205645"/>
            </a:xfrm>
            <a:custGeom>
              <a:avLst/>
              <a:gdLst>
                <a:gd name="connsiteX0" fmla="*/ 173691 w 173666"/>
                <a:gd name="connsiteY0" fmla="*/ 6 h 205645"/>
                <a:gd name="connsiteX1" fmla="*/ 126249 w 173666"/>
                <a:gd name="connsiteY1" fmla="*/ 46811 h 205645"/>
                <a:gd name="connsiteX2" fmla="*/ 82621 w 173666"/>
                <a:gd name="connsiteY2" fmla="*/ 99758 h 205645"/>
                <a:gd name="connsiteX3" fmla="*/ 24 w 173666"/>
                <a:gd name="connsiteY3" fmla="*/ 205652 h 20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666" h="205645">
                  <a:moveTo>
                    <a:pt x="173691" y="6"/>
                  </a:moveTo>
                  <a:cubicBezTo>
                    <a:pt x="157383" y="15255"/>
                    <a:pt x="141286" y="30504"/>
                    <a:pt x="126249" y="46811"/>
                  </a:cubicBezTo>
                  <a:cubicBezTo>
                    <a:pt x="111213" y="63119"/>
                    <a:pt x="96600" y="81756"/>
                    <a:pt x="82621" y="99758"/>
                  </a:cubicBezTo>
                  <a:lnTo>
                    <a:pt x="24" y="205652"/>
                  </a:ln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A9518073-34B6-521B-1C2B-D887722A067F}"/>
                </a:ext>
              </a:extLst>
            </p:cNvPr>
            <p:cNvSpPr/>
            <p:nvPr/>
          </p:nvSpPr>
          <p:spPr>
            <a:xfrm>
              <a:off x="11916883" y="5509240"/>
              <a:ext cx="126224" cy="263887"/>
            </a:xfrm>
            <a:custGeom>
              <a:avLst/>
              <a:gdLst>
                <a:gd name="connsiteX0" fmla="*/ 85162 w 126224"/>
                <a:gd name="connsiteY0" fmla="*/ 263894 h 263887"/>
                <a:gd name="connsiteX1" fmla="*/ 104224 w 126224"/>
                <a:gd name="connsiteY1" fmla="*/ 123691 h 263887"/>
                <a:gd name="connsiteX2" fmla="*/ 116084 w 126224"/>
                <a:gd name="connsiteY2" fmla="*/ 54012 h 263887"/>
                <a:gd name="connsiteX3" fmla="*/ 126249 w 126224"/>
                <a:gd name="connsiteY3" fmla="*/ 6 h 263887"/>
                <a:gd name="connsiteX4" fmla="*/ 89610 w 126224"/>
                <a:gd name="connsiteY4" fmla="*/ 56130 h 263887"/>
                <a:gd name="connsiteX5" fmla="*/ 56359 w 126224"/>
                <a:gd name="connsiteY5" fmla="*/ 117337 h 263887"/>
                <a:gd name="connsiteX6" fmla="*/ 24 w 126224"/>
                <a:gd name="connsiteY6" fmla="*/ 245680 h 26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224" h="263887">
                  <a:moveTo>
                    <a:pt x="85162" y="263894"/>
                  </a:moveTo>
                  <a:cubicBezTo>
                    <a:pt x="90457" y="216877"/>
                    <a:pt x="96812" y="170284"/>
                    <a:pt x="104224" y="123691"/>
                  </a:cubicBezTo>
                  <a:cubicBezTo>
                    <a:pt x="107824" y="100394"/>
                    <a:pt x="111848" y="77097"/>
                    <a:pt x="116084" y="54012"/>
                  </a:cubicBezTo>
                  <a:cubicBezTo>
                    <a:pt x="121019" y="36328"/>
                    <a:pt x="124428" y="18262"/>
                    <a:pt x="126249" y="6"/>
                  </a:cubicBezTo>
                  <a:cubicBezTo>
                    <a:pt x="111827" y="17161"/>
                    <a:pt x="99522" y="36010"/>
                    <a:pt x="89610" y="56130"/>
                  </a:cubicBezTo>
                  <a:cubicBezTo>
                    <a:pt x="77750" y="76038"/>
                    <a:pt x="66737" y="96582"/>
                    <a:pt x="56359" y="117337"/>
                  </a:cubicBezTo>
                  <a:cubicBezTo>
                    <a:pt x="35181" y="159694"/>
                    <a:pt x="17179" y="202052"/>
                    <a:pt x="24" y="245680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BFA82A33-2394-5C52-C823-FF805ECDC169}"/>
                </a:ext>
              </a:extLst>
            </p:cNvPr>
            <p:cNvSpPr/>
            <p:nvPr/>
          </p:nvSpPr>
          <p:spPr>
            <a:xfrm>
              <a:off x="11187273" y="5253678"/>
              <a:ext cx="94033" cy="139378"/>
            </a:xfrm>
            <a:custGeom>
              <a:avLst/>
              <a:gdLst>
                <a:gd name="connsiteX0" fmla="*/ 94058 w 94033"/>
                <a:gd name="connsiteY0" fmla="*/ 126801 h 139378"/>
                <a:gd name="connsiteX1" fmla="*/ 89399 w 94033"/>
                <a:gd name="connsiteY1" fmla="*/ 128495 h 139378"/>
                <a:gd name="connsiteX2" fmla="*/ 50641 w 94033"/>
                <a:gd name="connsiteY2" fmla="*/ 139084 h 139378"/>
                <a:gd name="connsiteX3" fmla="*/ 24 w 94033"/>
                <a:gd name="connsiteY3" fmla="*/ 117906 h 139378"/>
                <a:gd name="connsiteX4" fmla="*/ 38146 w 94033"/>
                <a:gd name="connsiteY4" fmla="*/ 29166 h 139378"/>
                <a:gd name="connsiteX5" fmla="*/ 67373 w 94033"/>
                <a:gd name="connsiteY5" fmla="*/ 10317 h 139378"/>
                <a:gd name="connsiteX6" fmla="*/ 84951 w 94033"/>
                <a:gd name="connsiteY6" fmla="*/ 81902 h 13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033" h="139378">
                  <a:moveTo>
                    <a:pt x="94058" y="126801"/>
                  </a:moveTo>
                  <a:lnTo>
                    <a:pt x="89399" y="128495"/>
                  </a:lnTo>
                  <a:cubicBezTo>
                    <a:pt x="77073" y="133896"/>
                    <a:pt x="64005" y="137454"/>
                    <a:pt x="50641" y="139084"/>
                  </a:cubicBezTo>
                  <a:cubicBezTo>
                    <a:pt x="31263" y="141075"/>
                    <a:pt x="12202" y="133091"/>
                    <a:pt x="24" y="117906"/>
                  </a:cubicBezTo>
                  <a:cubicBezTo>
                    <a:pt x="12308" y="88255"/>
                    <a:pt x="25227" y="58605"/>
                    <a:pt x="38146" y="29166"/>
                  </a:cubicBezTo>
                  <a:cubicBezTo>
                    <a:pt x="47677" y="7988"/>
                    <a:pt x="52124" y="-13191"/>
                    <a:pt x="67373" y="10317"/>
                  </a:cubicBezTo>
                  <a:cubicBezTo>
                    <a:pt x="76564" y="33233"/>
                    <a:pt x="82495" y="57334"/>
                    <a:pt x="84951" y="81902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1B652631-3B0C-1012-8B00-2B3DEA63F115}"/>
                </a:ext>
              </a:extLst>
            </p:cNvPr>
            <p:cNvSpPr/>
            <p:nvPr/>
          </p:nvSpPr>
          <p:spPr>
            <a:xfrm>
              <a:off x="11135220" y="5677366"/>
              <a:ext cx="73499" cy="537128"/>
            </a:xfrm>
            <a:custGeom>
              <a:avLst/>
              <a:gdLst>
                <a:gd name="connsiteX0" fmla="*/ 10991 w 73499"/>
                <a:gd name="connsiteY0" fmla="*/ 392060 h 537128"/>
                <a:gd name="connsiteX1" fmla="*/ 50383 w 73499"/>
                <a:gd name="connsiteY1" fmla="*/ 537134 h 537128"/>
                <a:gd name="connsiteX2" fmla="*/ 64785 w 73499"/>
                <a:gd name="connsiteY2" fmla="*/ 502190 h 537128"/>
                <a:gd name="connsiteX3" fmla="*/ 72198 w 73499"/>
                <a:gd name="connsiteY3" fmla="*/ 253127 h 537128"/>
                <a:gd name="connsiteX4" fmla="*/ 45935 w 73499"/>
                <a:gd name="connsiteY4" fmla="*/ 15501 h 537128"/>
                <a:gd name="connsiteX5" fmla="*/ 613 w 73499"/>
                <a:gd name="connsiteY5" fmla="*/ 120124 h 537128"/>
                <a:gd name="connsiteX6" fmla="*/ 10991 w 73499"/>
                <a:gd name="connsiteY6" fmla="*/ 392060 h 537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99" h="537128">
                  <a:moveTo>
                    <a:pt x="10991" y="392060"/>
                  </a:moveTo>
                  <a:cubicBezTo>
                    <a:pt x="13744" y="445007"/>
                    <a:pt x="19251" y="503460"/>
                    <a:pt x="50383" y="537134"/>
                  </a:cubicBezTo>
                  <a:cubicBezTo>
                    <a:pt x="60337" y="532687"/>
                    <a:pt x="63514" y="515956"/>
                    <a:pt x="64785" y="502190"/>
                  </a:cubicBezTo>
                  <a:cubicBezTo>
                    <a:pt x="72875" y="419422"/>
                    <a:pt x="75353" y="336211"/>
                    <a:pt x="72198" y="253127"/>
                  </a:cubicBezTo>
                  <a:cubicBezTo>
                    <a:pt x="70291" y="204839"/>
                    <a:pt x="74950" y="49387"/>
                    <a:pt x="45935" y="15501"/>
                  </a:cubicBezTo>
                  <a:cubicBezTo>
                    <a:pt x="-6588" y="-45495"/>
                    <a:pt x="-22" y="91320"/>
                    <a:pt x="613" y="120124"/>
                  </a:cubicBezTo>
                  <a:cubicBezTo>
                    <a:pt x="3155" y="210769"/>
                    <a:pt x="6543" y="300779"/>
                    <a:pt x="10991" y="392060"/>
                  </a:cubicBezTo>
                  <a:close/>
                </a:path>
              </a:pathLst>
            </a:custGeom>
            <a:solidFill>
              <a:srgbClr val="FFF0A4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016004BE-944C-F0B8-6655-D144BDA13B60}"/>
                </a:ext>
              </a:extLst>
            </p:cNvPr>
            <p:cNvSpPr/>
            <p:nvPr/>
          </p:nvSpPr>
          <p:spPr>
            <a:xfrm>
              <a:off x="11011730" y="6342516"/>
              <a:ext cx="471649" cy="184297"/>
            </a:xfrm>
            <a:custGeom>
              <a:avLst/>
              <a:gdLst>
                <a:gd name="connsiteX0" fmla="*/ 421242 w 471649"/>
                <a:gd name="connsiteY0" fmla="*/ 80383 h 184297"/>
                <a:gd name="connsiteX1" fmla="*/ 456187 w 471649"/>
                <a:gd name="connsiteY1" fmla="*/ 86313 h 184297"/>
                <a:gd name="connsiteX2" fmla="*/ 458094 w 471649"/>
                <a:gd name="connsiteY2" fmla="*/ 151968 h 184297"/>
                <a:gd name="connsiteX3" fmla="*/ 389051 w 471649"/>
                <a:gd name="connsiteY3" fmla="*/ 178653 h 184297"/>
                <a:gd name="connsiteX4" fmla="*/ 156083 w 471649"/>
                <a:gd name="connsiteY4" fmla="*/ 169758 h 184297"/>
                <a:gd name="connsiteX5" fmla="*/ 33882 w 471649"/>
                <a:gd name="connsiteY5" fmla="*/ 113634 h 184297"/>
                <a:gd name="connsiteX6" fmla="*/ 13762 w 471649"/>
                <a:gd name="connsiteY6" fmla="*/ 9434 h 184297"/>
                <a:gd name="connsiteX7" fmla="*/ 128763 w 471649"/>
                <a:gd name="connsiteY7" fmla="*/ 33154 h 184297"/>
                <a:gd name="connsiteX8" fmla="*/ 421242 w 471649"/>
                <a:gd name="connsiteY8" fmla="*/ 80383 h 18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1649" h="184297">
                  <a:moveTo>
                    <a:pt x="421242" y="80383"/>
                  </a:moveTo>
                  <a:cubicBezTo>
                    <a:pt x="433208" y="79070"/>
                    <a:pt x="445322" y="81125"/>
                    <a:pt x="456187" y="86313"/>
                  </a:cubicBezTo>
                  <a:cubicBezTo>
                    <a:pt x="477366" y="99233"/>
                    <a:pt x="475671" y="133966"/>
                    <a:pt x="458094" y="151968"/>
                  </a:cubicBezTo>
                  <a:cubicBezTo>
                    <a:pt x="438714" y="168339"/>
                    <a:pt x="414401" y="177742"/>
                    <a:pt x="389051" y="178653"/>
                  </a:cubicBezTo>
                  <a:cubicBezTo>
                    <a:pt x="311430" y="188480"/>
                    <a:pt x="232730" y="185473"/>
                    <a:pt x="156083" y="169758"/>
                  </a:cubicBezTo>
                  <a:cubicBezTo>
                    <a:pt x="110761" y="163319"/>
                    <a:pt x="68297" y="143814"/>
                    <a:pt x="33882" y="113634"/>
                  </a:cubicBezTo>
                  <a:cubicBezTo>
                    <a:pt x="11009" y="90549"/>
                    <a:pt x="-17371" y="36543"/>
                    <a:pt x="13762" y="9434"/>
                  </a:cubicBezTo>
                  <a:cubicBezTo>
                    <a:pt x="44895" y="-17675"/>
                    <a:pt x="98477" y="21083"/>
                    <a:pt x="128763" y="33154"/>
                  </a:cubicBezTo>
                  <a:cubicBezTo>
                    <a:pt x="222246" y="67803"/>
                    <a:pt x="321596" y="83835"/>
                    <a:pt x="421242" y="80383"/>
                  </a:cubicBezTo>
                  <a:close/>
                </a:path>
              </a:pathLst>
            </a:custGeom>
            <a:solidFill>
              <a:srgbClr val="50AD9F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85" name="Freeform: Shape 84">
            <a:extLst>
              <a:ext uri="{FF2B5EF4-FFF2-40B4-BE49-F238E27FC236}">
                <a16:creationId xmlns:a16="http://schemas.microsoft.com/office/drawing/2014/main" id="{38CAB996-2963-0E7A-5F21-32A829175AFA}"/>
              </a:ext>
            </a:extLst>
          </p:cNvPr>
          <p:cNvSpPr/>
          <p:nvPr/>
        </p:nvSpPr>
        <p:spPr>
          <a:xfrm>
            <a:off x="15081" y="1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DF6C834B-ADA3-411A-4EF2-7CF9CFB80C86}"/>
              </a:ext>
            </a:extLst>
          </p:cNvPr>
          <p:cNvGrpSpPr/>
          <p:nvPr/>
        </p:nvGrpSpPr>
        <p:grpSpPr>
          <a:xfrm>
            <a:off x="317656" y="1965169"/>
            <a:ext cx="161663" cy="293066"/>
            <a:chOff x="302574" y="1965169"/>
            <a:chExt cx="161663" cy="293066"/>
          </a:xfrm>
        </p:grpSpPr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C13E9796-D501-415F-8B90-F6383D21EF99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A4468AC6-5B60-DE95-49EE-6F0F3C3F1C61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782B3F70-2C25-5A43-1449-9FABF7E08AB2}"/>
              </a:ext>
            </a:extLst>
          </p:cNvPr>
          <p:cNvGrpSpPr/>
          <p:nvPr/>
        </p:nvGrpSpPr>
        <p:grpSpPr>
          <a:xfrm>
            <a:off x="2500887" y="193481"/>
            <a:ext cx="258490" cy="315953"/>
            <a:chOff x="2485806" y="193480"/>
            <a:chExt cx="258490" cy="315953"/>
          </a:xfrm>
        </p:grpSpPr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38BEC250-BF80-278A-1CAA-6B6BA96F6AB6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19690AF1-F963-D4ED-557E-935560F74841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8D62F3A1-FAC8-F4DA-5DF9-86A62D4E1747}"/>
              </a:ext>
            </a:extLst>
          </p:cNvPr>
          <p:cNvGrpSpPr/>
          <p:nvPr/>
        </p:nvGrpSpPr>
        <p:grpSpPr>
          <a:xfrm>
            <a:off x="319576" y="624349"/>
            <a:ext cx="1369514" cy="885063"/>
            <a:chOff x="304495" y="624348"/>
            <a:chExt cx="1369514" cy="885063"/>
          </a:xfrm>
        </p:grpSpPr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906AD0A2-FB87-E1A1-460F-5DA6404A4D1A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9252AB67-CA5C-3F1B-3009-2BFAC95D1DA8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CC83A80D-603A-AAE4-1CA8-38DFAF14F417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59DFD192-87C5-2C83-DCE0-DCC19F3233F7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FB2541FD-7D60-48EF-E438-59D168979992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CB3D56C9-5E01-29E6-EF7D-03EF8803B21A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94D33BBB-C62B-5384-4844-15694D14161C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3C4A4820-6F68-0F98-C923-734F519BAAE2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BA825D23-5DE7-D389-CD9F-8EC485E6E711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374283EC-D3EE-053C-9BE9-CECAACD6285C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6DC7B384-C442-9514-5518-ADACF435A1AB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4C484D21-467D-3E34-C874-76758B43CB69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954C0635-5919-63F6-AE9E-019453BD0C08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85740A51-AD23-B96D-ABA5-25CF1044D57E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17B7B615-EE4A-1D58-B42F-88DD79B2F7CC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C8660A89-7450-8047-252A-1BA59B73FA5D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79F265C0-C32F-72A0-E835-9D8004651C00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D857CF7B-51E6-02AD-EB0C-B75F5F778122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E705A4DE-5561-FC4E-F8E7-B220DE18B3CC}"/>
              </a:ext>
            </a:extLst>
          </p:cNvPr>
          <p:cNvGrpSpPr/>
          <p:nvPr/>
        </p:nvGrpSpPr>
        <p:grpSpPr>
          <a:xfrm>
            <a:off x="787240" y="169854"/>
            <a:ext cx="801825" cy="411081"/>
            <a:chOff x="772158" y="169853"/>
            <a:chExt cx="801825" cy="411081"/>
          </a:xfrm>
        </p:grpSpPr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55F50CEA-F0E7-6DD5-922C-169A22CFFA1D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5E5CBB5B-A33C-C53F-C399-7E4D4F0A9561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310E6CF1-A510-5390-837E-EF2DDAC03A18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970DA205-1A10-8AA2-AD7A-DAA387D620D5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5FE1BAA0-D900-65EA-702B-9B9F6EDA08B8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3D7FD4E8-8029-FD46-8312-F3A980095BC4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D628E4AC-22B8-37CA-53D6-04C21EA9CC30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C377B170-0EC5-A53B-9155-7BBC578F7123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0B7B2D3E-B09E-500F-B03D-C89739FCEFBD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0F9F051E-1A9F-A97F-AC50-496491DCE013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A92D899F-8DBF-ED2C-A378-369C0AEAAD14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1F5156CA-ED90-BE3C-00D4-53F0603D7701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124" name="Picture 6" descr="Download Banner Free Burke Ashley Math Teacher - Cute Owl Clip Art - Full  Size PNG Image - PNGkit">
            <a:extLst>
              <a:ext uri="{FF2B5EF4-FFF2-40B4-BE49-F238E27FC236}">
                <a16:creationId xmlns:a16="http://schemas.microsoft.com/office/drawing/2014/main" id="{26601C1A-8F78-D5F1-41BD-875972EA13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1264" y="275413"/>
            <a:ext cx="2086297" cy="1856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404100" y="2493740"/>
            <a:ext cx="5902962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Vận</a:t>
            </a:r>
            <a:r>
              <a:rPr lang="en-US" sz="115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115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dụng</a:t>
            </a:r>
            <a:endParaRPr lang="en-US" sz="115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blipFill>
                <a:blip r:embed="rId3"/>
                <a:tile tx="0" ty="0" sx="100000" sy="100000" flip="none" algn="tl"/>
              </a:blip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878717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7810" y="206851"/>
            <a:ext cx="1147969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nl-NL" sz="3200" b="1" dirty="0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Lan mua một số đồ dùng học tập hết số tiền như sau: </a:t>
            </a:r>
            <a:endParaRPr lang="en-US" sz="3200" b="1" dirty="0"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  <a:p>
            <a:pPr algn="just">
              <a:spcAft>
                <a:spcPts val="0"/>
              </a:spcAft>
            </a:pPr>
            <a:r>
              <a:rPr lang="nl-NL" sz="3200" b="1" dirty="0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+ Mua vở hết 65 000 đồng</a:t>
            </a:r>
            <a:endParaRPr lang="en-US" sz="3200" b="1" dirty="0"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  <a:p>
            <a:pPr algn="just">
              <a:spcAft>
                <a:spcPts val="0"/>
              </a:spcAft>
            </a:pPr>
            <a:r>
              <a:rPr lang="nl-NL" sz="3200" b="1" dirty="0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+ Mua thước hết 12 500 đồng</a:t>
            </a:r>
            <a:endParaRPr lang="en-US" sz="3200" b="1" dirty="0"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  <a:p>
            <a:pPr algn="just">
              <a:spcAft>
                <a:spcPts val="0"/>
              </a:spcAft>
            </a:pPr>
            <a:r>
              <a:rPr lang="nl-NL" sz="3200" b="1" dirty="0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+ Mua hộp bút hết 43 000 đồng</a:t>
            </a:r>
            <a:endParaRPr lang="en-US" sz="3200" b="1" dirty="0"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  <a:p>
            <a:pPr algn="just">
              <a:spcAft>
                <a:spcPts val="0"/>
              </a:spcAft>
            </a:pPr>
            <a:r>
              <a:rPr lang="nl-NL" sz="3200" b="1" dirty="0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+ Mua bút màu hết 35 500 đồng</a:t>
            </a:r>
            <a:endParaRPr lang="en-US" sz="3200" b="1" dirty="0"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  <a:p>
            <a:pPr algn="just">
              <a:spcAft>
                <a:spcPts val="0"/>
              </a:spcAft>
            </a:pPr>
            <a:r>
              <a:rPr lang="nl-NL" sz="3200" b="1" dirty="0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Hỏi trong các đồ dùng Lan đã mua đồ dùng nào đắt tiền nhất và đồ dùng nào rẻ nhất?</a:t>
            </a:r>
            <a:endParaRPr lang="en-US" sz="3200" b="1" dirty="0">
              <a:effectLst/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9027" y="3746281"/>
            <a:ext cx="114796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vi-VN" sz="4000" b="1" dirty="0">
                <a:solidFill>
                  <a:srgbClr val="FF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Lan mua vở đắt tiền nhất và mua thước rẻ tiền nhất.</a:t>
            </a:r>
            <a:endParaRPr lang="en-US" sz="4000" b="1" dirty="0">
              <a:solidFill>
                <a:srgbClr val="FF0000"/>
              </a:solidFill>
              <a:effectLst/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761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03C5C114-0273-3F2E-1426-DABF495957C2}"/>
              </a:ext>
            </a:extLst>
          </p:cNvPr>
          <p:cNvGrpSpPr/>
          <p:nvPr/>
        </p:nvGrpSpPr>
        <p:grpSpPr>
          <a:xfrm>
            <a:off x="11729156" y="4445567"/>
            <a:ext cx="219627" cy="269168"/>
            <a:chOff x="11714074" y="4445567"/>
            <a:chExt cx="219627" cy="269168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0593EF4A-3B09-A3F7-751A-F28186D9598E}"/>
                </a:ext>
              </a:extLst>
            </p:cNvPr>
            <p:cNvSpPr/>
            <p:nvPr/>
          </p:nvSpPr>
          <p:spPr>
            <a:xfrm>
              <a:off x="11718734" y="4454462"/>
              <a:ext cx="214967" cy="260273"/>
            </a:xfrm>
            <a:custGeom>
              <a:avLst/>
              <a:gdLst>
                <a:gd name="connsiteX0" fmla="*/ 150521 w 214967"/>
                <a:gd name="connsiteY0" fmla="*/ 62346 h 260273"/>
                <a:gd name="connsiteX1" fmla="*/ 56275 w 214967"/>
                <a:gd name="connsiteY1" fmla="*/ 179041 h 260273"/>
                <a:gd name="connsiteX2" fmla="*/ 45686 w 214967"/>
                <a:gd name="connsiteY2" fmla="*/ 212503 h 260273"/>
                <a:gd name="connsiteX3" fmla="*/ 101386 w 214967"/>
                <a:gd name="connsiteY3" fmla="*/ 194713 h 260273"/>
                <a:gd name="connsiteX4" fmla="*/ 140567 w 214967"/>
                <a:gd name="connsiteY4" fmla="*/ 149391 h 260273"/>
                <a:gd name="connsiteX5" fmla="*/ 197326 w 214967"/>
                <a:gd name="connsiteY5" fmla="*/ 70605 h 260273"/>
                <a:gd name="connsiteX6" fmla="*/ 211304 w 214967"/>
                <a:gd name="connsiteY6" fmla="*/ 15329 h 260273"/>
                <a:gd name="connsiteX7" fmla="*/ 180383 w 214967"/>
                <a:gd name="connsiteY7" fmla="*/ 80 h 260273"/>
                <a:gd name="connsiteX8" fmla="*/ 146285 w 214967"/>
                <a:gd name="connsiteY8" fmla="*/ 11305 h 260273"/>
                <a:gd name="connsiteX9" fmla="*/ 22813 w 214967"/>
                <a:gd name="connsiteY9" fmla="*/ 152356 h 260273"/>
                <a:gd name="connsiteX10" fmla="*/ 5446 w 214967"/>
                <a:gd name="connsiteY10" fmla="*/ 234741 h 260273"/>
                <a:gd name="connsiteX11" fmla="*/ 63688 w 214967"/>
                <a:gd name="connsiteY11" fmla="*/ 259097 h 260273"/>
                <a:gd name="connsiteX12" fmla="*/ 122989 w 214967"/>
                <a:gd name="connsiteY12" fmla="*/ 228387 h 260273"/>
                <a:gd name="connsiteX13" fmla="*/ 209610 w 214967"/>
                <a:gd name="connsiteY13" fmla="*/ 136048 h 26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273">
                  <a:moveTo>
                    <a:pt x="150521" y="62346"/>
                  </a:moveTo>
                  <a:cubicBezTo>
                    <a:pt x="119176" y="101315"/>
                    <a:pt x="87768" y="140220"/>
                    <a:pt x="56275" y="179041"/>
                  </a:cubicBezTo>
                  <a:cubicBezTo>
                    <a:pt x="48651" y="188783"/>
                    <a:pt x="40391" y="200220"/>
                    <a:pt x="45686" y="212503"/>
                  </a:cubicBezTo>
                  <a:cubicBezTo>
                    <a:pt x="65912" y="214431"/>
                    <a:pt x="86031" y="208014"/>
                    <a:pt x="101386" y="194713"/>
                  </a:cubicBezTo>
                  <a:cubicBezTo>
                    <a:pt x="116487" y="181498"/>
                    <a:pt x="129661" y="166228"/>
                    <a:pt x="140567" y="149391"/>
                  </a:cubicBezTo>
                  <a:lnTo>
                    <a:pt x="197326" y="70605"/>
                  </a:lnTo>
                  <a:cubicBezTo>
                    <a:pt x="209186" y="54298"/>
                    <a:pt x="221258" y="32696"/>
                    <a:pt x="211304" y="15329"/>
                  </a:cubicBezTo>
                  <a:cubicBezTo>
                    <a:pt x="204464" y="5099"/>
                    <a:pt x="192667" y="-725"/>
                    <a:pt x="180383" y="80"/>
                  </a:cubicBezTo>
                  <a:cubicBezTo>
                    <a:pt x="168269" y="970"/>
                    <a:pt x="156557" y="4824"/>
                    <a:pt x="146285" y="11305"/>
                  </a:cubicBezTo>
                  <a:cubicBezTo>
                    <a:pt x="91432" y="42438"/>
                    <a:pt x="55851" y="98562"/>
                    <a:pt x="22813" y="152356"/>
                  </a:cubicBezTo>
                  <a:cubicBezTo>
                    <a:pt x="7140" y="177346"/>
                    <a:pt x="-8532" y="208903"/>
                    <a:pt x="5446" y="234741"/>
                  </a:cubicBezTo>
                  <a:cubicBezTo>
                    <a:pt x="17942" y="254141"/>
                    <a:pt x="41111" y="263820"/>
                    <a:pt x="63688" y="259097"/>
                  </a:cubicBezTo>
                  <a:cubicBezTo>
                    <a:pt x="85778" y="254162"/>
                    <a:pt x="106214" y="243573"/>
                    <a:pt x="122989" y="228387"/>
                  </a:cubicBezTo>
                  <a:cubicBezTo>
                    <a:pt x="156134" y="201914"/>
                    <a:pt x="185296" y="170823"/>
                    <a:pt x="209610" y="136048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1D4A7E0-3434-FB62-D3FA-F995C637E21A}"/>
                </a:ext>
              </a:extLst>
            </p:cNvPr>
            <p:cNvSpPr/>
            <p:nvPr/>
          </p:nvSpPr>
          <p:spPr>
            <a:xfrm>
              <a:off x="11714074" y="4445567"/>
              <a:ext cx="214967" cy="260460"/>
            </a:xfrm>
            <a:custGeom>
              <a:avLst/>
              <a:gdLst>
                <a:gd name="connsiteX0" fmla="*/ 150521 w 214967"/>
                <a:gd name="connsiteY0" fmla="*/ 62346 h 260460"/>
                <a:gd name="connsiteX1" fmla="*/ 56275 w 214967"/>
                <a:gd name="connsiteY1" fmla="*/ 179253 h 260460"/>
                <a:gd name="connsiteX2" fmla="*/ 45685 w 214967"/>
                <a:gd name="connsiteY2" fmla="*/ 212503 h 260460"/>
                <a:gd name="connsiteX3" fmla="*/ 101386 w 214967"/>
                <a:gd name="connsiteY3" fmla="*/ 194713 h 260460"/>
                <a:gd name="connsiteX4" fmla="*/ 140567 w 214967"/>
                <a:gd name="connsiteY4" fmla="*/ 149602 h 260460"/>
                <a:gd name="connsiteX5" fmla="*/ 197326 w 214967"/>
                <a:gd name="connsiteY5" fmla="*/ 70605 h 260460"/>
                <a:gd name="connsiteX6" fmla="*/ 211304 w 214967"/>
                <a:gd name="connsiteY6" fmla="*/ 15329 h 260460"/>
                <a:gd name="connsiteX7" fmla="*/ 180383 w 214967"/>
                <a:gd name="connsiteY7" fmla="*/ 80 h 260460"/>
                <a:gd name="connsiteX8" fmla="*/ 146285 w 214967"/>
                <a:gd name="connsiteY8" fmla="*/ 11305 h 260460"/>
                <a:gd name="connsiteX9" fmla="*/ 22813 w 214967"/>
                <a:gd name="connsiteY9" fmla="*/ 152356 h 260460"/>
                <a:gd name="connsiteX10" fmla="*/ 5446 w 214967"/>
                <a:gd name="connsiteY10" fmla="*/ 234741 h 260460"/>
                <a:gd name="connsiteX11" fmla="*/ 63688 w 214967"/>
                <a:gd name="connsiteY11" fmla="*/ 259309 h 260460"/>
                <a:gd name="connsiteX12" fmla="*/ 122988 w 214967"/>
                <a:gd name="connsiteY12" fmla="*/ 228599 h 260460"/>
                <a:gd name="connsiteX13" fmla="*/ 209610 w 214967"/>
                <a:gd name="connsiteY13" fmla="*/ 136048 h 2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460">
                  <a:moveTo>
                    <a:pt x="150521" y="62346"/>
                  </a:moveTo>
                  <a:lnTo>
                    <a:pt x="56275" y="179253"/>
                  </a:lnTo>
                  <a:cubicBezTo>
                    <a:pt x="48651" y="188783"/>
                    <a:pt x="40391" y="200432"/>
                    <a:pt x="45685" y="212503"/>
                  </a:cubicBezTo>
                  <a:cubicBezTo>
                    <a:pt x="65911" y="214431"/>
                    <a:pt x="86032" y="208013"/>
                    <a:pt x="101386" y="194713"/>
                  </a:cubicBezTo>
                  <a:cubicBezTo>
                    <a:pt x="116423" y="181519"/>
                    <a:pt x="129596" y="166334"/>
                    <a:pt x="140567" y="149602"/>
                  </a:cubicBezTo>
                  <a:lnTo>
                    <a:pt x="197326" y="70605"/>
                  </a:lnTo>
                  <a:cubicBezTo>
                    <a:pt x="209186" y="54298"/>
                    <a:pt x="221258" y="32907"/>
                    <a:pt x="211304" y="15329"/>
                  </a:cubicBezTo>
                  <a:cubicBezTo>
                    <a:pt x="204463" y="5099"/>
                    <a:pt x="192666" y="-725"/>
                    <a:pt x="180383" y="80"/>
                  </a:cubicBezTo>
                  <a:cubicBezTo>
                    <a:pt x="168289" y="1054"/>
                    <a:pt x="156599" y="4909"/>
                    <a:pt x="146285" y="11305"/>
                  </a:cubicBezTo>
                  <a:cubicBezTo>
                    <a:pt x="91432" y="42649"/>
                    <a:pt x="55852" y="98561"/>
                    <a:pt x="22813" y="152356"/>
                  </a:cubicBezTo>
                  <a:cubicBezTo>
                    <a:pt x="7141" y="177558"/>
                    <a:pt x="-8532" y="208903"/>
                    <a:pt x="5446" y="234741"/>
                  </a:cubicBezTo>
                  <a:cubicBezTo>
                    <a:pt x="17878" y="254226"/>
                    <a:pt x="41047" y="263989"/>
                    <a:pt x="63688" y="259309"/>
                  </a:cubicBezTo>
                  <a:cubicBezTo>
                    <a:pt x="85736" y="254289"/>
                    <a:pt x="106152" y="243721"/>
                    <a:pt x="122988" y="228599"/>
                  </a:cubicBezTo>
                  <a:cubicBezTo>
                    <a:pt x="156091" y="201999"/>
                    <a:pt x="185254" y="170845"/>
                    <a:pt x="209610" y="136048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BC6322E-0339-D381-C872-A13DB8E665AD}"/>
              </a:ext>
            </a:extLst>
          </p:cNvPr>
          <p:cNvSpPr/>
          <p:nvPr/>
        </p:nvSpPr>
        <p:spPr>
          <a:xfrm>
            <a:off x="8242786" y="6594923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5113CF6D-5FEE-2785-6E54-1A30F0B569F1}"/>
              </a:ext>
            </a:extLst>
          </p:cNvPr>
          <p:cNvSpPr/>
          <p:nvPr/>
        </p:nvSpPr>
        <p:spPr>
          <a:xfrm>
            <a:off x="9055460" y="6221408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rgbClr val="6DE5AC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DA51DDD-0298-C63E-A995-04398FD4C90B}"/>
              </a:ext>
            </a:extLst>
          </p:cNvPr>
          <p:cNvGrpSpPr/>
          <p:nvPr/>
        </p:nvGrpSpPr>
        <p:grpSpPr>
          <a:xfrm>
            <a:off x="9139213" y="6054407"/>
            <a:ext cx="1864191" cy="1403213"/>
            <a:chOff x="5337376" y="3832625"/>
            <a:chExt cx="1864191" cy="1403213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EEF992B-E147-B62C-6A12-F7EF63840CC6}"/>
                </a:ext>
              </a:extLst>
            </p:cNvPr>
            <p:cNvSpPr/>
            <p:nvPr/>
          </p:nvSpPr>
          <p:spPr>
            <a:xfrm>
              <a:off x="6194906" y="3940890"/>
              <a:ext cx="1006661" cy="1171952"/>
            </a:xfrm>
            <a:custGeom>
              <a:avLst/>
              <a:gdLst>
                <a:gd name="connsiteX0" fmla="*/ 983568 w 1006661"/>
                <a:gd name="connsiteY0" fmla="*/ 187939 h 1171952"/>
                <a:gd name="connsiteX1" fmla="*/ 1002840 w 1006661"/>
                <a:gd name="connsiteY1" fmla="*/ 198528 h 1171952"/>
                <a:gd name="connsiteX2" fmla="*/ 1004322 w 1006661"/>
                <a:gd name="connsiteY2" fmla="*/ 226908 h 1171952"/>
                <a:gd name="connsiteX3" fmla="*/ 761190 w 1006661"/>
                <a:gd name="connsiteY3" fmla="*/ 1149668 h 1171952"/>
                <a:gd name="connsiteX4" fmla="*/ 747212 w 1006661"/>
                <a:gd name="connsiteY4" fmla="*/ 1170847 h 1171952"/>
                <a:gd name="connsiteX5" fmla="*/ 731751 w 1006661"/>
                <a:gd name="connsiteY5" fmla="*/ 1170847 h 1171952"/>
                <a:gd name="connsiteX6" fmla="*/ 24 w 1006661"/>
                <a:gd name="connsiteY6" fmla="*/ 1013912 h 1171952"/>
                <a:gd name="connsiteX7" fmla="*/ 158230 w 1006661"/>
                <a:gd name="connsiteY7" fmla="*/ 305481 h 1171952"/>
                <a:gd name="connsiteX8" fmla="*/ 216895 w 1006661"/>
                <a:gd name="connsiteY8" fmla="*/ 92634 h 1171952"/>
                <a:gd name="connsiteX9" fmla="*/ 244216 w 1006661"/>
                <a:gd name="connsiteY9" fmla="*/ 5589 h 1171952"/>
                <a:gd name="connsiteX10" fmla="*/ 327448 w 1006661"/>
                <a:gd name="connsiteY10" fmla="*/ 14061 h 1171952"/>
                <a:gd name="connsiteX11" fmla="*/ 745942 w 1006661"/>
                <a:gd name="connsiteY11" fmla="*/ 121014 h 1171952"/>
                <a:gd name="connsiteX12" fmla="*/ 983568 w 1006661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61" h="1171952">
                  <a:moveTo>
                    <a:pt x="983568" y="187939"/>
                  </a:moveTo>
                  <a:cubicBezTo>
                    <a:pt x="991001" y="189189"/>
                    <a:pt x="997800" y="192937"/>
                    <a:pt x="1002840" y="198528"/>
                  </a:cubicBezTo>
                  <a:cubicBezTo>
                    <a:pt x="1007394" y="207339"/>
                    <a:pt x="1007923" y="217674"/>
                    <a:pt x="1004322" y="226908"/>
                  </a:cubicBezTo>
                  <a:cubicBezTo>
                    <a:pt x="929138" y="546072"/>
                    <a:pt x="848023" y="852317"/>
                    <a:pt x="761190" y="1149668"/>
                  </a:cubicBezTo>
                  <a:cubicBezTo>
                    <a:pt x="758860" y="1158139"/>
                    <a:pt x="755260" y="1167670"/>
                    <a:pt x="747212" y="1170847"/>
                  </a:cubicBezTo>
                  <a:cubicBezTo>
                    <a:pt x="742171" y="1172329"/>
                    <a:pt x="736792" y="1172329"/>
                    <a:pt x="731751" y="1170847"/>
                  </a:cubicBezTo>
                  <a:cubicBezTo>
                    <a:pt x="486501" y="1124465"/>
                    <a:pt x="241039" y="1078083"/>
                    <a:pt x="24" y="1013912"/>
                  </a:cubicBezTo>
                  <a:cubicBezTo>
                    <a:pt x="29462" y="773744"/>
                    <a:pt x="94058" y="539083"/>
                    <a:pt x="158230" y="305481"/>
                  </a:cubicBezTo>
                  <a:cubicBezTo>
                    <a:pt x="177863" y="234892"/>
                    <a:pt x="197411" y="163943"/>
                    <a:pt x="216895" y="92634"/>
                  </a:cubicBezTo>
                  <a:cubicBezTo>
                    <a:pt x="222614" y="71455"/>
                    <a:pt x="226849" y="19991"/>
                    <a:pt x="244216" y="5589"/>
                  </a:cubicBezTo>
                  <a:cubicBezTo>
                    <a:pt x="261583" y="-8812"/>
                    <a:pt x="304363" y="8554"/>
                    <a:pt x="327448" y="14061"/>
                  </a:cubicBezTo>
                  <a:cubicBezTo>
                    <a:pt x="467652" y="47523"/>
                    <a:pt x="607157" y="83167"/>
                    <a:pt x="745942" y="121014"/>
                  </a:cubicBezTo>
                  <a:cubicBezTo>
                    <a:pt x="825425" y="142468"/>
                    <a:pt x="904634" y="164790"/>
                    <a:pt x="983568" y="18793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527BDC50-4206-7028-2C67-34A1F182C7F7}"/>
                </a:ext>
              </a:extLst>
            </p:cNvPr>
            <p:cNvSpPr/>
            <p:nvPr/>
          </p:nvSpPr>
          <p:spPr>
            <a:xfrm>
              <a:off x="6135181" y="3865493"/>
              <a:ext cx="1006653" cy="1171952"/>
            </a:xfrm>
            <a:custGeom>
              <a:avLst/>
              <a:gdLst>
                <a:gd name="connsiteX0" fmla="*/ 983568 w 1006653"/>
                <a:gd name="connsiteY0" fmla="*/ 187939 h 1171952"/>
                <a:gd name="connsiteX1" fmla="*/ 1003052 w 1006653"/>
                <a:gd name="connsiteY1" fmla="*/ 198528 h 1171952"/>
                <a:gd name="connsiteX2" fmla="*/ 1004323 w 1006653"/>
                <a:gd name="connsiteY2" fmla="*/ 226908 h 1171952"/>
                <a:gd name="connsiteX3" fmla="*/ 761190 w 1006653"/>
                <a:gd name="connsiteY3" fmla="*/ 1149668 h 1171952"/>
                <a:gd name="connsiteX4" fmla="*/ 747212 w 1006653"/>
                <a:gd name="connsiteY4" fmla="*/ 1170847 h 1171952"/>
                <a:gd name="connsiteX5" fmla="*/ 731751 w 1006653"/>
                <a:gd name="connsiteY5" fmla="*/ 1170847 h 1171952"/>
                <a:gd name="connsiteX6" fmla="*/ 24 w 1006653"/>
                <a:gd name="connsiteY6" fmla="*/ 1013912 h 1171952"/>
                <a:gd name="connsiteX7" fmla="*/ 158442 w 1006653"/>
                <a:gd name="connsiteY7" fmla="*/ 305482 h 1171952"/>
                <a:gd name="connsiteX8" fmla="*/ 216895 w 1006653"/>
                <a:gd name="connsiteY8" fmla="*/ 92634 h 1171952"/>
                <a:gd name="connsiteX9" fmla="*/ 244428 w 1006653"/>
                <a:gd name="connsiteY9" fmla="*/ 5590 h 1171952"/>
                <a:gd name="connsiteX10" fmla="*/ 327448 w 1006653"/>
                <a:gd name="connsiteY10" fmla="*/ 14061 h 1171952"/>
                <a:gd name="connsiteX11" fmla="*/ 746153 w 1006653"/>
                <a:gd name="connsiteY11" fmla="*/ 121014 h 1171952"/>
                <a:gd name="connsiteX12" fmla="*/ 983568 w 1006653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53" h="1171952">
                  <a:moveTo>
                    <a:pt x="983568" y="187939"/>
                  </a:moveTo>
                  <a:cubicBezTo>
                    <a:pt x="991044" y="189252"/>
                    <a:pt x="997884" y="192958"/>
                    <a:pt x="1003052" y="198528"/>
                  </a:cubicBezTo>
                  <a:cubicBezTo>
                    <a:pt x="1007394" y="207402"/>
                    <a:pt x="1007860" y="217674"/>
                    <a:pt x="1004323" y="226908"/>
                  </a:cubicBezTo>
                  <a:cubicBezTo>
                    <a:pt x="931468" y="536394"/>
                    <a:pt x="850417" y="843994"/>
                    <a:pt x="761190" y="1149668"/>
                  </a:cubicBezTo>
                  <a:cubicBezTo>
                    <a:pt x="758861" y="1158140"/>
                    <a:pt x="755260" y="1167670"/>
                    <a:pt x="747212" y="1170847"/>
                  </a:cubicBezTo>
                  <a:cubicBezTo>
                    <a:pt x="742171" y="1172330"/>
                    <a:pt x="736792" y="1172330"/>
                    <a:pt x="731751" y="1170847"/>
                  </a:cubicBezTo>
                  <a:cubicBezTo>
                    <a:pt x="486501" y="1124465"/>
                    <a:pt x="241039" y="1078084"/>
                    <a:pt x="24" y="1013912"/>
                  </a:cubicBezTo>
                  <a:cubicBezTo>
                    <a:pt x="29674" y="773745"/>
                    <a:pt x="94058" y="539084"/>
                    <a:pt x="158442" y="305482"/>
                  </a:cubicBezTo>
                  <a:lnTo>
                    <a:pt x="216895" y="92634"/>
                  </a:lnTo>
                  <a:cubicBezTo>
                    <a:pt x="222614" y="71456"/>
                    <a:pt x="226849" y="19991"/>
                    <a:pt x="244428" y="5590"/>
                  </a:cubicBezTo>
                  <a:cubicBezTo>
                    <a:pt x="262006" y="-8812"/>
                    <a:pt x="304363" y="8554"/>
                    <a:pt x="327448" y="14061"/>
                  </a:cubicBezTo>
                  <a:cubicBezTo>
                    <a:pt x="467652" y="47523"/>
                    <a:pt x="607221" y="83168"/>
                    <a:pt x="746153" y="121014"/>
                  </a:cubicBezTo>
                  <a:cubicBezTo>
                    <a:pt x="824939" y="142468"/>
                    <a:pt x="904084" y="164791"/>
                    <a:pt x="983568" y="187939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2788E7B9-84E0-49D9-4A1F-9308305164A5}"/>
                </a:ext>
              </a:extLst>
            </p:cNvPr>
            <p:cNvSpPr/>
            <p:nvPr/>
          </p:nvSpPr>
          <p:spPr>
            <a:xfrm>
              <a:off x="6096000" y="3832625"/>
              <a:ext cx="1006576" cy="1171914"/>
            </a:xfrm>
            <a:custGeom>
              <a:avLst/>
              <a:gdLst>
                <a:gd name="connsiteX0" fmla="*/ 983568 w 1006576"/>
                <a:gd name="connsiteY0" fmla="*/ 187980 h 1171914"/>
                <a:gd name="connsiteX1" fmla="*/ 1002840 w 1006576"/>
                <a:gd name="connsiteY1" fmla="*/ 198781 h 1171914"/>
                <a:gd name="connsiteX2" fmla="*/ 1004323 w 1006576"/>
                <a:gd name="connsiteY2" fmla="*/ 226949 h 1171914"/>
                <a:gd name="connsiteX3" fmla="*/ 761190 w 1006576"/>
                <a:gd name="connsiteY3" fmla="*/ 1149709 h 1171914"/>
                <a:gd name="connsiteX4" fmla="*/ 747001 w 1006576"/>
                <a:gd name="connsiteY4" fmla="*/ 1170888 h 1171914"/>
                <a:gd name="connsiteX5" fmla="*/ 731540 w 1006576"/>
                <a:gd name="connsiteY5" fmla="*/ 1170888 h 1171914"/>
                <a:gd name="connsiteX6" fmla="*/ 24 w 1006576"/>
                <a:gd name="connsiteY6" fmla="*/ 1013953 h 1171914"/>
                <a:gd name="connsiteX7" fmla="*/ 158230 w 1006576"/>
                <a:gd name="connsiteY7" fmla="*/ 305522 h 1171914"/>
                <a:gd name="connsiteX8" fmla="*/ 217954 w 1006576"/>
                <a:gd name="connsiteY8" fmla="*/ 92464 h 1171914"/>
                <a:gd name="connsiteX9" fmla="*/ 245275 w 1006576"/>
                <a:gd name="connsiteY9" fmla="*/ 5630 h 1171914"/>
                <a:gd name="connsiteX10" fmla="*/ 328508 w 1006576"/>
                <a:gd name="connsiteY10" fmla="*/ 13890 h 1171914"/>
                <a:gd name="connsiteX11" fmla="*/ 747001 w 1006576"/>
                <a:gd name="connsiteY11" fmla="*/ 119784 h 1171914"/>
                <a:gd name="connsiteX12" fmla="*/ 983568 w 1006576"/>
                <a:gd name="connsiteY12" fmla="*/ 187980 h 117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576" h="1171914">
                  <a:moveTo>
                    <a:pt x="983568" y="187980"/>
                  </a:moveTo>
                  <a:cubicBezTo>
                    <a:pt x="991002" y="189357"/>
                    <a:pt x="997779" y="193148"/>
                    <a:pt x="1002840" y="198781"/>
                  </a:cubicBezTo>
                  <a:cubicBezTo>
                    <a:pt x="1007267" y="207549"/>
                    <a:pt x="1007818" y="217778"/>
                    <a:pt x="1004323" y="226949"/>
                  </a:cubicBezTo>
                  <a:cubicBezTo>
                    <a:pt x="931320" y="536583"/>
                    <a:pt x="850289" y="844163"/>
                    <a:pt x="761190" y="1149709"/>
                  </a:cubicBezTo>
                  <a:cubicBezTo>
                    <a:pt x="758649" y="1158181"/>
                    <a:pt x="755260" y="1167711"/>
                    <a:pt x="747001" y="1170888"/>
                  </a:cubicBezTo>
                  <a:cubicBezTo>
                    <a:pt x="741939" y="1172265"/>
                    <a:pt x="736602" y="1172265"/>
                    <a:pt x="731540" y="1170888"/>
                  </a:cubicBezTo>
                  <a:cubicBezTo>
                    <a:pt x="486501" y="1124507"/>
                    <a:pt x="241039" y="1078125"/>
                    <a:pt x="24" y="1013953"/>
                  </a:cubicBezTo>
                  <a:cubicBezTo>
                    <a:pt x="29463" y="773574"/>
                    <a:pt x="94058" y="539124"/>
                    <a:pt x="158230" y="305522"/>
                  </a:cubicBezTo>
                  <a:lnTo>
                    <a:pt x="217954" y="92464"/>
                  </a:lnTo>
                  <a:cubicBezTo>
                    <a:pt x="223672" y="71285"/>
                    <a:pt x="227908" y="20032"/>
                    <a:pt x="245275" y="5630"/>
                  </a:cubicBezTo>
                  <a:cubicBezTo>
                    <a:pt x="262641" y="-8771"/>
                    <a:pt x="305423" y="8384"/>
                    <a:pt x="328508" y="13890"/>
                  </a:cubicBezTo>
                  <a:cubicBezTo>
                    <a:pt x="468436" y="47353"/>
                    <a:pt x="607919" y="82658"/>
                    <a:pt x="747001" y="119784"/>
                  </a:cubicBezTo>
                  <a:cubicBezTo>
                    <a:pt x="825786" y="142382"/>
                    <a:pt x="904634" y="165107"/>
                    <a:pt x="983568" y="187980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BB287593-4223-493C-26EE-FA9C253CC215}"/>
                </a:ext>
              </a:extLst>
            </p:cNvPr>
            <p:cNvSpPr/>
            <p:nvPr/>
          </p:nvSpPr>
          <p:spPr>
            <a:xfrm>
              <a:off x="6422477" y="4052471"/>
              <a:ext cx="492712" cy="264580"/>
            </a:xfrm>
            <a:custGeom>
              <a:avLst/>
              <a:gdLst>
                <a:gd name="connsiteX0" fmla="*/ 548 w 492712"/>
                <a:gd name="connsiteY0" fmla="*/ 131422 h 264580"/>
                <a:gd name="connsiteX1" fmla="*/ 548 w 492712"/>
                <a:gd name="connsiteY1" fmla="*/ 140741 h 264580"/>
                <a:gd name="connsiteX2" fmla="*/ 14738 w 492712"/>
                <a:gd name="connsiteY2" fmla="*/ 151543 h 264580"/>
                <a:gd name="connsiteX3" fmla="*/ 142870 w 492712"/>
                <a:gd name="connsiteY3" fmla="*/ 192205 h 264580"/>
                <a:gd name="connsiteX4" fmla="*/ 433231 w 492712"/>
                <a:gd name="connsiteY4" fmla="*/ 264425 h 264580"/>
                <a:gd name="connsiteX5" fmla="*/ 446574 w 492712"/>
                <a:gd name="connsiteY5" fmla="*/ 261672 h 264580"/>
                <a:gd name="connsiteX6" fmla="*/ 453563 w 492712"/>
                <a:gd name="connsiteY6" fmla="*/ 249388 h 264580"/>
                <a:gd name="connsiteX7" fmla="*/ 492108 w 492712"/>
                <a:gd name="connsiteY7" fmla="*/ 121256 h 264580"/>
                <a:gd name="connsiteX8" fmla="*/ 482175 w 492712"/>
                <a:gd name="connsiteY8" fmla="*/ 102789 h 264580"/>
                <a:gd name="connsiteX9" fmla="*/ 481519 w 492712"/>
                <a:gd name="connsiteY9" fmla="*/ 102620 h 264580"/>
                <a:gd name="connsiteX10" fmla="*/ 118726 w 492712"/>
                <a:gd name="connsiteY10" fmla="*/ 9432 h 264580"/>
                <a:gd name="connsiteX11" fmla="*/ 42059 w 492712"/>
                <a:gd name="connsiteY11" fmla="*/ 22987 h 264580"/>
                <a:gd name="connsiteX12" fmla="*/ 548 w 492712"/>
                <a:gd name="connsiteY12" fmla="*/ 131422 h 26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2712" h="264580">
                  <a:moveTo>
                    <a:pt x="548" y="131422"/>
                  </a:moveTo>
                  <a:cubicBezTo>
                    <a:pt x="-150" y="134493"/>
                    <a:pt x="-150" y="137670"/>
                    <a:pt x="548" y="140741"/>
                  </a:cubicBezTo>
                  <a:cubicBezTo>
                    <a:pt x="2031" y="146883"/>
                    <a:pt x="8808" y="149636"/>
                    <a:pt x="14738" y="151543"/>
                  </a:cubicBezTo>
                  <a:lnTo>
                    <a:pt x="142870" y="192205"/>
                  </a:lnTo>
                  <a:cubicBezTo>
                    <a:pt x="183745" y="205336"/>
                    <a:pt x="375837" y="262307"/>
                    <a:pt x="433231" y="264425"/>
                  </a:cubicBezTo>
                  <a:cubicBezTo>
                    <a:pt x="437870" y="264997"/>
                    <a:pt x="442550" y="264044"/>
                    <a:pt x="446574" y="261672"/>
                  </a:cubicBezTo>
                  <a:cubicBezTo>
                    <a:pt x="450238" y="258495"/>
                    <a:pt x="452716" y="254154"/>
                    <a:pt x="453563" y="249388"/>
                  </a:cubicBezTo>
                  <a:cubicBezTo>
                    <a:pt x="467752" y="200889"/>
                    <a:pt x="478342" y="167003"/>
                    <a:pt x="492108" y="121256"/>
                  </a:cubicBezTo>
                  <a:cubicBezTo>
                    <a:pt x="494459" y="113420"/>
                    <a:pt x="490011" y="105140"/>
                    <a:pt x="482175" y="102789"/>
                  </a:cubicBezTo>
                  <a:cubicBezTo>
                    <a:pt x="481943" y="102725"/>
                    <a:pt x="481731" y="102683"/>
                    <a:pt x="481519" y="102620"/>
                  </a:cubicBezTo>
                  <a:lnTo>
                    <a:pt x="118726" y="9432"/>
                  </a:lnTo>
                  <a:cubicBezTo>
                    <a:pt x="85899" y="961"/>
                    <a:pt x="58367" y="-11746"/>
                    <a:pt x="42059" y="22987"/>
                  </a:cubicBezTo>
                  <a:cubicBezTo>
                    <a:pt x="25476" y="58017"/>
                    <a:pt x="11582" y="94275"/>
                    <a:pt x="548" y="131422"/>
                  </a:cubicBezTo>
                  <a:close/>
                </a:path>
              </a:pathLst>
            </a:custGeom>
            <a:solidFill>
              <a:srgbClr val="FFFFFF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97F014B7-453C-E846-33C9-F2B40B388025}"/>
                </a:ext>
              </a:extLst>
            </p:cNvPr>
            <p:cNvSpPr/>
            <p:nvPr/>
          </p:nvSpPr>
          <p:spPr>
            <a:xfrm>
              <a:off x="6365249" y="3896194"/>
              <a:ext cx="51070" cy="46552"/>
            </a:xfrm>
            <a:custGeom>
              <a:avLst/>
              <a:gdLst>
                <a:gd name="connsiteX0" fmla="*/ 24314 w 51070"/>
                <a:gd name="connsiteY0" fmla="*/ 1150 h 46552"/>
                <a:gd name="connsiteX1" fmla="*/ 3135 w 51070"/>
                <a:gd name="connsiteY1" fmla="*/ 37789 h 46552"/>
                <a:gd name="connsiteX2" fmla="*/ 39986 w 51070"/>
                <a:gd name="connsiteY2" fmla="*/ 41602 h 46552"/>
                <a:gd name="connsiteX3" fmla="*/ 47166 w 51070"/>
                <a:gd name="connsiteY3" fmla="*/ 7906 h 46552"/>
                <a:gd name="connsiteX4" fmla="*/ 45281 w 51070"/>
                <a:gd name="connsiteY4" fmla="*/ 5386 h 46552"/>
                <a:gd name="connsiteX5" fmla="*/ 24314 w 51070"/>
                <a:gd name="connsiteY5" fmla="*/ 1150 h 46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70" h="46552">
                  <a:moveTo>
                    <a:pt x="24314" y="1150"/>
                  </a:moveTo>
                  <a:cubicBezTo>
                    <a:pt x="8218" y="5809"/>
                    <a:pt x="-6607" y="24023"/>
                    <a:pt x="3135" y="37789"/>
                  </a:cubicBezTo>
                  <a:cubicBezTo>
                    <a:pt x="12856" y="47849"/>
                    <a:pt x="28402" y="49438"/>
                    <a:pt x="39986" y="41602"/>
                  </a:cubicBezTo>
                  <a:cubicBezTo>
                    <a:pt x="51274" y="34273"/>
                    <a:pt x="54494" y="19194"/>
                    <a:pt x="47166" y="7906"/>
                  </a:cubicBezTo>
                  <a:cubicBezTo>
                    <a:pt x="46594" y="7038"/>
                    <a:pt x="45959" y="6191"/>
                    <a:pt x="45281" y="5386"/>
                  </a:cubicBezTo>
                  <a:cubicBezTo>
                    <a:pt x="39563" y="282"/>
                    <a:pt x="31557" y="-1328"/>
                    <a:pt x="24314" y="115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3E3A49F5-6D70-8AD1-9F5B-551BA9BC8560}"/>
                </a:ext>
              </a:extLst>
            </p:cNvPr>
            <p:cNvSpPr/>
            <p:nvPr/>
          </p:nvSpPr>
          <p:spPr>
            <a:xfrm>
              <a:off x="6341393" y="3982390"/>
              <a:ext cx="40867" cy="37159"/>
            </a:xfrm>
            <a:custGeom>
              <a:avLst/>
              <a:gdLst>
                <a:gd name="connsiteX0" fmla="*/ 19579 w 40867"/>
                <a:gd name="connsiteY0" fmla="*/ 939 h 37159"/>
                <a:gd name="connsiteX1" fmla="*/ 2424 w 40867"/>
                <a:gd name="connsiteY1" fmla="*/ 30166 h 37159"/>
                <a:gd name="connsiteX2" fmla="*/ 31862 w 40867"/>
                <a:gd name="connsiteY2" fmla="*/ 33131 h 37159"/>
                <a:gd name="connsiteX3" fmla="*/ 37941 w 40867"/>
                <a:gd name="connsiteY3" fmla="*/ 6573 h 37159"/>
                <a:gd name="connsiteX4" fmla="*/ 36310 w 40867"/>
                <a:gd name="connsiteY4" fmla="*/ 4328 h 37159"/>
                <a:gd name="connsiteX5" fmla="*/ 19579 w 40867"/>
                <a:gd name="connsiteY5" fmla="*/ 939 h 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67" h="37159">
                  <a:moveTo>
                    <a:pt x="19579" y="939"/>
                  </a:moveTo>
                  <a:cubicBezTo>
                    <a:pt x="6659" y="4540"/>
                    <a:pt x="-5201" y="19154"/>
                    <a:pt x="2424" y="30166"/>
                  </a:cubicBezTo>
                  <a:cubicBezTo>
                    <a:pt x="10196" y="38214"/>
                    <a:pt x="22649" y="39485"/>
                    <a:pt x="31862" y="33131"/>
                  </a:cubicBezTo>
                  <a:cubicBezTo>
                    <a:pt x="40885" y="27476"/>
                    <a:pt x="43595" y="15574"/>
                    <a:pt x="37941" y="6573"/>
                  </a:cubicBezTo>
                  <a:cubicBezTo>
                    <a:pt x="37453" y="5789"/>
                    <a:pt x="36903" y="5027"/>
                    <a:pt x="36310" y="4328"/>
                  </a:cubicBezTo>
                  <a:cubicBezTo>
                    <a:pt x="31777" y="219"/>
                    <a:pt x="25361" y="-1073"/>
                    <a:pt x="19579" y="939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D06B2A2-F6AB-CD3B-7866-E4D8080311DD}"/>
                </a:ext>
              </a:extLst>
            </p:cNvPr>
            <p:cNvSpPr/>
            <p:nvPr/>
          </p:nvSpPr>
          <p:spPr>
            <a:xfrm>
              <a:off x="6310759" y="4074357"/>
              <a:ext cx="42618" cy="39158"/>
            </a:xfrm>
            <a:custGeom>
              <a:avLst/>
              <a:gdLst>
                <a:gd name="connsiteX0" fmla="*/ 20563 w 42618"/>
                <a:gd name="connsiteY0" fmla="*/ 1100 h 39158"/>
                <a:gd name="connsiteX1" fmla="*/ 2561 w 42618"/>
                <a:gd name="connsiteY1" fmla="*/ 31809 h 39158"/>
                <a:gd name="connsiteX2" fmla="*/ 33482 w 42618"/>
                <a:gd name="connsiteY2" fmla="*/ 34987 h 39158"/>
                <a:gd name="connsiteX3" fmla="*/ 38904 w 42618"/>
                <a:gd name="connsiteY3" fmla="*/ 5527 h 39158"/>
                <a:gd name="connsiteX4" fmla="*/ 38141 w 42618"/>
                <a:gd name="connsiteY4" fmla="*/ 4489 h 39158"/>
                <a:gd name="connsiteX5" fmla="*/ 20563 w 42618"/>
                <a:gd name="connsiteY5" fmla="*/ 1100 h 3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18" h="39158">
                  <a:moveTo>
                    <a:pt x="20563" y="1100"/>
                  </a:moveTo>
                  <a:cubicBezTo>
                    <a:pt x="7008" y="4913"/>
                    <a:pt x="-5487" y="20161"/>
                    <a:pt x="2561" y="31809"/>
                  </a:cubicBezTo>
                  <a:cubicBezTo>
                    <a:pt x="10715" y="40239"/>
                    <a:pt x="23781" y="41594"/>
                    <a:pt x="33482" y="34987"/>
                  </a:cubicBezTo>
                  <a:cubicBezTo>
                    <a:pt x="43118" y="28357"/>
                    <a:pt x="45532" y="15163"/>
                    <a:pt x="38904" y="5527"/>
                  </a:cubicBezTo>
                  <a:cubicBezTo>
                    <a:pt x="38670" y="5167"/>
                    <a:pt x="38416" y="4828"/>
                    <a:pt x="38141" y="4489"/>
                  </a:cubicBezTo>
                  <a:cubicBezTo>
                    <a:pt x="33376" y="147"/>
                    <a:pt x="26599" y="-1166"/>
                    <a:pt x="20563" y="11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83A05B63-6BF0-417D-567E-F668A8CA157E}"/>
                </a:ext>
              </a:extLst>
            </p:cNvPr>
            <p:cNvSpPr/>
            <p:nvPr/>
          </p:nvSpPr>
          <p:spPr>
            <a:xfrm>
              <a:off x="6278313" y="4199000"/>
              <a:ext cx="51081" cy="46455"/>
            </a:xfrm>
            <a:custGeom>
              <a:avLst/>
              <a:gdLst>
                <a:gd name="connsiteX0" fmla="*/ 24205 w 51081"/>
                <a:gd name="connsiteY0" fmla="*/ 1200 h 46455"/>
                <a:gd name="connsiteX1" fmla="*/ 3026 w 51081"/>
                <a:gd name="connsiteY1" fmla="*/ 37628 h 46455"/>
                <a:gd name="connsiteX2" fmla="*/ 39878 w 51081"/>
                <a:gd name="connsiteY2" fmla="*/ 41440 h 46455"/>
                <a:gd name="connsiteX3" fmla="*/ 47354 w 51081"/>
                <a:gd name="connsiteY3" fmla="*/ 8126 h 46455"/>
                <a:gd name="connsiteX4" fmla="*/ 45384 w 51081"/>
                <a:gd name="connsiteY4" fmla="*/ 5436 h 46455"/>
                <a:gd name="connsiteX5" fmla="*/ 24205 w 51081"/>
                <a:gd name="connsiteY5" fmla="*/ 1200 h 4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81" h="46455">
                  <a:moveTo>
                    <a:pt x="24205" y="1200"/>
                  </a:moveTo>
                  <a:cubicBezTo>
                    <a:pt x="8321" y="5860"/>
                    <a:pt x="-6504" y="23862"/>
                    <a:pt x="3026" y="37628"/>
                  </a:cubicBezTo>
                  <a:cubicBezTo>
                    <a:pt x="12705" y="47751"/>
                    <a:pt x="28313" y="49382"/>
                    <a:pt x="39878" y="41440"/>
                  </a:cubicBezTo>
                  <a:cubicBezTo>
                    <a:pt x="51144" y="34303"/>
                    <a:pt x="54491" y="19393"/>
                    <a:pt x="47354" y="8126"/>
                  </a:cubicBezTo>
                  <a:cubicBezTo>
                    <a:pt x="46760" y="7194"/>
                    <a:pt x="46104" y="6284"/>
                    <a:pt x="45384" y="5436"/>
                  </a:cubicBezTo>
                  <a:cubicBezTo>
                    <a:pt x="39623" y="269"/>
                    <a:pt x="31512" y="-1363"/>
                    <a:pt x="24205" y="12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B9CD881A-4338-F977-B9A7-4D5F6347D59F}"/>
                </a:ext>
              </a:extLst>
            </p:cNvPr>
            <p:cNvSpPr/>
            <p:nvPr/>
          </p:nvSpPr>
          <p:spPr>
            <a:xfrm>
              <a:off x="6243198" y="4329983"/>
              <a:ext cx="42520" cy="39161"/>
            </a:xfrm>
            <a:custGeom>
              <a:avLst/>
              <a:gdLst>
                <a:gd name="connsiteX0" fmla="*/ 20563 w 42520"/>
                <a:gd name="connsiteY0" fmla="*/ 1103 h 39161"/>
                <a:gd name="connsiteX1" fmla="*/ 2561 w 42520"/>
                <a:gd name="connsiteY1" fmla="*/ 31812 h 39161"/>
                <a:gd name="connsiteX2" fmla="*/ 33482 w 42520"/>
                <a:gd name="connsiteY2" fmla="*/ 34989 h 39161"/>
                <a:gd name="connsiteX3" fmla="*/ 38734 w 42520"/>
                <a:gd name="connsiteY3" fmla="*/ 5508 h 39161"/>
                <a:gd name="connsiteX4" fmla="*/ 38141 w 42520"/>
                <a:gd name="connsiteY4" fmla="*/ 4703 h 39161"/>
                <a:gd name="connsiteX5" fmla="*/ 20563 w 42520"/>
                <a:gd name="connsiteY5" fmla="*/ 1103 h 3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20" h="39161">
                  <a:moveTo>
                    <a:pt x="20563" y="1103"/>
                  </a:moveTo>
                  <a:cubicBezTo>
                    <a:pt x="7008" y="4915"/>
                    <a:pt x="-5487" y="20164"/>
                    <a:pt x="2561" y="31812"/>
                  </a:cubicBezTo>
                  <a:cubicBezTo>
                    <a:pt x="10715" y="40242"/>
                    <a:pt x="23782" y="41597"/>
                    <a:pt x="33482" y="34989"/>
                  </a:cubicBezTo>
                  <a:cubicBezTo>
                    <a:pt x="43076" y="28297"/>
                    <a:pt x="45426" y="15081"/>
                    <a:pt x="38734" y="5508"/>
                  </a:cubicBezTo>
                  <a:cubicBezTo>
                    <a:pt x="38544" y="5233"/>
                    <a:pt x="38332" y="4957"/>
                    <a:pt x="38141" y="4703"/>
                  </a:cubicBezTo>
                  <a:cubicBezTo>
                    <a:pt x="33482" y="193"/>
                    <a:pt x="26619" y="-1205"/>
                    <a:pt x="20563" y="1103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B1058831-8FE7-78A5-F53E-E4EF12800070}"/>
                </a:ext>
              </a:extLst>
            </p:cNvPr>
            <p:cNvSpPr/>
            <p:nvPr/>
          </p:nvSpPr>
          <p:spPr>
            <a:xfrm>
              <a:off x="6217285" y="4438121"/>
              <a:ext cx="40747" cy="37263"/>
            </a:xfrm>
            <a:custGeom>
              <a:avLst/>
              <a:gdLst>
                <a:gd name="connsiteX0" fmla="*/ 19578 w 40747"/>
                <a:gd name="connsiteY0" fmla="*/ 976 h 37263"/>
                <a:gd name="connsiteX1" fmla="*/ 2423 w 40747"/>
                <a:gd name="connsiteY1" fmla="*/ 30203 h 37263"/>
                <a:gd name="connsiteX2" fmla="*/ 31862 w 40747"/>
                <a:gd name="connsiteY2" fmla="*/ 33380 h 37263"/>
                <a:gd name="connsiteX3" fmla="*/ 37644 w 40747"/>
                <a:gd name="connsiteY3" fmla="*/ 6441 h 37263"/>
                <a:gd name="connsiteX4" fmla="*/ 36098 w 40747"/>
                <a:gd name="connsiteY4" fmla="*/ 4365 h 37263"/>
                <a:gd name="connsiteX5" fmla="*/ 19578 w 40747"/>
                <a:gd name="connsiteY5" fmla="*/ 976 h 3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47" h="37263">
                  <a:moveTo>
                    <a:pt x="19578" y="976"/>
                  </a:moveTo>
                  <a:cubicBezTo>
                    <a:pt x="6659" y="4789"/>
                    <a:pt x="-5201" y="19190"/>
                    <a:pt x="2423" y="30203"/>
                  </a:cubicBezTo>
                  <a:cubicBezTo>
                    <a:pt x="10175" y="38251"/>
                    <a:pt x="22565" y="39586"/>
                    <a:pt x="31862" y="33380"/>
                  </a:cubicBezTo>
                  <a:cubicBezTo>
                    <a:pt x="40906" y="27535"/>
                    <a:pt x="43490" y="15484"/>
                    <a:pt x="37644" y="6441"/>
                  </a:cubicBezTo>
                  <a:cubicBezTo>
                    <a:pt x="37178" y="5720"/>
                    <a:pt x="36648" y="5021"/>
                    <a:pt x="36098" y="4365"/>
                  </a:cubicBezTo>
                  <a:cubicBezTo>
                    <a:pt x="31672" y="214"/>
                    <a:pt x="25276" y="-1099"/>
                    <a:pt x="19578" y="976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F8FF12E-571A-CD48-1FEC-49805B69C552}"/>
                </a:ext>
              </a:extLst>
            </p:cNvPr>
            <p:cNvSpPr/>
            <p:nvPr/>
          </p:nvSpPr>
          <p:spPr>
            <a:xfrm>
              <a:off x="6201721" y="4531741"/>
              <a:ext cx="40760" cy="37122"/>
            </a:xfrm>
            <a:custGeom>
              <a:avLst/>
              <a:gdLst>
                <a:gd name="connsiteX0" fmla="*/ 19471 w 40760"/>
                <a:gd name="connsiteY0" fmla="*/ 967 h 37122"/>
                <a:gd name="connsiteX1" fmla="*/ 2316 w 40760"/>
                <a:gd name="connsiteY1" fmla="*/ 30194 h 37122"/>
                <a:gd name="connsiteX2" fmla="*/ 31755 w 40760"/>
                <a:gd name="connsiteY2" fmla="*/ 33158 h 37122"/>
                <a:gd name="connsiteX3" fmla="*/ 37833 w 40760"/>
                <a:gd name="connsiteY3" fmla="*/ 6600 h 37122"/>
                <a:gd name="connsiteX4" fmla="*/ 36202 w 40760"/>
                <a:gd name="connsiteY4" fmla="*/ 4355 h 37122"/>
                <a:gd name="connsiteX5" fmla="*/ 19471 w 40760"/>
                <a:gd name="connsiteY5" fmla="*/ 967 h 3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60" h="37122">
                  <a:moveTo>
                    <a:pt x="19471" y="967"/>
                  </a:moveTo>
                  <a:cubicBezTo>
                    <a:pt x="6763" y="4567"/>
                    <a:pt x="-5097" y="19180"/>
                    <a:pt x="2316" y="30194"/>
                  </a:cubicBezTo>
                  <a:cubicBezTo>
                    <a:pt x="10131" y="38178"/>
                    <a:pt x="22521" y="39406"/>
                    <a:pt x="31755" y="33158"/>
                  </a:cubicBezTo>
                  <a:cubicBezTo>
                    <a:pt x="40777" y="27503"/>
                    <a:pt x="43488" y="15601"/>
                    <a:pt x="37833" y="6600"/>
                  </a:cubicBezTo>
                  <a:cubicBezTo>
                    <a:pt x="37346" y="5817"/>
                    <a:pt x="36795" y="5054"/>
                    <a:pt x="36202" y="4355"/>
                  </a:cubicBezTo>
                  <a:cubicBezTo>
                    <a:pt x="31691" y="204"/>
                    <a:pt x="25253" y="-1087"/>
                    <a:pt x="19471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87715664-EB1F-0F0B-8674-B5D6EF8E585C}"/>
                </a:ext>
              </a:extLst>
            </p:cNvPr>
            <p:cNvSpPr/>
            <p:nvPr/>
          </p:nvSpPr>
          <p:spPr>
            <a:xfrm>
              <a:off x="6173443" y="4666015"/>
              <a:ext cx="40638" cy="37254"/>
            </a:xfrm>
            <a:custGeom>
              <a:avLst/>
              <a:gdLst>
                <a:gd name="connsiteX0" fmla="*/ 19369 w 40638"/>
                <a:gd name="connsiteY0" fmla="*/ 967 h 37254"/>
                <a:gd name="connsiteX1" fmla="*/ 2426 w 40638"/>
                <a:gd name="connsiteY1" fmla="*/ 30194 h 37254"/>
                <a:gd name="connsiteX2" fmla="*/ 31864 w 40638"/>
                <a:gd name="connsiteY2" fmla="*/ 33370 h 37254"/>
                <a:gd name="connsiteX3" fmla="*/ 37371 w 40638"/>
                <a:gd name="connsiteY3" fmla="*/ 6071 h 37254"/>
                <a:gd name="connsiteX4" fmla="*/ 36100 w 40638"/>
                <a:gd name="connsiteY4" fmla="*/ 4355 h 37254"/>
                <a:gd name="connsiteX5" fmla="*/ 19369 w 40638"/>
                <a:gd name="connsiteY5" fmla="*/ 967 h 3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38" h="37254">
                  <a:moveTo>
                    <a:pt x="19369" y="967"/>
                  </a:moveTo>
                  <a:cubicBezTo>
                    <a:pt x="6661" y="4779"/>
                    <a:pt x="-5199" y="19181"/>
                    <a:pt x="2426" y="30194"/>
                  </a:cubicBezTo>
                  <a:cubicBezTo>
                    <a:pt x="10177" y="38242"/>
                    <a:pt x="22567" y="39576"/>
                    <a:pt x="31864" y="33370"/>
                  </a:cubicBezTo>
                  <a:cubicBezTo>
                    <a:pt x="40929" y="27355"/>
                    <a:pt x="43386" y="15135"/>
                    <a:pt x="37371" y="6071"/>
                  </a:cubicBezTo>
                  <a:cubicBezTo>
                    <a:pt x="36990" y="5478"/>
                    <a:pt x="36566" y="4906"/>
                    <a:pt x="36100" y="4355"/>
                  </a:cubicBezTo>
                  <a:cubicBezTo>
                    <a:pt x="31589" y="204"/>
                    <a:pt x="25151" y="-1087"/>
                    <a:pt x="19369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CE3E5DAD-7383-1CDE-E64E-91CAA0D479BD}"/>
                </a:ext>
              </a:extLst>
            </p:cNvPr>
            <p:cNvSpPr/>
            <p:nvPr/>
          </p:nvSpPr>
          <p:spPr>
            <a:xfrm>
              <a:off x="6265009" y="3873659"/>
              <a:ext cx="137825" cy="91983"/>
            </a:xfrm>
            <a:custGeom>
              <a:avLst/>
              <a:gdLst>
                <a:gd name="connsiteX0" fmla="*/ 16330 w 137825"/>
                <a:gd name="connsiteY0" fmla="*/ 85104 h 91983"/>
                <a:gd name="connsiteX1" fmla="*/ 235 w 137825"/>
                <a:gd name="connsiteY1" fmla="*/ 45712 h 91983"/>
                <a:gd name="connsiteX2" fmla="*/ 36662 w 137825"/>
                <a:gd name="connsiteY2" fmla="*/ 3354 h 91983"/>
                <a:gd name="connsiteX3" fmla="*/ 89185 w 137825"/>
                <a:gd name="connsiteY3" fmla="*/ 5895 h 91983"/>
                <a:gd name="connsiteX4" fmla="*/ 131543 w 137825"/>
                <a:gd name="connsiteY4" fmla="*/ 28980 h 91983"/>
                <a:gd name="connsiteX5" fmla="*/ 136118 w 137825"/>
                <a:gd name="connsiteY5" fmla="*/ 46368 h 91983"/>
                <a:gd name="connsiteX6" fmla="*/ 118730 w 137825"/>
                <a:gd name="connsiteY6" fmla="*/ 50942 h 91983"/>
                <a:gd name="connsiteX7" fmla="*/ 117565 w 137825"/>
                <a:gd name="connsiteY7" fmla="*/ 50159 h 91983"/>
                <a:gd name="connsiteX8" fmla="*/ 80926 w 137825"/>
                <a:gd name="connsiteY8" fmla="*/ 28980 h 91983"/>
                <a:gd name="connsiteX9" fmla="*/ 45557 w 137825"/>
                <a:gd name="connsiteY9" fmla="*/ 26862 h 91983"/>
                <a:gd name="connsiteX10" fmla="*/ 26284 w 137825"/>
                <a:gd name="connsiteY10" fmla="*/ 48041 h 91983"/>
                <a:gd name="connsiteX11" fmla="*/ 37086 w 137825"/>
                <a:gd name="connsiteY11" fmla="*/ 67949 h 91983"/>
                <a:gd name="connsiteX12" fmla="*/ 42931 w 137825"/>
                <a:gd name="connsiteY12" fmla="*/ 84617 h 91983"/>
                <a:gd name="connsiteX13" fmla="*/ 42804 w 137825"/>
                <a:gd name="connsiteY13" fmla="*/ 84892 h 91983"/>
                <a:gd name="connsiteX14" fmla="*/ 25798 w 137825"/>
                <a:gd name="connsiteY14" fmla="*/ 90674 h 91983"/>
                <a:gd name="connsiteX15" fmla="*/ 25649 w 137825"/>
                <a:gd name="connsiteY15" fmla="*/ 90611 h 91983"/>
                <a:gd name="connsiteX16" fmla="*/ 16330 w 137825"/>
                <a:gd name="connsiteY16" fmla="*/ 85104 h 9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825" h="91983">
                  <a:moveTo>
                    <a:pt x="16330" y="85104"/>
                  </a:moveTo>
                  <a:cubicBezTo>
                    <a:pt x="4809" y="75425"/>
                    <a:pt x="-1206" y="60685"/>
                    <a:pt x="235" y="45712"/>
                  </a:cubicBezTo>
                  <a:cubicBezTo>
                    <a:pt x="3390" y="25845"/>
                    <a:pt x="17474" y="9432"/>
                    <a:pt x="36662" y="3354"/>
                  </a:cubicBezTo>
                  <a:cubicBezTo>
                    <a:pt x="53944" y="-1856"/>
                    <a:pt x="72497" y="-967"/>
                    <a:pt x="89185" y="5895"/>
                  </a:cubicBezTo>
                  <a:cubicBezTo>
                    <a:pt x="104180" y="11867"/>
                    <a:pt x="118391" y="19619"/>
                    <a:pt x="131543" y="28980"/>
                  </a:cubicBezTo>
                  <a:cubicBezTo>
                    <a:pt x="137600" y="32517"/>
                    <a:pt x="139654" y="40290"/>
                    <a:pt x="136118" y="46368"/>
                  </a:cubicBezTo>
                  <a:cubicBezTo>
                    <a:pt x="132581" y="52425"/>
                    <a:pt x="124808" y="54458"/>
                    <a:pt x="118730" y="50942"/>
                  </a:cubicBezTo>
                  <a:cubicBezTo>
                    <a:pt x="118328" y="50688"/>
                    <a:pt x="117946" y="50434"/>
                    <a:pt x="117565" y="50159"/>
                  </a:cubicBezTo>
                  <a:cubicBezTo>
                    <a:pt x="106256" y="41645"/>
                    <a:pt x="93951" y="34529"/>
                    <a:pt x="80926" y="28980"/>
                  </a:cubicBezTo>
                  <a:cubicBezTo>
                    <a:pt x="69722" y="24257"/>
                    <a:pt x="57248" y="23495"/>
                    <a:pt x="45557" y="26862"/>
                  </a:cubicBezTo>
                  <a:cubicBezTo>
                    <a:pt x="35688" y="29763"/>
                    <a:pt x="28233" y="37939"/>
                    <a:pt x="26284" y="48041"/>
                  </a:cubicBezTo>
                  <a:cubicBezTo>
                    <a:pt x="25734" y="56216"/>
                    <a:pt x="29948" y="63968"/>
                    <a:pt x="37086" y="67949"/>
                  </a:cubicBezTo>
                  <a:cubicBezTo>
                    <a:pt x="43312" y="70935"/>
                    <a:pt x="45917" y="78412"/>
                    <a:pt x="42931" y="84617"/>
                  </a:cubicBezTo>
                  <a:cubicBezTo>
                    <a:pt x="42888" y="84722"/>
                    <a:pt x="42846" y="84807"/>
                    <a:pt x="42804" y="84892"/>
                  </a:cubicBezTo>
                  <a:cubicBezTo>
                    <a:pt x="39712" y="91183"/>
                    <a:pt x="32088" y="93787"/>
                    <a:pt x="25798" y="90674"/>
                  </a:cubicBezTo>
                  <a:cubicBezTo>
                    <a:pt x="25734" y="90653"/>
                    <a:pt x="25692" y="90632"/>
                    <a:pt x="25649" y="90611"/>
                  </a:cubicBezTo>
                  <a:cubicBezTo>
                    <a:pt x="22282" y="89234"/>
                    <a:pt x="19147" y="87391"/>
                    <a:pt x="16330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41C3D3D-4776-D8FA-ABD7-63941F8FD020}"/>
                </a:ext>
              </a:extLst>
            </p:cNvPr>
            <p:cNvSpPr/>
            <p:nvPr/>
          </p:nvSpPr>
          <p:spPr>
            <a:xfrm>
              <a:off x="6240055" y="3960280"/>
              <a:ext cx="137029" cy="91697"/>
            </a:xfrm>
            <a:custGeom>
              <a:avLst/>
              <a:gdLst>
                <a:gd name="connsiteX0" fmla="*/ 16293 w 137029"/>
                <a:gd name="connsiteY0" fmla="*/ 85316 h 91697"/>
                <a:gd name="connsiteX1" fmla="*/ 197 w 137029"/>
                <a:gd name="connsiteY1" fmla="*/ 45712 h 91697"/>
                <a:gd name="connsiteX2" fmla="*/ 36625 w 137029"/>
                <a:gd name="connsiteY2" fmla="*/ 3354 h 91697"/>
                <a:gd name="connsiteX3" fmla="*/ 89149 w 137029"/>
                <a:gd name="connsiteY3" fmla="*/ 5895 h 91697"/>
                <a:gd name="connsiteX4" fmla="*/ 131506 w 137029"/>
                <a:gd name="connsiteY4" fmla="*/ 28980 h 91697"/>
                <a:gd name="connsiteX5" fmla="*/ 134895 w 137029"/>
                <a:gd name="connsiteY5" fmla="*/ 46559 h 91697"/>
                <a:gd name="connsiteX6" fmla="*/ 117634 w 137029"/>
                <a:gd name="connsiteY6" fmla="*/ 50371 h 91697"/>
                <a:gd name="connsiteX7" fmla="*/ 117316 w 137029"/>
                <a:gd name="connsiteY7" fmla="*/ 50159 h 91697"/>
                <a:gd name="connsiteX8" fmla="*/ 80888 w 137029"/>
                <a:gd name="connsiteY8" fmla="*/ 28980 h 91697"/>
                <a:gd name="connsiteX9" fmla="*/ 45308 w 137029"/>
                <a:gd name="connsiteY9" fmla="*/ 26862 h 91697"/>
                <a:gd name="connsiteX10" fmla="*/ 26035 w 137029"/>
                <a:gd name="connsiteY10" fmla="*/ 48041 h 91697"/>
                <a:gd name="connsiteX11" fmla="*/ 37049 w 137029"/>
                <a:gd name="connsiteY11" fmla="*/ 67949 h 91697"/>
                <a:gd name="connsiteX12" fmla="*/ 41814 w 137029"/>
                <a:gd name="connsiteY12" fmla="*/ 85273 h 91697"/>
                <a:gd name="connsiteX13" fmla="*/ 25612 w 137029"/>
                <a:gd name="connsiteY13" fmla="*/ 90611 h 91697"/>
                <a:gd name="connsiteX14" fmla="*/ 16293 w 137029"/>
                <a:gd name="connsiteY14" fmla="*/ 85316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029" h="91697">
                  <a:moveTo>
                    <a:pt x="16293" y="85316"/>
                  </a:moveTo>
                  <a:cubicBezTo>
                    <a:pt x="4899" y="75468"/>
                    <a:pt x="-1094" y="60727"/>
                    <a:pt x="197" y="45712"/>
                  </a:cubicBezTo>
                  <a:cubicBezTo>
                    <a:pt x="3353" y="25845"/>
                    <a:pt x="17437" y="9432"/>
                    <a:pt x="36625" y="3354"/>
                  </a:cubicBezTo>
                  <a:cubicBezTo>
                    <a:pt x="53907" y="-1856"/>
                    <a:pt x="72460" y="-967"/>
                    <a:pt x="89149" y="5895"/>
                  </a:cubicBezTo>
                  <a:cubicBezTo>
                    <a:pt x="104122" y="11931"/>
                    <a:pt x="118333" y="19683"/>
                    <a:pt x="131506" y="28980"/>
                  </a:cubicBezTo>
                  <a:cubicBezTo>
                    <a:pt x="137267" y="32919"/>
                    <a:pt x="138791" y="40756"/>
                    <a:pt x="134895" y="46559"/>
                  </a:cubicBezTo>
                  <a:cubicBezTo>
                    <a:pt x="131188" y="52383"/>
                    <a:pt x="123458" y="54077"/>
                    <a:pt x="117634" y="50371"/>
                  </a:cubicBezTo>
                  <a:cubicBezTo>
                    <a:pt x="117528" y="50307"/>
                    <a:pt x="117422" y="50222"/>
                    <a:pt x="117316" y="50159"/>
                  </a:cubicBezTo>
                  <a:cubicBezTo>
                    <a:pt x="105943" y="41836"/>
                    <a:pt x="93745" y="34741"/>
                    <a:pt x="80888" y="28980"/>
                  </a:cubicBezTo>
                  <a:cubicBezTo>
                    <a:pt x="69622" y="24257"/>
                    <a:pt x="57062" y="23495"/>
                    <a:pt x="45308" y="26862"/>
                  </a:cubicBezTo>
                  <a:cubicBezTo>
                    <a:pt x="35503" y="29891"/>
                    <a:pt x="28132" y="38002"/>
                    <a:pt x="26035" y="48041"/>
                  </a:cubicBezTo>
                  <a:cubicBezTo>
                    <a:pt x="25527" y="56258"/>
                    <a:pt x="29827" y="64010"/>
                    <a:pt x="37049" y="67949"/>
                  </a:cubicBezTo>
                  <a:cubicBezTo>
                    <a:pt x="43148" y="71422"/>
                    <a:pt x="45287" y="79174"/>
                    <a:pt x="41814" y="85273"/>
                  </a:cubicBezTo>
                  <a:cubicBezTo>
                    <a:pt x="38595" y="90949"/>
                    <a:pt x="31585" y="93258"/>
                    <a:pt x="25612" y="90611"/>
                  </a:cubicBezTo>
                  <a:cubicBezTo>
                    <a:pt x="22287" y="89277"/>
                    <a:pt x="19153" y="87476"/>
                    <a:pt x="16293" y="85316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2810BE2D-17AB-6A62-0786-FD4C5F388CF4}"/>
                </a:ext>
              </a:extLst>
            </p:cNvPr>
            <p:cNvSpPr/>
            <p:nvPr/>
          </p:nvSpPr>
          <p:spPr>
            <a:xfrm>
              <a:off x="6208919" y="4053059"/>
              <a:ext cx="137393" cy="91967"/>
            </a:xfrm>
            <a:custGeom>
              <a:avLst/>
              <a:gdLst>
                <a:gd name="connsiteX0" fmla="*/ 16509 w 137393"/>
                <a:gd name="connsiteY0" fmla="*/ 85300 h 91967"/>
                <a:gd name="connsiteX1" fmla="*/ 201 w 137393"/>
                <a:gd name="connsiteY1" fmla="*/ 45696 h 91967"/>
                <a:gd name="connsiteX2" fmla="*/ 36840 w 137393"/>
                <a:gd name="connsiteY2" fmla="*/ 3338 h 91967"/>
                <a:gd name="connsiteX3" fmla="*/ 89364 w 137393"/>
                <a:gd name="connsiteY3" fmla="*/ 5880 h 91967"/>
                <a:gd name="connsiteX4" fmla="*/ 131721 w 137393"/>
                <a:gd name="connsiteY4" fmla="*/ 28964 h 91967"/>
                <a:gd name="connsiteX5" fmla="*/ 135321 w 137393"/>
                <a:gd name="connsiteY5" fmla="*/ 46543 h 91967"/>
                <a:gd name="connsiteX6" fmla="*/ 118061 w 137393"/>
                <a:gd name="connsiteY6" fmla="*/ 50355 h 91967"/>
                <a:gd name="connsiteX7" fmla="*/ 117743 w 137393"/>
                <a:gd name="connsiteY7" fmla="*/ 50143 h 91967"/>
                <a:gd name="connsiteX8" fmla="*/ 81104 w 137393"/>
                <a:gd name="connsiteY8" fmla="*/ 28964 h 91967"/>
                <a:gd name="connsiteX9" fmla="*/ 45735 w 137393"/>
                <a:gd name="connsiteY9" fmla="*/ 26846 h 91967"/>
                <a:gd name="connsiteX10" fmla="*/ 26463 w 137393"/>
                <a:gd name="connsiteY10" fmla="*/ 48025 h 91967"/>
                <a:gd name="connsiteX11" fmla="*/ 37263 w 137393"/>
                <a:gd name="connsiteY11" fmla="*/ 67933 h 91967"/>
                <a:gd name="connsiteX12" fmla="*/ 43109 w 137393"/>
                <a:gd name="connsiteY12" fmla="*/ 84601 h 91967"/>
                <a:gd name="connsiteX13" fmla="*/ 42982 w 137393"/>
                <a:gd name="connsiteY13" fmla="*/ 84876 h 91967"/>
                <a:gd name="connsiteX14" fmla="*/ 25975 w 137393"/>
                <a:gd name="connsiteY14" fmla="*/ 90658 h 91967"/>
                <a:gd name="connsiteX15" fmla="*/ 25827 w 137393"/>
                <a:gd name="connsiteY15" fmla="*/ 90595 h 91967"/>
                <a:gd name="connsiteX16" fmla="*/ 16509 w 137393"/>
                <a:gd name="connsiteY16" fmla="*/ 85300 h 9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93" h="91967">
                  <a:moveTo>
                    <a:pt x="16509" y="85300"/>
                  </a:moveTo>
                  <a:cubicBezTo>
                    <a:pt x="4966" y="75537"/>
                    <a:pt x="-1112" y="60754"/>
                    <a:pt x="201" y="45696"/>
                  </a:cubicBezTo>
                  <a:cubicBezTo>
                    <a:pt x="3526" y="25830"/>
                    <a:pt x="17652" y="9480"/>
                    <a:pt x="36840" y="3338"/>
                  </a:cubicBezTo>
                  <a:cubicBezTo>
                    <a:pt x="54122" y="-1850"/>
                    <a:pt x="72654" y="-961"/>
                    <a:pt x="89364" y="5880"/>
                  </a:cubicBezTo>
                  <a:cubicBezTo>
                    <a:pt x="104337" y="11894"/>
                    <a:pt x="118548" y="19646"/>
                    <a:pt x="131721" y="28964"/>
                  </a:cubicBezTo>
                  <a:cubicBezTo>
                    <a:pt x="137567" y="32840"/>
                    <a:pt x="139176" y="40697"/>
                    <a:pt x="135321" y="46543"/>
                  </a:cubicBezTo>
                  <a:cubicBezTo>
                    <a:pt x="131615" y="52367"/>
                    <a:pt x="123885" y="54061"/>
                    <a:pt x="118061" y="50355"/>
                  </a:cubicBezTo>
                  <a:cubicBezTo>
                    <a:pt x="117955" y="50291"/>
                    <a:pt x="117849" y="50207"/>
                    <a:pt x="117743" y="50143"/>
                  </a:cubicBezTo>
                  <a:cubicBezTo>
                    <a:pt x="106285" y="41863"/>
                    <a:pt x="94002" y="34767"/>
                    <a:pt x="81104" y="28964"/>
                  </a:cubicBezTo>
                  <a:cubicBezTo>
                    <a:pt x="69900" y="24242"/>
                    <a:pt x="57426" y="23479"/>
                    <a:pt x="45735" y="26846"/>
                  </a:cubicBezTo>
                  <a:cubicBezTo>
                    <a:pt x="35908" y="29832"/>
                    <a:pt x="28517" y="37965"/>
                    <a:pt x="26463" y="48025"/>
                  </a:cubicBezTo>
                  <a:cubicBezTo>
                    <a:pt x="25912" y="56201"/>
                    <a:pt x="30127" y="63952"/>
                    <a:pt x="37263" y="67933"/>
                  </a:cubicBezTo>
                  <a:cubicBezTo>
                    <a:pt x="43490" y="70919"/>
                    <a:pt x="46095" y="78395"/>
                    <a:pt x="43109" y="84601"/>
                  </a:cubicBezTo>
                  <a:cubicBezTo>
                    <a:pt x="43067" y="84707"/>
                    <a:pt x="43024" y="84791"/>
                    <a:pt x="42982" y="84876"/>
                  </a:cubicBezTo>
                  <a:cubicBezTo>
                    <a:pt x="39890" y="91167"/>
                    <a:pt x="32265" y="93772"/>
                    <a:pt x="25975" y="90658"/>
                  </a:cubicBezTo>
                  <a:cubicBezTo>
                    <a:pt x="25912" y="90637"/>
                    <a:pt x="25869" y="90616"/>
                    <a:pt x="25827" y="90595"/>
                  </a:cubicBezTo>
                  <a:cubicBezTo>
                    <a:pt x="22502" y="89260"/>
                    <a:pt x="19347" y="87481"/>
                    <a:pt x="16509" y="85300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9B799F43-892B-A74A-11C7-1C58C890E890}"/>
                </a:ext>
              </a:extLst>
            </p:cNvPr>
            <p:cNvSpPr/>
            <p:nvPr/>
          </p:nvSpPr>
          <p:spPr>
            <a:xfrm>
              <a:off x="6180103" y="4180894"/>
              <a:ext cx="137341" cy="92036"/>
            </a:xfrm>
            <a:custGeom>
              <a:avLst/>
              <a:gdLst>
                <a:gd name="connsiteX0" fmla="*/ 16309 w 137341"/>
                <a:gd name="connsiteY0" fmla="*/ 85385 h 92036"/>
                <a:gd name="connsiteX1" fmla="*/ 213 w 137341"/>
                <a:gd name="connsiteY1" fmla="*/ 45780 h 92036"/>
                <a:gd name="connsiteX2" fmla="*/ 36641 w 137341"/>
                <a:gd name="connsiteY2" fmla="*/ 3422 h 92036"/>
                <a:gd name="connsiteX3" fmla="*/ 89376 w 137341"/>
                <a:gd name="connsiteY3" fmla="*/ 5752 h 92036"/>
                <a:gd name="connsiteX4" fmla="*/ 131733 w 137341"/>
                <a:gd name="connsiteY4" fmla="*/ 29049 h 92036"/>
                <a:gd name="connsiteX5" fmla="*/ 135313 w 137341"/>
                <a:gd name="connsiteY5" fmla="*/ 46352 h 92036"/>
                <a:gd name="connsiteX6" fmla="*/ 135122 w 137341"/>
                <a:gd name="connsiteY6" fmla="*/ 46627 h 92036"/>
                <a:gd name="connsiteX7" fmla="*/ 117544 w 137341"/>
                <a:gd name="connsiteY7" fmla="*/ 50228 h 92036"/>
                <a:gd name="connsiteX8" fmla="*/ 81116 w 137341"/>
                <a:gd name="connsiteY8" fmla="*/ 29049 h 92036"/>
                <a:gd name="connsiteX9" fmla="*/ 45748 w 137341"/>
                <a:gd name="connsiteY9" fmla="*/ 26719 h 92036"/>
                <a:gd name="connsiteX10" fmla="*/ 26263 w 137341"/>
                <a:gd name="connsiteY10" fmla="*/ 47898 h 92036"/>
                <a:gd name="connsiteX11" fmla="*/ 37276 w 137341"/>
                <a:gd name="connsiteY11" fmla="*/ 67806 h 92036"/>
                <a:gd name="connsiteX12" fmla="*/ 42804 w 137341"/>
                <a:gd name="connsiteY12" fmla="*/ 84897 h 92036"/>
                <a:gd name="connsiteX13" fmla="*/ 42783 w 137341"/>
                <a:gd name="connsiteY13" fmla="*/ 84961 h 92036"/>
                <a:gd name="connsiteX14" fmla="*/ 26115 w 137341"/>
                <a:gd name="connsiteY14" fmla="*/ 90806 h 92036"/>
                <a:gd name="connsiteX15" fmla="*/ 25839 w 137341"/>
                <a:gd name="connsiteY15" fmla="*/ 90679 h 92036"/>
                <a:gd name="connsiteX16" fmla="*/ 16309 w 137341"/>
                <a:gd name="connsiteY16" fmla="*/ 85385 h 9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41" h="92036">
                  <a:moveTo>
                    <a:pt x="16309" y="85385"/>
                  </a:moveTo>
                  <a:cubicBezTo>
                    <a:pt x="4851" y="75578"/>
                    <a:pt x="-1142" y="60817"/>
                    <a:pt x="213" y="45780"/>
                  </a:cubicBezTo>
                  <a:cubicBezTo>
                    <a:pt x="3496" y="25977"/>
                    <a:pt x="17537" y="9627"/>
                    <a:pt x="36641" y="3422"/>
                  </a:cubicBezTo>
                  <a:cubicBezTo>
                    <a:pt x="53965" y="-1830"/>
                    <a:pt x="72581" y="-1004"/>
                    <a:pt x="89376" y="5752"/>
                  </a:cubicBezTo>
                  <a:cubicBezTo>
                    <a:pt x="104392" y="11767"/>
                    <a:pt x="118624" y="19581"/>
                    <a:pt x="131733" y="29049"/>
                  </a:cubicBezTo>
                  <a:cubicBezTo>
                    <a:pt x="137494" y="32840"/>
                    <a:pt x="139103" y="40591"/>
                    <a:pt x="135313" y="46352"/>
                  </a:cubicBezTo>
                  <a:cubicBezTo>
                    <a:pt x="135249" y="46458"/>
                    <a:pt x="135185" y="46542"/>
                    <a:pt x="135122" y="46627"/>
                  </a:cubicBezTo>
                  <a:cubicBezTo>
                    <a:pt x="131183" y="52366"/>
                    <a:pt x="123410" y="53955"/>
                    <a:pt x="117544" y="50228"/>
                  </a:cubicBezTo>
                  <a:cubicBezTo>
                    <a:pt x="106277" y="41756"/>
                    <a:pt x="94057" y="34640"/>
                    <a:pt x="81116" y="29049"/>
                  </a:cubicBezTo>
                  <a:cubicBezTo>
                    <a:pt x="69934" y="24262"/>
                    <a:pt x="57460" y="23436"/>
                    <a:pt x="45748" y="26719"/>
                  </a:cubicBezTo>
                  <a:cubicBezTo>
                    <a:pt x="35857" y="29684"/>
                    <a:pt x="28381" y="37796"/>
                    <a:pt x="26263" y="47898"/>
                  </a:cubicBezTo>
                  <a:cubicBezTo>
                    <a:pt x="25755" y="56115"/>
                    <a:pt x="30054" y="63866"/>
                    <a:pt x="37276" y="67806"/>
                  </a:cubicBezTo>
                  <a:cubicBezTo>
                    <a:pt x="43524" y="71004"/>
                    <a:pt x="46002" y="78649"/>
                    <a:pt x="42804" y="84897"/>
                  </a:cubicBezTo>
                  <a:cubicBezTo>
                    <a:pt x="42804" y="84919"/>
                    <a:pt x="42783" y="84939"/>
                    <a:pt x="42783" y="84961"/>
                  </a:cubicBezTo>
                  <a:cubicBezTo>
                    <a:pt x="39796" y="91187"/>
                    <a:pt x="32320" y="93792"/>
                    <a:pt x="26115" y="90806"/>
                  </a:cubicBezTo>
                  <a:cubicBezTo>
                    <a:pt x="26009" y="90764"/>
                    <a:pt x="25924" y="90721"/>
                    <a:pt x="25839" y="90679"/>
                  </a:cubicBezTo>
                  <a:cubicBezTo>
                    <a:pt x="22515" y="89197"/>
                    <a:pt x="19317" y="87439"/>
                    <a:pt x="16309" y="85385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38034965-FE94-C636-378B-7DA32DEA79A7}"/>
                </a:ext>
              </a:extLst>
            </p:cNvPr>
            <p:cNvSpPr/>
            <p:nvPr/>
          </p:nvSpPr>
          <p:spPr>
            <a:xfrm>
              <a:off x="6143043" y="4296609"/>
              <a:ext cx="136842" cy="91973"/>
            </a:xfrm>
            <a:custGeom>
              <a:avLst/>
              <a:gdLst>
                <a:gd name="connsiteX0" fmla="*/ 16518 w 136842"/>
                <a:gd name="connsiteY0" fmla="*/ 85094 h 91973"/>
                <a:gd name="connsiteX1" fmla="*/ 211 w 136842"/>
                <a:gd name="connsiteY1" fmla="*/ 45702 h 91973"/>
                <a:gd name="connsiteX2" fmla="*/ 36850 w 136842"/>
                <a:gd name="connsiteY2" fmla="*/ 3344 h 91973"/>
                <a:gd name="connsiteX3" fmla="*/ 89373 w 136842"/>
                <a:gd name="connsiteY3" fmla="*/ 5674 h 91973"/>
                <a:gd name="connsiteX4" fmla="*/ 131731 w 136842"/>
                <a:gd name="connsiteY4" fmla="*/ 28971 h 91973"/>
                <a:gd name="connsiteX5" fmla="*/ 134357 w 136842"/>
                <a:gd name="connsiteY5" fmla="*/ 46739 h 91973"/>
                <a:gd name="connsiteX6" fmla="*/ 117753 w 136842"/>
                <a:gd name="connsiteY6" fmla="*/ 50149 h 91973"/>
                <a:gd name="connsiteX7" fmla="*/ 81114 w 136842"/>
                <a:gd name="connsiteY7" fmla="*/ 28971 h 91973"/>
                <a:gd name="connsiteX8" fmla="*/ 45745 w 136842"/>
                <a:gd name="connsiteY8" fmla="*/ 26853 h 91973"/>
                <a:gd name="connsiteX9" fmla="*/ 26472 w 136842"/>
                <a:gd name="connsiteY9" fmla="*/ 48031 h 91973"/>
                <a:gd name="connsiteX10" fmla="*/ 37274 w 136842"/>
                <a:gd name="connsiteY10" fmla="*/ 67940 h 91973"/>
                <a:gd name="connsiteX11" fmla="*/ 43119 w 136842"/>
                <a:gd name="connsiteY11" fmla="*/ 84607 h 91973"/>
                <a:gd name="connsiteX12" fmla="*/ 42992 w 136842"/>
                <a:gd name="connsiteY12" fmla="*/ 84882 h 91973"/>
                <a:gd name="connsiteX13" fmla="*/ 25985 w 136842"/>
                <a:gd name="connsiteY13" fmla="*/ 90664 h 91973"/>
                <a:gd name="connsiteX14" fmla="*/ 25837 w 136842"/>
                <a:gd name="connsiteY14" fmla="*/ 90601 h 91973"/>
                <a:gd name="connsiteX15" fmla="*/ 16518 w 136842"/>
                <a:gd name="connsiteY15" fmla="*/ 85094 h 91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42" h="91973">
                  <a:moveTo>
                    <a:pt x="16518" y="85094"/>
                  </a:moveTo>
                  <a:cubicBezTo>
                    <a:pt x="4955" y="75437"/>
                    <a:pt x="-1145" y="60717"/>
                    <a:pt x="211" y="45702"/>
                  </a:cubicBezTo>
                  <a:cubicBezTo>
                    <a:pt x="3535" y="25836"/>
                    <a:pt x="17662" y="9486"/>
                    <a:pt x="36850" y="3344"/>
                  </a:cubicBezTo>
                  <a:cubicBezTo>
                    <a:pt x="54132" y="-1802"/>
                    <a:pt x="72621" y="-976"/>
                    <a:pt x="89373" y="5674"/>
                  </a:cubicBezTo>
                  <a:cubicBezTo>
                    <a:pt x="104305" y="11858"/>
                    <a:pt x="118515" y="19673"/>
                    <a:pt x="131731" y="28971"/>
                  </a:cubicBezTo>
                  <a:cubicBezTo>
                    <a:pt x="137364" y="33164"/>
                    <a:pt x="138550" y="41106"/>
                    <a:pt x="134357" y="46739"/>
                  </a:cubicBezTo>
                  <a:cubicBezTo>
                    <a:pt x="130503" y="51949"/>
                    <a:pt x="123344" y="53411"/>
                    <a:pt x="117753" y="50149"/>
                  </a:cubicBezTo>
                  <a:cubicBezTo>
                    <a:pt x="106380" y="41720"/>
                    <a:pt x="94096" y="34604"/>
                    <a:pt x="81114" y="28971"/>
                  </a:cubicBezTo>
                  <a:cubicBezTo>
                    <a:pt x="69910" y="24248"/>
                    <a:pt x="57436" y="23485"/>
                    <a:pt x="45745" y="26853"/>
                  </a:cubicBezTo>
                  <a:cubicBezTo>
                    <a:pt x="35834" y="29712"/>
                    <a:pt x="28378" y="37908"/>
                    <a:pt x="26472" y="48031"/>
                  </a:cubicBezTo>
                  <a:cubicBezTo>
                    <a:pt x="25921" y="56207"/>
                    <a:pt x="30136" y="63958"/>
                    <a:pt x="37274" y="67940"/>
                  </a:cubicBezTo>
                  <a:cubicBezTo>
                    <a:pt x="43500" y="70926"/>
                    <a:pt x="46105" y="78402"/>
                    <a:pt x="43119" y="84607"/>
                  </a:cubicBezTo>
                  <a:cubicBezTo>
                    <a:pt x="43076" y="84713"/>
                    <a:pt x="43034" y="84798"/>
                    <a:pt x="42992" y="84882"/>
                  </a:cubicBezTo>
                  <a:cubicBezTo>
                    <a:pt x="39900" y="91173"/>
                    <a:pt x="32275" y="93778"/>
                    <a:pt x="25985" y="90664"/>
                  </a:cubicBezTo>
                  <a:cubicBezTo>
                    <a:pt x="25921" y="90643"/>
                    <a:pt x="25879" y="90622"/>
                    <a:pt x="25837" y="90601"/>
                  </a:cubicBezTo>
                  <a:cubicBezTo>
                    <a:pt x="22448" y="89288"/>
                    <a:pt x="19293" y="87424"/>
                    <a:pt x="16518" y="8509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284B0720-77EA-8BDB-C817-E5F2FA0D97BC}"/>
                </a:ext>
              </a:extLst>
            </p:cNvPr>
            <p:cNvSpPr/>
            <p:nvPr/>
          </p:nvSpPr>
          <p:spPr>
            <a:xfrm>
              <a:off x="6114454" y="4419149"/>
              <a:ext cx="137144" cy="92254"/>
            </a:xfrm>
            <a:custGeom>
              <a:avLst/>
              <a:gdLst>
                <a:gd name="connsiteX0" fmla="*/ 16304 w 137144"/>
                <a:gd name="connsiteY0" fmla="*/ 85179 h 92254"/>
                <a:gd name="connsiteX1" fmla="*/ 208 w 137144"/>
                <a:gd name="connsiteY1" fmla="*/ 45786 h 92254"/>
                <a:gd name="connsiteX2" fmla="*/ 36635 w 137144"/>
                <a:gd name="connsiteY2" fmla="*/ 3429 h 92254"/>
                <a:gd name="connsiteX3" fmla="*/ 89159 w 137144"/>
                <a:gd name="connsiteY3" fmla="*/ 5759 h 92254"/>
                <a:gd name="connsiteX4" fmla="*/ 131517 w 137144"/>
                <a:gd name="connsiteY4" fmla="*/ 29056 h 92254"/>
                <a:gd name="connsiteX5" fmla="*/ 135011 w 137144"/>
                <a:gd name="connsiteY5" fmla="*/ 46740 h 92254"/>
                <a:gd name="connsiteX6" fmla="*/ 117327 w 137144"/>
                <a:gd name="connsiteY6" fmla="*/ 50234 h 92254"/>
                <a:gd name="connsiteX7" fmla="*/ 80899 w 137144"/>
                <a:gd name="connsiteY7" fmla="*/ 29056 h 92254"/>
                <a:gd name="connsiteX8" fmla="*/ 45319 w 137144"/>
                <a:gd name="connsiteY8" fmla="*/ 26938 h 92254"/>
                <a:gd name="connsiteX9" fmla="*/ 26046 w 137144"/>
                <a:gd name="connsiteY9" fmla="*/ 48116 h 92254"/>
                <a:gd name="connsiteX10" fmla="*/ 37059 w 137144"/>
                <a:gd name="connsiteY10" fmla="*/ 68236 h 92254"/>
                <a:gd name="connsiteX11" fmla="*/ 42862 w 137144"/>
                <a:gd name="connsiteY11" fmla="*/ 84607 h 92254"/>
                <a:gd name="connsiteX12" fmla="*/ 42565 w 137144"/>
                <a:gd name="connsiteY12" fmla="*/ 85179 h 92254"/>
                <a:gd name="connsiteX13" fmla="*/ 25898 w 137144"/>
                <a:gd name="connsiteY13" fmla="*/ 91025 h 92254"/>
                <a:gd name="connsiteX14" fmla="*/ 25623 w 137144"/>
                <a:gd name="connsiteY14" fmla="*/ 90897 h 92254"/>
                <a:gd name="connsiteX15" fmla="*/ 16304 w 137144"/>
                <a:gd name="connsiteY15" fmla="*/ 85179 h 9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7144" h="92254">
                  <a:moveTo>
                    <a:pt x="16304" y="85179"/>
                  </a:moveTo>
                  <a:cubicBezTo>
                    <a:pt x="4867" y="75437"/>
                    <a:pt x="-1126" y="60760"/>
                    <a:pt x="208" y="45786"/>
                  </a:cubicBezTo>
                  <a:cubicBezTo>
                    <a:pt x="3406" y="25942"/>
                    <a:pt x="17490" y="9550"/>
                    <a:pt x="36635" y="3429"/>
                  </a:cubicBezTo>
                  <a:cubicBezTo>
                    <a:pt x="53896" y="-1823"/>
                    <a:pt x="72428" y="-1019"/>
                    <a:pt x="89159" y="5759"/>
                  </a:cubicBezTo>
                  <a:cubicBezTo>
                    <a:pt x="104133" y="11858"/>
                    <a:pt x="118343" y="19673"/>
                    <a:pt x="131517" y="29056"/>
                  </a:cubicBezTo>
                  <a:cubicBezTo>
                    <a:pt x="137362" y="32974"/>
                    <a:pt x="138929" y="40894"/>
                    <a:pt x="135011" y="46740"/>
                  </a:cubicBezTo>
                  <a:cubicBezTo>
                    <a:pt x="131093" y="52585"/>
                    <a:pt x="123172" y="54152"/>
                    <a:pt x="117327" y="50234"/>
                  </a:cubicBezTo>
                  <a:cubicBezTo>
                    <a:pt x="106060" y="41762"/>
                    <a:pt x="93839" y="34646"/>
                    <a:pt x="80899" y="29056"/>
                  </a:cubicBezTo>
                  <a:cubicBezTo>
                    <a:pt x="69653" y="24206"/>
                    <a:pt x="57052" y="23464"/>
                    <a:pt x="45319" y="26938"/>
                  </a:cubicBezTo>
                  <a:cubicBezTo>
                    <a:pt x="35471" y="29882"/>
                    <a:pt x="28058" y="38035"/>
                    <a:pt x="26046" y="48116"/>
                  </a:cubicBezTo>
                  <a:cubicBezTo>
                    <a:pt x="25453" y="56397"/>
                    <a:pt x="29752" y="64276"/>
                    <a:pt x="37059" y="68236"/>
                  </a:cubicBezTo>
                  <a:cubicBezTo>
                    <a:pt x="43179" y="71159"/>
                    <a:pt x="45785" y="78487"/>
                    <a:pt x="42862" y="84607"/>
                  </a:cubicBezTo>
                  <a:cubicBezTo>
                    <a:pt x="42756" y="84798"/>
                    <a:pt x="42671" y="84989"/>
                    <a:pt x="42565" y="85179"/>
                  </a:cubicBezTo>
                  <a:cubicBezTo>
                    <a:pt x="39579" y="91406"/>
                    <a:pt x="32103" y="94011"/>
                    <a:pt x="25898" y="91025"/>
                  </a:cubicBezTo>
                  <a:cubicBezTo>
                    <a:pt x="25792" y="90982"/>
                    <a:pt x="25707" y="90940"/>
                    <a:pt x="25623" y="90897"/>
                  </a:cubicBezTo>
                  <a:cubicBezTo>
                    <a:pt x="22255" y="89436"/>
                    <a:pt x="19121" y="87509"/>
                    <a:pt x="16304" y="85179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51BDD157-3B8E-CCEF-C43A-2D3AE803A0AC}"/>
                </a:ext>
              </a:extLst>
            </p:cNvPr>
            <p:cNvSpPr/>
            <p:nvPr/>
          </p:nvSpPr>
          <p:spPr>
            <a:xfrm>
              <a:off x="6088611" y="4522713"/>
              <a:ext cx="137130" cy="92241"/>
            </a:xfrm>
            <a:custGeom>
              <a:avLst/>
              <a:gdLst>
                <a:gd name="connsiteX0" fmla="*/ 16309 w 137130"/>
                <a:gd name="connsiteY0" fmla="*/ 85391 h 92241"/>
                <a:gd name="connsiteX1" fmla="*/ 213 w 137130"/>
                <a:gd name="connsiteY1" fmla="*/ 45787 h 92241"/>
                <a:gd name="connsiteX2" fmla="*/ 36641 w 137130"/>
                <a:gd name="connsiteY2" fmla="*/ 3429 h 92241"/>
                <a:gd name="connsiteX3" fmla="*/ 89164 w 137130"/>
                <a:gd name="connsiteY3" fmla="*/ 5759 h 92241"/>
                <a:gd name="connsiteX4" fmla="*/ 131522 w 137130"/>
                <a:gd name="connsiteY4" fmla="*/ 29055 h 92241"/>
                <a:gd name="connsiteX5" fmla="*/ 135101 w 137130"/>
                <a:gd name="connsiteY5" fmla="*/ 46359 h 92241"/>
                <a:gd name="connsiteX6" fmla="*/ 134911 w 137130"/>
                <a:gd name="connsiteY6" fmla="*/ 46634 h 92241"/>
                <a:gd name="connsiteX7" fmla="*/ 117332 w 137130"/>
                <a:gd name="connsiteY7" fmla="*/ 50234 h 92241"/>
                <a:gd name="connsiteX8" fmla="*/ 80904 w 137130"/>
                <a:gd name="connsiteY8" fmla="*/ 29055 h 92241"/>
                <a:gd name="connsiteX9" fmla="*/ 45324 w 137130"/>
                <a:gd name="connsiteY9" fmla="*/ 26937 h 92241"/>
                <a:gd name="connsiteX10" fmla="*/ 26051 w 137130"/>
                <a:gd name="connsiteY10" fmla="*/ 48116 h 92241"/>
                <a:gd name="connsiteX11" fmla="*/ 37064 w 137130"/>
                <a:gd name="connsiteY11" fmla="*/ 68024 h 92241"/>
                <a:gd name="connsiteX12" fmla="*/ 42783 w 137130"/>
                <a:gd name="connsiteY12" fmla="*/ 85179 h 92241"/>
                <a:gd name="connsiteX13" fmla="*/ 25628 w 137130"/>
                <a:gd name="connsiteY13" fmla="*/ 90898 h 92241"/>
                <a:gd name="connsiteX14" fmla="*/ 16309 w 137130"/>
                <a:gd name="connsiteY14" fmla="*/ 85391 h 9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130" h="92241">
                  <a:moveTo>
                    <a:pt x="16309" y="85391"/>
                  </a:moveTo>
                  <a:cubicBezTo>
                    <a:pt x="4851" y="75585"/>
                    <a:pt x="-1142" y="60824"/>
                    <a:pt x="213" y="45787"/>
                  </a:cubicBezTo>
                  <a:cubicBezTo>
                    <a:pt x="3369" y="25921"/>
                    <a:pt x="17453" y="9507"/>
                    <a:pt x="36641" y="3429"/>
                  </a:cubicBezTo>
                  <a:cubicBezTo>
                    <a:pt x="53902" y="-1824"/>
                    <a:pt x="72433" y="-1018"/>
                    <a:pt x="89164" y="5759"/>
                  </a:cubicBezTo>
                  <a:cubicBezTo>
                    <a:pt x="104180" y="11774"/>
                    <a:pt x="118391" y="19610"/>
                    <a:pt x="131522" y="29055"/>
                  </a:cubicBezTo>
                  <a:cubicBezTo>
                    <a:pt x="137283" y="32847"/>
                    <a:pt x="138892" y="40598"/>
                    <a:pt x="135101" y="46359"/>
                  </a:cubicBezTo>
                  <a:cubicBezTo>
                    <a:pt x="135037" y="46443"/>
                    <a:pt x="134974" y="46549"/>
                    <a:pt x="134911" y="46634"/>
                  </a:cubicBezTo>
                  <a:cubicBezTo>
                    <a:pt x="130971" y="52373"/>
                    <a:pt x="123199" y="53961"/>
                    <a:pt x="117332" y="50234"/>
                  </a:cubicBezTo>
                  <a:cubicBezTo>
                    <a:pt x="106001" y="41847"/>
                    <a:pt x="93803" y="34753"/>
                    <a:pt x="80904" y="29055"/>
                  </a:cubicBezTo>
                  <a:cubicBezTo>
                    <a:pt x="69616" y="24417"/>
                    <a:pt x="57100" y="23676"/>
                    <a:pt x="45324" y="26937"/>
                  </a:cubicBezTo>
                  <a:cubicBezTo>
                    <a:pt x="35518" y="29966"/>
                    <a:pt x="28148" y="38077"/>
                    <a:pt x="26051" y="48116"/>
                  </a:cubicBezTo>
                  <a:cubicBezTo>
                    <a:pt x="25543" y="56334"/>
                    <a:pt x="29843" y="64085"/>
                    <a:pt x="37064" y="68024"/>
                  </a:cubicBezTo>
                  <a:cubicBezTo>
                    <a:pt x="43376" y="71180"/>
                    <a:pt x="45938" y="78868"/>
                    <a:pt x="42783" y="85179"/>
                  </a:cubicBezTo>
                  <a:cubicBezTo>
                    <a:pt x="39627" y="91490"/>
                    <a:pt x="31939" y="94053"/>
                    <a:pt x="25628" y="90898"/>
                  </a:cubicBezTo>
                  <a:cubicBezTo>
                    <a:pt x="22345" y="89394"/>
                    <a:pt x="19211" y="87551"/>
                    <a:pt x="16309" y="85391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FFB0DA56-415D-AA3F-C69E-47A9193582B9}"/>
                </a:ext>
              </a:extLst>
            </p:cNvPr>
            <p:cNvSpPr/>
            <p:nvPr/>
          </p:nvSpPr>
          <p:spPr>
            <a:xfrm>
              <a:off x="6064684" y="4646896"/>
              <a:ext cx="137144" cy="91697"/>
            </a:xfrm>
            <a:custGeom>
              <a:avLst/>
              <a:gdLst>
                <a:gd name="connsiteX0" fmla="*/ 16304 w 137144"/>
                <a:gd name="connsiteY0" fmla="*/ 85104 h 91697"/>
                <a:gd name="connsiteX1" fmla="*/ 208 w 137144"/>
                <a:gd name="connsiteY1" fmla="*/ 45711 h 91697"/>
                <a:gd name="connsiteX2" fmla="*/ 36635 w 137144"/>
                <a:gd name="connsiteY2" fmla="*/ 3354 h 91697"/>
                <a:gd name="connsiteX3" fmla="*/ 89159 w 137144"/>
                <a:gd name="connsiteY3" fmla="*/ 5896 h 91697"/>
                <a:gd name="connsiteX4" fmla="*/ 131517 w 137144"/>
                <a:gd name="connsiteY4" fmla="*/ 28981 h 91697"/>
                <a:gd name="connsiteX5" fmla="*/ 135011 w 137144"/>
                <a:gd name="connsiteY5" fmla="*/ 46665 h 91697"/>
                <a:gd name="connsiteX6" fmla="*/ 117327 w 137144"/>
                <a:gd name="connsiteY6" fmla="*/ 50159 h 91697"/>
                <a:gd name="connsiteX7" fmla="*/ 80899 w 137144"/>
                <a:gd name="connsiteY7" fmla="*/ 28981 h 91697"/>
                <a:gd name="connsiteX8" fmla="*/ 45319 w 137144"/>
                <a:gd name="connsiteY8" fmla="*/ 26863 h 91697"/>
                <a:gd name="connsiteX9" fmla="*/ 26046 w 137144"/>
                <a:gd name="connsiteY9" fmla="*/ 48041 h 91697"/>
                <a:gd name="connsiteX10" fmla="*/ 37059 w 137144"/>
                <a:gd name="connsiteY10" fmla="*/ 67949 h 91697"/>
                <a:gd name="connsiteX11" fmla="*/ 41824 w 137144"/>
                <a:gd name="connsiteY11" fmla="*/ 85274 h 91697"/>
                <a:gd name="connsiteX12" fmla="*/ 25623 w 137144"/>
                <a:gd name="connsiteY12" fmla="*/ 90611 h 91697"/>
                <a:gd name="connsiteX13" fmla="*/ 16304 w 137144"/>
                <a:gd name="connsiteY13" fmla="*/ 85104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144" h="91697">
                  <a:moveTo>
                    <a:pt x="16304" y="85104"/>
                  </a:moveTo>
                  <a:cubicBezTo>
                    <a:pt x="4867" y="75362"/>
                    <a:pt x="-1126" y="60685"/>
                    <a:pt x="208" y="45711"/>
                  </a:cubicBezTo>
                  <a:cubicBezTo>
                    <a:pt x="3406" y="25867"/>
                    <a:pt x="17490" y="9474"/>
                    <a:pt x="36635" y="3354"/>
                  </a:cubicBezTo>
                  <a:cubicBezTo>
                    <a:pt x="53918" y="-1856"/>
                    <a:pt x="72470" y="-966"/>
                    <a:pt x="89159" y="5896"/>
                  </a:cubicBezTo>
                  <a:cubicBezTo>
                    <a:pt x="104133" y="11931"/>
                    <a:pt x="118343" y="19683"/>
                    <a:pt x="131517" y="28981"/>
                  </a:cubicBezTo>
                  <a:cubicBezTo>
                    <a:pt x="137362" y="32899"/>
                    <a:pt x="138929" y="40819"/>
                    <a:pt x="135011" y="46665"/>
                  </a:cubicBezTo>
                  <a:cubicBezTo>
                    <a:pt x="131093" y="52510"/>
                    <a:pt x="123172" y="54077"/>
                    <a:pt x="117327" y="50159"/>
                  </a:cubicBezTo>
                  <a:cubicBezTo>
                    <a:pt x="105954" y="41836"/>
                    <a:pt x="93755" y="34741"/>
                    <a:pt x="80899" y="28981"/>
                  </a:cubicBezTo>
                  <a:cubicBezTo>
                    <a:pt x="69632" y="24257"/>
                    <a:pt x="57073" y="23495"/>
                    <a:pt x="45319" y="26863"/>
                  </a:cubicBezTo>
                  <a:cubicBezTo>
                    <a:pt x="35513" y="29891"/>
                    <a:pt x="28143" y="38003"/>
                    <a:pt x="26046" y="48041"/>
                  </a:cubicBezTo>
                  <a:cubicBezTo>
                    <a:pt x="25538" y="56259"/>
                    <a:pt x="29837" y="64010"/>
                    <a:pt x="37059" y="67949"/>
                  </a:cubicBezTo>
                  <a:cubicBezTo>
                    <a:pt x="43159" y="71423"/>
                    <a:pt x="45297" y="79174"/>
                    <a:pt x="41824" y="85274"/>
                  </a:cubicBezTo>
                  <a:cubicBezTo>
                    <a:pt x="38605" y="90950"/>
                    <a:pt x="31595" y="93258"/>
                    <a:pt x="25623" y="90611"/>
                  </a:cubicBezTo>
                  <a:cubicBezTo>
                    <a:pt x="22255" y="89276"/>
                    <a:pt x="19099" y="87413"/>
                    <a:pt x="16304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DB2C0C86-EEC9-2540-0E2C-74FE950C1D56}"/>
                </a:ext>
              </a:extLst>
            </p:cNvPr>
            <p:cNvSpPr/>
            <p:nvPr/>
          </p:nvSpPr>
          <p:spPr>
            <a:xfrm>
              <a:off x="6425090" y="3900649"/>
              <a:ext cx="595085" cy="215042"/>
            </a:xfrm>
            <a:custGeom>
              <a:avLst/>
              <a:gdLst>
                <a:gd name="connsiteX0" fmla="*/ 555361 w 595085"/>
                <a:gd name="connsiteY0" fmla="*/ 131392 h 215042"/>
                <a:gd name="connsiteX1" fmla="*/ 594754 w 595085"/>
                <a:gd name="connsiteY1" fmla="*/ 158502 h 215042"/>
                <a:gd name="connsiteX2" fmla="*/ 575905 w 595085"/>
                <a:gd name="connsiteY2" fmla="*/ 200859 h 215042"/>
                <a:gd name="connsiteX3" fmla="*/ 555997 w 595085"/>
                <a:gd name="connsiteY3" fmla="*/ 213778 h 215042"/>
                <a:gd name="connsiteX4" fmla="*/ 531006 w 595085"/>
                <a:gd name="connsiteY4" fmla="*/ 213778 h 215042"/>
                <a:gd name="connsiteX5" fmla="*/ 251234 w 595085"/>
                <a:gd name="connsiteY5" fmla="*/ 143253 h 215042"/>
                <a:gd name="connsiteX6" fmla="*/ 70367 w 595085"/>
                <a:gd name="connsiteY6" fmla="*/ 86070 h 215042"/>
                <a:gd name="connsiteX7" fmla="*/ 53 w 595085"/>
                <a:gd name="connsiteY7" fmla="*/ 47524 h 215042"/>
                <a:gd name="connsiteX8" fmla="*/ 28433 w 595085"/>
                <a:gd name="connsiteY8" fmla="*/ 1990 h 215042"/>
                <a:gd name="connsiteX9" fmla="*/ 79897 w 595085"/>
                <a:gd name="connsiteY9" fmla="*/ 6649 h 215042"/>
                <a:gd name="connsiteX10" fmla="*/ 157836 w 595085"/>
                <a:gd name="connsiteY10" fmla="*/ 27828 h 215042"/>
                <a:gd name="connsiteX11" fmla="*/ 344844 w 595085"/>
                <a:gd name="connsiteY11" fmla="*/ 75693 h 215042"/>
                <a:gd name="connsiteX12" fmla="*/ 555361 w 595085"/>
                <a:gd name="connsiteY12" fmla="*/ 131392 h 21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085" h="215042">
                  <a:moveTo>
                    <a:pt x="555361" y="131392"/>
                  </a:moveTo>
                  <a:cubicBezTo>
                    <a:pt x="571458" y="135840"/>
                    <a:pt x="590094" y="142406"/>
                    <a:pt x="594754" y="158502"/>
                  </a:cubicBezTo>
                  <a:cubicBezTo>
                    <a:pt x="596850" y="175021"/>
                    <a:pt x="589586" y="191350"/>
                    <a:pt x="575905" y="200859"/>
                  </a:cubicBezTo>
                  <a:cubicBezTo>
                    <a:pt x="570335" y="206619"/>
                    <a:pt x="563515" y="211025"/>
                    <a:pt x="555997" y="213778"/>
                  </a:cubicBezTo>
                  <a:cubicBezTo>
                    <a:pt x="547758" y="215472"/>
                    <a:pt x="539245" y="215472"/>
                    <a:pt x="531006" y="213778"/>
                  </a:cubicBezTo>
                  <a:cubicBezTo>
                    <a:pt x="435828" y="198635"/>
                    <a:pt x="342218" y="175042"/>
                    <a:pt x="251234" y="143253"/>
                  </a:cubicBezTo>
                  <a:lnTo>
                    <a:pt x="70367" y="86070"/>
                  </a:lnTo>
                  <a:cubicBezTo>
                    <a:pt x="49188" y="79717"/>
                    <a:pt x="4289" y="73998"/>
                    <a:pt x="53" y="47524"/>
                  </a:cubicBezTo>
                  <a:cubicBezTo>
                    <a:pt x="-625" y="27998"/>
                    <a:pt x="10600" y="9995"/>
                    <a:pt x="28433" y="1990"/>
                  </a:cubicBezTo>
                  <a:cubicBezTo>
                    <a:pt x="45652" y="-1780"/>
                    <a:pt x="63632" y="-149"/>
                    <a:pt x="79897" y="6649"/>
                  </a:cubicBezTo>
                  <a:cubicBezTo>
                    <a:pt x="105947" y="13850"/>
                    <a:pt x="131574" y="21051"/>
                    <a:pt x="157836" y="27828"/>
                  </a:cubicBezTo>
                  <a:cubicBezTo>
                    <a:pt x="220313" y="43500"/>
                    <a:pt x="282578" y="59596"/>
                    <a:pt x="344844" y="75693"/>
                  </a:cubicBezTo>
                  <a:cubicBezTo>
                    <a:pt x="415158" y="93631"/>
                    <a:pt x="485323" y="112183"/>
                    <a:pt x="555361" y="131392"/>
                  </a:cubicBezTo>
                  <a:close/>
                </a:path>
              </a:pathLst>
            </a:custGeom>
            <a:solidFill>
              <a:srgbClr val="EFA43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F1925A47-7D27-81AA-498E-13DF33C378BE}"/>
                </a:ext>
              </a:extLst>
            </p:cNvPr>
            <p:cNvSpPr/>
            <p:nvPr/>
          </p:nvSpPr>
          <p:spPr>
            <a:xfrm>
              <a:off x="6527201" y="4102560"/>
              <a:ext cx="266005" cy="73913"/>
            </a:xfrm>
            <a:custGeom>
              <a:avLst/>
              <a:gdLst>
                <a:gd name="connsiteX0" fmla="*/ 24 w 266005"/>
                <a:gd name="connsiteY0" fmla="*/ 6 h 73913"/>
                <a:gd name="connsiteX1" fmla="*/ 266030 w 266005"/>
                <a:gd name="connsiteY1" fmla="*/ 73920 h 7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005" h="73913">
                  <a:moveTo>
                    <a:pt x="24" y="6"/>
                  </a:moveTo>
                  <a:lnTo>
                    <a:pt x="266030" y="73920"/>
                  </a:ln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97327594-A37A-9157-C275-B921FEE6EEC9}"/>
                </a:ext>
              </a:extLst>
            </p:cNvPr>
            <p:cNvSpPr/>
            <p:nvPr/>
          </p:nvSpPr>
          <p:spPr>
            <a:xfrm>
              <a:off x="6589255" y="4176686"/>
              <a:ext cx="115212" cy="36850"/>
            </a:xfrm>
            <a:custGeom>
              <a:avLst/>
              <a:gdLst>
                <a:gd name="connsiteX0" fmla="*/ 24 w 115212"/>
                <a:gd name="connsiteY0" fmla="*/ 6 h 36850"/>
                <a:gd name="connsiteX1" fmla="*/ 115237 w 115212"/>
                <a:gd name="connsiteY1" fmla="*/ 36857 h 3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12" h="36850">
                  <a:moveTo>
                    <a:pt x="24" y="6"/>
                  </a:moveTo>
                  <a:cubicBezTo>
                    <a:pt x="37723" y="14386"/>
                    <a:pt x="76183" y="26692"/>
                    <a:pt x="115237" y="36857"/>
                  </a:cubicBez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9AE65243-DF56-88E5-1FED-BB453B9EFD5A}"/>
                </a:ext>
              </a:extLst>
            </p:cNvPr>
            <p:cNvSpPr/>
            <p:nvPr/>
          </p:nvSpPr>
          <p:spPr>
            <a:xfrm>
              <a:off x="5347542" y="4243399"/>
              <a:ext cx="1288007" cy="981849"/>
            </a:xfrm>
            <a:custGeom>
              <a:avLst/>
              <a:gdLst>
                <a:gd name="connsiteX0" fmla="*/ 1058964 w 1288007"/>
                <a:gd name="connsiteY0" fmla="*/ 981856 h 981849"/>
                <a:gd name="connsiteX1" fmla="*/ 21203 w 1288007"/>
                <a:gd name="connsiteY1" fmla="*/ 317476 h 981849"/>
                <a:gd name="connsiteX2" fmla="*/ 24 w 1288007"/>
                <a:gd name="connsiteY2" fmla="*/ 281685 h 981849"/>
                <a:gd name="connsiteX3" fmla="*/ 10826 w 1288007"/>
                <a:gd name="connsiteY3" fmla="*/ 250975 h 981849"/>
                <a:gd name="connsiteX4" fmla="*/ 148911 w 1288007"/>
                <a:gd name="connsiteY4" fmla="*/ 20550 h 981849"/>
                <a:gd name="connsiteX5" fmla="*/ 168607 w 1288007"/>
                <a:gd name="connsiteY5" fmla="*/ 1489 h 981849"/>
                <a:gd name="connsiteX6" fmla="*/ 177715 w 1288007"/>
                <a:gd name="connsiteY6" fmla="*/ 6 h 981849"/>
                <a:gd name="connsiteX7" fmla="*/ 201223 w 1288007"/>
                <a:gd name="connsiteY7" fmla="*/ 7419 h 981849"/>
                <a:gd name="connsiteX8" fmla="*/ 1160834 w 1288007"/>
                <a:gd name="connsiteY8" fmla="*/ 595766 h 981849"/>
                <a:gd name="connsiteX9" fmla="*/ 1231360 w 1288007"/>
                <a:gd name="connsiteY9" fmla="*/ 643418 h 981849"/>
                <a:gd name="connsiteX10" fmla="*/ 1239831 w 1288007"/>
                <a:gd name="connsiteY10" fmla="*/ 648925 h 981849"/>
                <a:gd name="connsiteX11" fmla="*/ 1286213 w 1288007"/>
                <a:gd name="connsiteY11" fmla="*/ 687682 h 981849"/>
                <a:gd name="connsiteX12" fmla="*/ 1287907 w 1288007"/>
                <a:gd name="connsiteY12" fmla="*/ 697636 h 981849"/>
                <a:gd name="connsiteX13" fmla="*/ 1284307 w 1288007"/>
                <a:gd name="connsiteY13" fmla="*/ 707590 h 981849"/>
                <a:gd name="connsiteX14" fmla="*/ 1060447 w 1288007"/>
                <a:gd name="connsiteY14" fmla="*/ 981432 h 981849"/>
                <a:gd name="connsiteX15" fmla="*/ 1058964 w 1288007"/>
                <a:gd name="connsiteY15" fmla="*/ 981432 h 981849"/>
                <a:gd name="connsiteX16" fmla="*/ 161619 w 1288007"/>
                <a:gd name="connsiteY16" fmla="*/ 220478 h 981849"/>
                <a:gd name="connsiteX17" fmla="*/ 157595 w 1288007"/>
                <a:gd name="connsiteY17" fmla="*/ 220478 h 981849"/>
                <a:gd name="connsiteX18" fmla="*/ 136416 w 1288007"/>
                <a:gd name="connsiteY18" fmla="*/ 244410 h 981849"/>
                <a:gd name="connsiteX19" fmla="*/ 167761 w 1288007"/>
                <a:gd name="connsiteY19" fmla="*/ 269401 h 981849"/>
                <a:gd name="connsiteX20" fmla="*/ 171785 w 1288007"/>
                <a:gd name="connsiteY20" fmla="*/ 269401 h 981849"/>
                <a:gd name="connsiteX21" fmla="*/ 194022 w 1288007"/>
                <a:gd name="connsiteY21" fmla="*/ 253728 h 981849"/>
                <a:gd name="connsiteX22" fmla="*/ 194022 w 1288007"/>
                <a:gd name="connsiteY22" fmla="*/ 248645 h 981849"/>
                <a:gd name="connsiteX23" fmla="*/ 189151 w 1288007"/>
                <a:gd name="connsiteY23" fmla="*/ 240386 h 981849"/>
                <a:gd name="connsiteX24" fmla="*/ 173267 w 1288007"/>
                <a:gd name="connsiteY24" fmla="*/ 223443 h 981849"/>
                <a:gd name="connsiteX25" fmla="*/ 161619 w 1288007"/>
                <a:gd name="connsiteY25" fmla="*/ 220478 h 98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88007" h="981849">
                  <a:moveTo>
                    <a:pt x="1058964" y="981856"/>
                  </a:moveTo>
                  <a:cubicBezTo>
                    <a:pt x="1011947" y="981856"/>
                    <a:pt x="110790" y="404521"/>
                    <a:pt x="21203" y="317476"/>
                  </a:cubicBezTo>
                  <a:cubicBezTo>
                    <a:pt x="9640" y="308857"/>
                    <a:pt x="2015" y="295959"/>
                    <a:pt x="24" y="281685"/>
                  </a:cubicBezTo>
                  <a:cubicBezTo>
                    <a:pt x="490" y="270608"/>
                    <a:pt x="4260" y="259913"/>
                    <a:pt x="10826" y="250975"/>
                  </a:cubicBezTo>
                  <a:lnTo>
                    <a:pt x="148911" y="20550"/>
                  </a:lnTo>
                  <a:cubicBezTo>
                    <a:pt x="153041" y="12078"/>
                    <a:pt x="160009" y="5344"/>
                    <a:pt x="168607" y="1489"/>
                  </a:cubicBezTo>
                  <a:cubicBezTo>
                    <a:pt x="171551" y="578"/>
                    <a:pt x="174623" y="70"/>
                    <a:pt x="177715" y="6"/>
                  </a:cubicBezTo>
                  <a:cubicBezTo>
                    <a:pt x="186038" y="536"/>
                    <a:pt x="194107" y="3077"/>
                    <a:pt x="201223" y="7419"/>
                  </a:cubicBezTo>
                  <a:cubicBezTo>
                    <a:pt x="313682" y="68625"/>
                    <a:pt x="1122500" y="570986"/>
                    <a:pt x="1160834" y="595766"/>
                  </a:cubicBezTo>
                  <a:cubicBezTo>
                    <a:pt x="1185190" y="611650"/>
                    <a:pt x="1208910" y="627534"/>
                    <a:pt x="1231360" y="643418"/>
                  </a:cubicBezTo>
                  <a:lnTo>
                    <a:pt x="1239831" y="648925"/>
                  </a:lnTo>
                  <a:cubicBezTo>
                    <a:pt x="1258235" y="657841"/>
                    <a:pt x="1274162" y="671141"/>
                    <a:pt x="1286213" y="687682"/>
                  </a:cubicBezTo>
                  <a:cubicBezTo>
                    <a:pt x="1287737" y="690774"/>
                    <a:pt x="1288309" y="694226"/>
                    <a:pt x="1287907" y="697636"/>
                  </a:cubicBezTo>
                  <a:cubicBezTo>
                    <a:pt x="1287293" y="701131"/>
                    <a:pt x="1286085" y="704498"/>
                    <a:pt x="1284307" y="707590"/>
                  </a:cubicBezTo>
                  <a:cubicBezTo>
                    <a:pt x="1255927" y="759690"/>
                    <a:pt x="1114876" y="967454"/>
                    <a:pt x="1060447" y="981432"/>
                  </a:cubicBezTo>
                  <a:lnTo>
                    <a:pt x="1058964" y="981432"/>
                  </a:lnTo>
                  <a:close/>
                  <a:moveTo>
                    <a:pt x="161619" y="220478"/>
                  </a:moveTo>
                  <a:cubicBezTo>
                    <a:pt x="160285" y="220266"/>
                    <a:pt x="158929" y="220266"/>
                    <a:pt x="157595" y="220478"/>
                  </a:cubicBezTo>
                  <a:cubicBezTo>
                    <a:pt x="147641" y="223654"/>
                    <a:pt x="134510" y="238268"/>
                    <a:pt x="136416" y="244410"/>
                  </a:cubicBezTo>
                  <a:cubicBezTo>
                    <a:pt x="143320" y="256418"/>
                    <a:pt x="154524" y="265335"/>
                    <a:pt x="167761" y="269401"/>
                  </a:cubicBezTo>
                  <a:lnTo>
                    <a:pt x="171785" y="269401"/>
                  </a:lnTo>
                  <a:cubicBezTo>
                    <a:pt x="181696" y="269189"/>
                    <a:pt x="190485" y="262983"/>
                    <a:pt x="194022" y="253728"/>
                  </a:cubicBezTo>
                  <a:cubicBezTo>
                    <a:pt x="194403" y="252055"/>
                    <a:pt x="194403" y="250318"/>
                    <a:pt x="194022" y="248645"/>
                  </a:cubicBezTo>
                  <a:cubicBezTo>
                    <a:pt x="193005" y="245574"/>
                    <a:pt x="191353" y="242758"/>
                    <a:pt x="189151" y="240386"/>
                  </a:cubicBezTo>
                  <a:cubicBezTo>
                    <a:pt x="184809" y="233905"/>
                    <a:pt x="179451" y="228187"/>
                    <a:pt x="173267" y="223443"/>
                  </a:cubicBezTo>
                  <a:cubicBezTo>
                    <a:pt x="169751" y="221346"/>
                    <a:pt x="165706" y="220330"/>
                    <a:pt x="161619" y="220478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0A85AED0-6EDD-2EC1-E51B-80CFB4E03D47}"/>
                </a:ext>
              </a:extLst>
            </p:cNvPr>
            <p:cNvSpPr/>
            <p:nvPr/>
          </p:nvSpPr>
          <p:spPr>
            <a:xfrm>
              <a:off x="5337376" y="4230477"/>
              <a:ext cx="1310523" cy="1005361"/>
            </a:xfrm>
            <a:custGeom>
              <a:avLst/>
              <a:gdLst>
                <a:gd name="connsiteX0" fmla="*/ 189786 w 1310523"/>
                <a:gd name="connsiteY0" fmla="*/ 24154 h 1005361"/>
                <a:gd name="connsiteX1" fmla="*/ 207788 w 1310523"/>
                <a:gd name="connsiteY1" fmla="*/ 30296 h 1005361"/>
                <a:gd name="connsiteX2" fmla="*/ 1166764 w 1310523"/>
                <a:gd name="connsiteY2" fmla="*/ 618219 h 1005361"/>
                <a:gd name="connsiteX3" fmla="*/ 1236866 w 1310523"/>
                <a:gd name="connsiteY3" fmla="*/ 665660 h 1005361"/>
                <a:gd name="connsiteX4" fmla="*/ 1287907 w 1310523"/>
                <a:gd name="connsiteY4" fmla="*/ 705052 h 1005361"/>
                <a:gd name="connsiteX5" fmla="*/ 1287907 w 1310523"/>
                <a:gd name="connsiteY5" fmla="*/ 708865 h 1005361"/>
                <a:gd name="connsiteX6" fmla="*/ 1285577 w 1310523"/>
                <a:gd name="connsiteY6" fmla="*/ 715218 h 1005361"/>
                <a:gd name="connsiteX7" fmla="*/ 1068706 w 1310523"/>
                <a:gd name="connsiteY7" fmla="*/ 983554 h 1005361"/>
                <a:gd name="connsiteX8" fmla="*/ 1068706 w 1310523"/>
                <a:gd name="connsiteY8" fmla="*/ 983554 h 1005361"/>
                <a:gd name="connsiteX9" fmla="*/ 39840 w 1310523"/>
                <a:gd name="connsiteY9" fmla="*/ 322563 h 1005361"/>
                <a:gd name="connsiteX10" fmla="*/ 27450 w 1310523"/>
                <a:gd name="connsiteY10" fmla="*/ 275949 h 1005361"/>
                <a:gd name="connsiteX11" fmla="*/ 32004 w 1310523"/>
                <a:gd name="connsiteY11" fmla="*/ 269828 h 1005361"/>
                <a:gd name="connsiteX12" fmla="*/ 171784 w 1310523"/>
                <a:gd name="connsiteY12" fmla="*/ 39190 h 1005361"/>
                <a:gd name="connsiteX13" fmla="*/ 185550 w 1310523"/>
                <a:gd name="connsiteY13" fmla="*/ 25213 h 1005361"/>
                <a:gd name="connsiteX14" fmla="*/ 190845 w 1310523"/>
                <a:gd name="connsiteY14" fmla="*/ 24154 h 1005361"/>
                <a:gd name="connsiteX15" fmla="*/ 183432 w 1310523"/>
                <a:gd name="connsiteY15" fmla="*/ 294607 h 1005361"/>
                <a:gd name="connsiteX16" fmla="*/ 216260 w 1310523"/>
                <a:gd name="connsiteY16" fmla="*/ 271099 h 1005361"/>
                <a:gd name="connsiteX17" fmla="*/ 217318 w 1310523"/>
                <a:gd name="connsiteY17" fmla="*/ 260721 h 1005361"/>
                <a:gd name="connsiteX18" fmla="*/ 210330 w 1310523"/>
                <a:gd name="connsiteY18" fmla="*/ 247590 h 1005361"/>
                <a:gd name="connsiteX19" fmla="*/ 191904 w 1310523"/>
                <a:gd name="connsiteY19" fmla="*/ 228106 h 1005361"/>
                <a:gd name="connsiteX20" fmla="*/ 173690 w 1310523"/>
                <a:gd name="connsiteY20" fmla="*/ 222176 h 1005361"/>
                <a:gd name="connsiteX21" fmla="*/ 166066 w 1310523"/>
                <a:gd name="connsiteY21" fmla="*/ 222176 h 1005361"/>
                <a:gd name="connsiteX22" fmla="*/ 137262 w 1310523"/>
                <a:gd name="connsiteY22" fmla="*/ 259662 h 1005361"/>
                <a:gd name="connsiteX23" fmla="*/ 176867 w 1310523"/>
                <a:gd name="connsiteY23" fmla="*/ 292913 h 1005361"/>
                <a:gd name="connsiteX24" fmla="*/ 183432 w 1310523"/>
                <a:gd name="connsiteY24" fmla="*/ 292913 h 1005361"/>
                <a:gd name="connsiteX25" fmla="*/ 190845 w 1310523"/>
                <a:gd name="connsiteY25" fmla="*/ 10 h 1005361"/>
                <a:gd name="connsiteX26" fmla="*/ 178137 w 1310523"/>
                <a:gd name="connsiteY26" fmla="*/ 2128 h 1005361"/>
                <a:gd name="connsiteX27" fmla="*/ 150605 w 1310523"/>
                <a:gd name="connsiteY27" fmla="*/ 26907 h 1005361"/>
                <a:gd name="connsiteX28" fmla="*/ 12308 w 1310523"/>
                <a:gd name="connsiteY28" fmla="*/ 257544 h 1005361"/>
                <a:gd name="connsiteX29" fmla="*/ 24 w 1310523"/>
                <a:gd name="connsiteY29" fmla="*/ 294607 h 1005361"/>
                <a:gd name="connsiteX30" fmla="*/ 23532 w 1310523"/>
                <a:gd name="connsiteY30" fmla="*/ 338024 h 1005361"/>
                <a:gd name="connsiteX31" fmla="*/ 1068282 w 1310523"/>
                <a:gd name="connsiteY31" fmla="*/ 1005368 h 1005361"/>
                <a:gd name="connsiteX32" fmla="*/ 1071036 w 1310523"/>
                <a:gd name="connsiteY32" fmla="*/ 1005368 h 1005361"/>
                <a:gd name="connsiteX33" fmla="*/ 1074212 w 1310523"/>
                <a:gd name="connsiteY33" fmla="*/ 1005368 h 1005361"/>
                <a:gd name="connsiteX34" fmla="*/ 1305273 w 1310523"/>
                <a:gd name="connsiteY34" fmla="*/ 725807 h 1005361"/>
                <a:gd name="connsiteX35" fmla="*/ 1310356 w 1310523"/>
                <a:gd name="connsiteY35" fmla="*/ 711617 h 1005361"/>
                <a:gd name="connsiteX36" fmla="*/ 1307603 w 1310523"/>
                <a:gd name="connsiteY36" fmla="*/ 695522 h 1005361"/>
                <a:gd name="connsiteX37" fmla="*/ 1256985 w 1310523"/>
                <a:gd name="connsiteY37" fmla="*/ 653164 h 1005361"/>
                <a:gd name="connsiteX38" fmla="*/ 1249149 w 1310523"/>
                <a:gd name="connsiteY38" fmla="*/ 648081 h 1005361"/>
                <a:gd name="connsiteX39" fmla="*/ 1178200 w 1310523"/>
                <a:gd name="connsiteY39" fmla="*/ 600217 h 1005361"/>
                <a:gd name="connsiteX40" fmla="*/ 217742 w 1310523"/>
                <a:gd name="connsiteY40" fmla="*/ 11446 h 1005361"/>
                <a:gd name="connsiteX41" fmla="*/ 188939 w 1310523"/>
                <a:gd name="connsiteY41" fmla="*/ 2552 h 1005361"/>
                <a:gd name="connsiteX42" fmla="*/ 159924 w 1310523"/>
                <a:gd name="connsiteY42" fmla="*/ 254156 h 1005361"/>
                <a:gd name="connsiteX43" fmla="*/ 172843 w 1310523"/>
                <a:gd name="connsiteY43" fmla="*/ 242507 h 1005361"/>
                <a:gd name="connsiteX44" fmla="*/ 172843 w 1310523"/>
                <a:gd name="connsiteY44" fmla="*/ 242507 h 1005361"/>
                <a:gd name="connsiteX45" fmla="*/ 178561 w 1310523"/>
                <a:gd name="connsiteY45" fmla="*/ 244413 h 1005361"/>
                <a:gd name="connsiteX46" fmla="*/ 191692 w 1310523"/>
                <a:gd name="connsiteY46" fmla="*/ 258603 h 1005361"/>
                <a:gd name="connsiteX47" fmla="*/ 194445 w 1310523"/>
                <a:gd name="connsiteY47" fmla="*/ 262203 h 1005361"/>
                <a:gd name="connsiteX48" fmla="*/ 182797 w 1310523"/>
                <a:gd name="connsiteY48" fmla="*/ 269616 h 1005361"/>
                <a:gd name="connsiteX49" fmla="*/ 181103 w 1310523"/>
                <a:gd name="connsiteY49" fmla="*/ 269616 h 1005361"/>
                <a:gd name="connsiteX50" fmla="*/ 159924 w 1310523"/>
                <a:gd name="connsiteY50" fmla="*/ 254156 h 100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310523" h="1005361">
                  <a:moveTo>
                    <a:pt x="189786" y="24154"/>
                  </a:moveTo>
                  <a:cubicBezTo>
                    <a:pt x="196182" y="24747"/>
                    <a:pt x="202366" y="26844"/>
                    <a:pt x="207788" y="30296"/>
                  </a:cubicBezTo>
                  <a:cubicBezTo>
                    <a:pt x="316859" y="89385"/>
                    <a:pt x="1118476" y="586662"/>
                    <a:pt x="1166764" y="618219"/>
                  </a:cubicBezTo>
                  <a:cubicBezTo>
                    <a:pt x="1190484" y="633468"/>
                    <a:pt x="1213781" y="649352"/>
                    <a:pt x="1236866" y="665660"/>
                  </a:cubicBezTo>
                  <a:cubicBezTo>
                    <a:pt x="1245125" y="671590"/>
                    <a:pt x="1282188" y="691710"/>
                    <a:pt x="1287907" y="705052"/>
                  </a:cubicBezTo>
                  <a:cubicBezTo>
                    <a:pt x="1288287" y="706302"/>
                    <a:pt x="1288287" y="707615"/>
                    <a:pt x="1287907" y="708865"/>
                  </a:cubicBezTo>
                  <a:cubicBezTo>
                    <a:pt x="1287547" y="711109"/>
                    <a:pt x="1286763" y="713269"/>
                    <a:pt x="1285577" y="715218"/>
                  </a:cubicBezTo>
                  <a:cubicBezTo>
                    <a:pt x="1253809" y="773672"/>
                    <a:pt x="1116146" y="971270"/>
                    <a:pt x="1068706" y="983554"/>
                  </a:cubicBezTo>
                  <a:lnTo>
                    <a:pt x="1068706" y="983554"/>
                  </a:lnTo>
                  <a:cubicBezTo>
                    <a:pt x="1035455" y="983554"/>
                    <a:pt x="148699" y="429304"/>
                    <a:pt x="39840" y="322563"/>
                  </a:cubicBezTo>
                  <a:cubicBezTo>
                    <a:pt x="23554" y="313117"/>
                    <a:pt x="18005" y="292256"/>
                    <a:pt x="27450" y="275949"/>
                  </a:cubicBezTo>
                  <a:cubicBezTo>
                    <a:pt x="28742" y="273746"/>
                    <a:pt x="30267" y="271692"/>
                    <a:pt x="32004" y="269828"/>
                  </a:cubicBezTo>
                  <a:lnTo>
                    <a:pt x="171784" y="39190"/>
                  </a:lnTo>
                  <a:cubicBezTo>
                    <a:pt x="174516" y="33006"/>
                    <a:pt x="179408" y="28030"/>
                    <a:pt x="185550" y="25213"/>
                  </a:cubicBezTo>
                  <a:cubicBezTo>
                    <a:pt x="187245" y="24556"/>
                    <a:pt x="189023" y="24196"/>
                    <a:pt x="190845" y="24154"/>
                  </a:cubicBezTo>
                  <a:moveTo>
                    <a:pt x="183432" y="294607"/>
                  </a:moveTo>
                  <a:cubicBezTo>
                    <a:pt x="198258" y="294522"/>
                    <a:pt x="211410" y="285098"/>
                    <a:pt x="216260" y="271099"/>
                  </a:cubicBezTo>
                  <a:cubicBezTo>
                    <a:pt x="217572" y="267816"/>
                    <a:pt x="217932" y="264215"/>
                    <a:pt x="217318" y="260721"/>
                  </a:cubicBezTo>
                  <a:cubicBezTo>
                    <a:pt x="216281" y="255765"/>
                    <a:pt x="213866" y="251212"/>
                    <a:pt x="210330" y="247590"/>
                  </a:cubicBezTo>
                  <a:cubicBezTo>
                    <a:pt x="205374" y="240072"/>
                    <a:pt x="199147" y="233464"/>
                    <a:pt x="191904" y="228106"/>
                  </a:cubicBezTo>
                  <a:cubicBezTo>
                    <a:pt x="186525" y="224420"/>
                    <a:pt x="180213" y="222366"/>
                    <a:pt x="173690" y="222176"/>
                  </a:cubicBezTo>
                  <a:cubicBezTo>
                    <a:pt x="171149" y="221858"/>
                    <a:pt x="168607" y="221858"/>
                    <a:pt x="166066" y="222176"/>
                  </a:cubicBezTo>
                  <a:cubicBezTo>
                    <a:pt x="153994" y="226200"/>
                    <a:pt x="133662" y="245048"/>
                    <a:pt x="137262" y="259662"/>
                  </a:cubicBezTo>
                  <a:cubicBezTo>
                    <a:pt x="145163" y="275864"/>
                    <a:pt x="159543" y="287936"/>
                    <a:pt x="176867" y="292913"/>
                  </a:cubicBezTo>
                  <a:cubicBezTo>
                    <a:pt x="179048" y="293125"/>
                    <a:pt x="181251" y="293125"/>
                    <a:pt x="183432" y="292913"/>
                  </a:cubicBezTo>
                  <a:moveTo>
                    <a:pt x="190845" y="10"/>
                  </a:moveTo>
                  <a:cubicBezTo>
                    <a:pt x="186525" y="-54"/>
                    <a:pt x="182204" y="666"/>
                    <a:pt x="178137" y="2128"/>
                  </a:cubicBezTo>
                  <a:cubicBezTo>
                    <a:pt x="166108" y="6533"/>
                    <a:pt x="156260" y="15407"/>
                    <a:pt x="150605" y="26907"/>
                  </a:cubicBezTo>
                  <a:lnTo>
                    <a:pt x="12308" y="257544"/>
                  </a:lnTo>
                  <a:cubicBezTo>
                    <a:pt x="4556" y="268367"/>
                    <a:pt x="278" y="281285"/>
                    <a:pt x="24" y="294607"/>
                  </a:cubicBezTo>
                  <a:cubicBezTo>
                    <a:pt x="2078" y="311529"/>
                    <a:pt x="10486" y="327053"/>
                    <a:pt x="23532" y="338024"/>
                  </a:cubicBezTo>
                  <a:cubicBezTo>
                    <a:pt x="119049" y="431422"/>
                    <a:pt x="1017242" y="1005368"/>
                    <a:pt x="1068282" y="1005368"/>
                  </a:cubicBezTo>
                  <a:lnTo>
                    <a:pt x="1071036" y="1005368"/>
                  </a:lnTo>
                  <a:lnTo>
                    <a:pt x="1074212" y="1005368"/>
                  </a:lnTo>
                  <a:cubicBezTo>
                    <a:pt x="1137749" y="988636"/>
                    <a:pt x="1286000" y="760964"/>
                    <a:pt x="1305273" y="725807"/>
                  </a:cubicBezTo>
                  <a:cubicBezTo>
                    <a:pt x="1307920" y="721466"/>
                    <a:pt x="1309657" y="716637"/>
                    <a:pt x="1310356" y="711617"/>
                  </a:cubicBezTo>
                  <a:cubicBezTo>
                    <a:pt x="1310992" y="706090"/>
                    <a:pt x="1310038" y="700520"/>
                    <a:pt x="1307603" y="695522"/>
                  </a:cubicBezTo>
                  <a:cubicBezTo>
                    <a:pt x="1294599" y="677329"/>
                    <a:pt x="1277190" y="662758"/>
                    <a:pt x="1256985" y="653164"/>
                  </a:cubicBezTo>
                  <a:cubicBezTo>
                    <a:pt x="1254275" y="651618"/>
                    <a:pt x="1251670" y="649924"/>
                    <a:pt x="1249149" y="648081"/>
                  </a:cubicBezTo>
                  <a:cubicBezTo>
                    <a:pt x="1226488" y="632197"/>
                    <a:pt x="1202768" y="615889"/>
                    <a:pt x="1178200" y="600217"/>
                  </a:cubicBezTo>
                  <a:cubicBezTo>
                    <a:pt x="1139655" y="575226"/>
                    <a:pt x="329990" y="72230"/>
                    <a:pt x="217742" y="11446"/>
                  </a:cubicBezTo>
                  <a:cubicBezTo>
                    <a:pt x="209080" y="6046"/>
                    <a:pt x="199147" y="2975"/>
                    <a:pt x="188939" y="2552"/>
                  </a:cubicBezTo>
                  <a:close/>
                  <a:moveTo>
                    <a:pt x="159924" y="254156"/>
                  </a:moveTo>
                  <a:cubicBezTo>
                    <a:pt x="163143" y="249200"/>
                    <a:pt x="167591" y="245197"/>
                    <a:pt x="172843" y="242507"/>
                  </a:cubicBezTo>
                  <a:lnTo>
                    <a:pt x="172843" y="242507"/>
                  </a:lnTo>
                  <a:cubicBezTo>
                    <a:pt x="174897" y="242528"/>
                    <a:pt x="176909" y="243185"/>
                    <a:pt x="178561" y="244413"/>
                  </a:cubicBezTo>
                  <a:cubicBezTo>
                    <a:pt x="183729" y="248352"/>
                    <a:pt x="188155" y="253160"/>
                    <a:pt x="191692" y="258603"/>
                  </a:cubicBezTo>
                  <a:lnTo>
                    <a:pt x="194445" y="262203"/>
                  </a:lnTo>
                  <a:cubicBezTo>
                    <a:pt x="192179" y="266587"/>
                    <a:pt x="187731" y="269405"/>
                    <a:pt x="182797" y="269616"/>
                  </a:cubicBezTo>
                  <a:lnTo>
                    <a:pt x="181103" y="269616"/>
                  </a:lnTo>
                  <a:cubicBezTo>
                    <a:pt x="172843" y="266355"/>
                    <a:pt x="165557" y="261017"/>
                    <a:pt x="159924" y="254156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B464AF7D-B026-A57D-D22C-4A66FE9BC499}"/>
                </a:ext>
              </a:extLst>
            </p:cNvPr>
            <p:cNvSpPr/>
            <p:nvPr/>
          </p:nvSpPr>
          <p:spPr>
            <a:xfrm>
              <a:off x="6527624" y="4901425"/>
              <a:ext cx="30285" cy="44475"/>
            </a:xfrm>
            <a:custGeom>
              <a:avLst/>
              <a:gdLst>
                <a:gd name="connsiteX0" fmla="*/ 24 w 30285"/>
                <a:gd name="connsiteY0" fmla="*/ 44482 h 44475"/>
                <a:gd name="connsiteX1" fmla="*/ 30310 w 30285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475">
                  <a:moveTo>
                    <a:pt x="24" y="44482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95730B5E-6EDB-698C-CF7C-3188E625F300}"/>
                </a:ext>
              </a:extLst>
            </p:cNvPr>
            <p:cNvSpPr/>
            <p:nvPr/>
          </p:nvSpPr>
          <p:spPr>
            <a:xfrm>
              <a:off x="6438250" y="4871350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F7ED229F-0518-8E34-F258-4AEBC90E8E27}"/>
                </a:ext>
              </a:extLst>
            </p:cNvPr>
            <p:cNvSpPr/>
            <p:nvPr/>
          </p:nvSpPr>
          <p:spPr>
            <a:xfrm>
              <a:off x="6412624" y="4824757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C49236FD-888E-9ECB-2D06-DDAC1A5FD818}"/>
                </a:ext>
              </a:extLst>
            </p:cNvPr>
            <p:cNvSpPr/>
            <p:nvPr/>
          </p:nvSpPr>
          <p:spPr>
            <a:xfrm>
              <a:off x="6323249" y="479468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0208F61A-0034-5ADC-4929-1C6F3F67C22A}"/>
                </a:ext>
              </a:extLst>
            </p:cNvPr>
            <p:cNvSpPr/>
            <p:nvPr/>
          </p:nvSpPr>
          <p:spPr>
            <a:xfrm>
              <a:off x="6297411" y="4748090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4"/>
                    <a:pt x="20144" y="14619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FADD14D8-E289-EA1F-805D-1CA63FE7AF0D}"/>
                </a:ext>
              </a:extLst>
            </p:cNvPr>
            <p:cNvSpPr/>
            <p:nvPr/>
          </p:nvSpPr>
          <p:spPr>
            <a:xfrm>
              <a:off x="6208036" y="471801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75F64B00-B26C-F7D8-62CF-53A4D35B6884}"/>
                </a:ext>
              </a:extLst>
            </p:cNvPr>
            <p:cNvSpPr/>
            <p:nvPr/>
          </p:nvSpPr>
          <p:spPr>
            <a:xfrm>
              <a:off x="6182410" y="4671211"/>
              <a:ext cx="30073" cy="44475"/>
            </a:xfrm>
            <a:custGeom>
              <a:avLst/>
              <a:gdLst>
                <a:gd name="connsiteX0" fmla="*/ 24 w 30073"/>
                <a:gd name="connsiteY0" fmla="*/ 44482 h 44475"/>
                <a:gd name="connsiteX1" fmla="*/ 30098 w 30073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475">
                  <a:moveTo>
                    <a:pt x="24" y="44482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8C7CF81E-A9D8-BEE8-6672-D96361235F1F}"/>
                </a:ext>
              </a:extLst>
            </p:cNvPr>
            <p:cNvSpPr/>
            <p:nvPr/>
          </p:nvSpPr>
          <p:spPr>
            <a:xfrm>
              <a:off x="6093036" y="4641137"/>
              <a:ext cx="73913" cy="100811"/>
            </a:xfrm>
            <a:custGeom>
              <a:avLst/>
              <a:gdLst>
                <a:gd name="connsiteX0" fmla="*/ 24 w 73913"/>
                <a:gd name="connsiteY0" fmla="*/ 100818 h 100811"/>
                <a:gd name="connsiteX1" fmla="*/ 73938 w 73913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811">
                  <a:moveTo>
                    <a:pt x="24" y="100818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C9DF3C6-B2FD-3226-694E-95EC3520084E}"/>
                </a:ext>
              </a:extLst>
            </p:cNvPr>
            <p:cNvSpPr/>
            <p:nvPr/>
          </p:nvSpPr>
          <p:spPr>
            <a:xfrm>
              <a:off x="6066138" y="459835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95FFC516-2FE9-7CEC-1AC4-334919E367E7}"/>
                </a:ext>
              </a:extLst>
            </p:cNvPr>
            <p:cNvSpPr/>
            <p:nvPr/>
          </p:nvSpPr>
          <p:spPr>
            <a:xfrm>
              <a:off x="5976552" y="4571459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96E1348A-5CF2-B4D6-2BA9-348D8006961C}"/>
                </a:ext>
              </a:extLst>
            </p:cNvPr>
            <p:cNvSpPr/>
            <p:nvPr/>
          </p:nvSpPr>
          <p:spPr>
            <a:xfrm>
              <a:off x="5948384" y="453079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cubicBezTo>
                    <a:pt x="9978" y="29444"/>
                    <a:pt x="20144" y="14831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FB7B025E-2A6A-4F29-AB10-F614D7802C03}"/>
                </a:ext>
              </a:extLst>
            </p:cNvPr>
            <p:cNvSpPr/>
            <p:nvPr/>
          </p:nvSpPr>
          <p:spPr>
            <a:xfrm>
              <a:off x="5854774" y="449966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cubicBezTo>
                    <a:pt x="24592" y="67143"/>
                    <a:pt x="49371" y="33680"/>
                    <a:pt x="73938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82DB53C7-1933-85CA-32F4-FF554A026421}"/>
                </a:ext>
              </a:extLst>
            </p:cNvPr>
            <p:cNvSpPr/>
            <p:nvPr/>
          </p:nvSpPr>
          <p:spPr>
            <a:xfrm>
              <a:off x="5836349" y="4460482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5"/>
                    <a:pt x="21203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76CF179A-A39F-A184-F6C7-663FCF9AA47E}"/>
                </a:ext>
              </a:extLst>
            </p:cNvPr>
            <p:cNvSpPr/>
            <p:nvPr/>
          </p:nvSpPr>
          <p:spPr>
            <a:xfrm>
              <a:off x="5735961" y="4433373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cubicBezTo>
                    <a:pt x="24804" y="67143"/>
                    <a:pt x="49583" y="33680"/>
                    <a:pt x="7415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9728F00C-86CF-EA1F-C762-FD1ADFCBA7FC}"/>
                </a:ext>
              </a:extLst>
            </p:cNvPr>
            <p:cNvSpPr/>
            <p:nvPr/>
          </p:nvSpPr>
          <p:spPr>
            <a:xfrm>
              <a:off x="5710335" y="4386779"/>
              <a:ext cx="30285" cy="44264"/>
            </a:xfrm>
            <a:custGeom>
              <a:avLst/>
              <a:gdLst>
                <a:gd name="connsiteX0" fmla="*/ 24 w 30285"/>
                <a:gd name="connsiteY0" fmla="*/ 44271 h 44264"/>
                <a:gd name="connsiteX1" fmla="*/ 30310 w 30285"/>
                <a:gd name="connsiteY1" fmla="*/ 6 h 4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4">
                  <a:moveTo>
                    <a:pt x="24" y="44271"/>
                  </a:moveTo>
                  <a:cubicBezTo>
                    <a:pt x="10190" y="29657"/>
                    <a:pt x="20144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290C7813-2F71-2814-A9E9-AE07AD450C4B}"/>
                </a:ext>
              </a:extLst>
            </p:cNvPr>
            <p:cNvSpPr/>
            <p:nvPr/>
          </p:nvSpPr>
          <p:spPr>
            <a:xfrm>
              <a:off x="5620960" y="435670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E9F156B6-1E89-FC94-3D40-E990EC486F73}"/>
                </a:ext>
              </a:extLst>
            </p:cNvPr>
            <p:cNvSpPr/>
            <p:nvPr/>
          </p:nvSpPr>
          <p:spPr>
            <a:xfrm>
              <a:off x="5595334" y="4310112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A4F8C2D1-EDDA-7691-A32C-6FF6F1F57FA7}"/>
              </a:ext>
            </a:extLst>
          </p:cNvPr>
          <p:cNvGrpSpPr/>
          <p:nvPr/>
        </p:nvGrpSpPr>
        <p:grpSpPr>
          <a:xfrm>
            <a:off x="10975611" y="5247843"/>
            <a:ext cx="1115360" cy="1891197"/>
            <a:chOff x="10947587" y="5253678"/>
            <a:chExt cx="1115360" cy="1891197"/>
          </a:xfrm>
        </p:grpSpPr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9EE65011-8CC2-8257-6071-012C797B0152}"/>
                </a:ext>
              </a:extLst>
            </p:cNvPr>
            <p:cNvSpPr/>
            <p:nvPr/>
          </p:nvSpPr>
          <p:spPr>
            <a:xfrm>
              <a:off x="11027855" y="6101527"/>
              <a:ext cx="882921" cy="1043348"/>
            </a:xfrm>
            <a:custGeom>
              <a:avLst/>
              <a:gdLst>
                <a:gd name="connsiteX0" fmla="*/ 856225 w 882921"/>
                <a:gd name="connsiteY0" fmla="*/ 173120 h 1043348"/>
                <a:gd name="connsiteX1" fmla="*/ 802642 w 882921"/>
                <a:gd name="connsiteY1" fmla="*/ 124621 h 1043348"/>
                <a:gd name="connsiteX2" fmla="*/ 760285 w 882921"/>
                <a:gd name="connsiteY2" fmla="*/ 100477 h 1043348"/>
                <a:gd name="connsiteX3" fmla="*/ 733177 w 882921"/>
                <a:gd name="connsiteY3" fmla="*/ 87770 h 1043348"/>
                <a:gd name="connsiteX4" fmla="*/ 656508 w 882921"/>
                <a:gd name="connsiteY4" fmla="*/ 58120 h 1043348"/>
                <a:gd name="connsiteX5" fmla="*/ 653544 w 882921"/>
                <a:gd name="connsiteY5" fmla="*/ 57060 h 1043348"/>
                <a:gd name="connsiteX6" fmla="*/ 462935 w 882921"/>
                <a:gd name="connsiteY6" fmla="*/ 11314 h 1043348"/>
                <a:gd name="connsiteX7" fmla="*/ 366782 w 882921"/>
                <a:gd name="connsiteY7" fmla="*/ 1996 h 1043348"/>
                <a:gd name="connsiteX8" fmla="*/ 314259 w 882921"/>
                <a:gd name="connsiteY8" fmla="*/ 301 h 1043348"/>
                <a:gd name="connsiteX9" fmla="*/ 137205 w 882921"/>
                <a:gd name="connsiteY9" fmla="*/ 11738 h 1043348"/>
                <a:gd name="connsiteX10" fmla="*/ 31311 w 882921"/>
                <a:gd name="connsiteY10" fmla="*/ 125680 h 1043348"/>
                <a:gd name="connsiteX11" fmla="*/ 29616 w 882921"/>
                <a:gd name="connsiteY11" fmla="*/ 249788 h 1043348"/>
                <a:gd name="connsiteX12" fmla="*/ 20933 w 882921"/>
                <a:gd name="connsiteY12" fmla="*/ 398039 h 1043348"/>
                <a:gd name="connsiteX13" fmla="*/ 1872 w 882921"/>
                <a:gd name="connsiteY13" fmla="*/ 726099 h 1043348"/>
                <a:gd name="connsiteX14" fmla="*/ 36394 w 882921"/>
                <a:gd name="connsiteY14" fmla="*/ 909719 h 1043348"/>
                <a:gd name="connsiteX15" fmla="*/ 128733 w 882921"/>
                <a:gd name="connsiteY15" fmla="*/ 970926 h 1043348"/>
                <a:gd name="connsiteX16" fmla="*/ 597632 w 882921"/>
                <a:gd name="connsiteY16" fmla="*/ 1036792 h 1043348"/>
                <a:gd name="connsiteX17" fmla="*/ 671758 w 882921"/>
                <a:gd name="connsiteY17" fmla="*/ 1015613 h 1043348"/>
                <a:gd name="connsiteX18" fmla="*/ 741435 w 882921"/>
                <a:gd name="connsiteY18" fmla="*/ 880069 h 1043348"/>
                <a:gd name="connsiteX19" fmla="*/ 863213 w 882921"/>
                <a:gd name="connsiteY19" fmla="*/ 308241 h 1043348"/>
                <a:gd name="connsiteX20" fmla="*/ 863213 w 882921"/>
                <a:gd name="connsiteY20" fmla="*/ 308241 h 1043348"/>
                <a:gd name="connsiteX21" fmla="*/ 856225 w 882921"/>
                <a:gd name="connsiteY21" fmla="*/ 173120 h 104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82921" h="1043348">
                  <a:moveTo>
                    <a:pt x="856225" y="173120"/>
                  </a:moveTo>
                  <a:cubicBezTo>
                    <a:pt x="841251" y="154017"/>
                    <a:pt x="823144" y="137625"/>
                    <a:pt x="802642" y="124621"/>
                  </a:cubicBezTo>
                  <a:cubicBezTo>
                    <a:pt x="789173" y="115493"/>
                    <a:pt x="775004" y="107403"/>
                    <a:pt x="760285" y="100477"/>
                  </a:cubicBezTo>
                  <a:cubicBezTo>
                    <a:pt x="751178" y="95818"/>
                    <a:pt x="742283" y="91794"/>
                    <a:pt x="733177" y="87770"/>
                  </a:cubicBezTo>
                  <a:cubicBezTo>
                    <a:pt x="707974" y="76757"/>
                    <a:pt x="682347" y="66591"/>
                    <a:pt x="656508" y="58120"/>
                  </a:cubicBezTo>
                  <a:cubicBezTo>
                    <a:pt x="655598" y="57590"/>
                    <a:pt x="654581" y="57230"/>
                    <a:pt x="653544" y="57060"/>
                  </a:cubicBezTo>
                  <a:cubicBezTo>
                    <a:pt x="591554" y="35988"/>
                    <a:pt x="527742" y="20654"/>
                    <a:pt x="462935" y="11314"/>
                  </a:cubicBezTo>
                  <a:cubicBezTo>
                    <a:pt x="430955" y="6867"/>
                    <a:pt x="399399" y="3690"/>
                    <a:pt x="366782" y="1996"/>
                  </a:cubicBezTo>
                  <a:cubicBezTo>
                    <a:pt x="349205" y="937"/>
                    <a:pt x="331838" y="513"/>
                    <a:pt x="314259" y="301"/>
                  </a:cubicBezTo>
                  <a:cubicBezTo>
                    <a:pt x="255022" y="-1139"/>
                    <a:pt x="195764" y="2695"/>
                    <a:pt x="137205" y="11738"/>
                  </a:cubicBezTo>
                  <a:cubicBezTo>
                    <a:pt x="62232" y="25504"/>
                    <a:pt x="1660" y="56637"/>
                    <a:pt x="31311" y="125680"/>
                  </a:cubicBezTo>
                  <a:cubicBezTo>
                    <a:pt x="24322" y="161896"/>
                    <a:pt x="31311" y="223314"/>
                    <a:pt x="29616" y="249788"/>
                  </a:cubicBezTo>
                  <a:cubicBezTo>
                    <a:pt x="26927" y="299198"/>
                    <a:pt x="24046" y="348629"/>
                    <a:pt x="20933" y="398039"/>
                  </a:cubicBezTo>
                  <a:lnTo>
                    <a:pt x="1872" y="726099"/>
                  </a:lnTo>
                  <a:cubicBezTo>
                    <a:pt x="-1940" y="789635"/>
                    <a:pt x="-3634" y="860161"/>
                    <a:pt x="36394" y="909719"/>
                  </a:cubicBezTo>
                  <a:cubicBezTo>
                    <a:pt x="61745" y="937315"/>
                    <a:pt x="93449" y="958303"/>
                    <a:pt x="128733" y="970926"/>
                  </a:cubicBezTo>
                  <a:cubicBezTo>
                    <a:pt x="276667" y="1033170"/>
                    <a:pt x="438261" y="1055874"/>
                    <a:pt x="597632" y="1036792"/>
                  </a:cubicBezTo>
                  <a:cubicBezTo>
                    <a:pt x="623597" y="1035224"/>
                    <a:pt x="648884" y="1028002"/>
                    <a:pt x="671758" y="1015613"/>
                  </a:cubicBezTo>
                  <a:cubicBezTo>
                    <a:pt x="716021" y="987869"/>
                    <a:pt x="730634" y="930898"/>
                    <a:pt x="741435" y="880069"/>
                  </a:cubicBezTo>
                  <a:cubicBezTo>
                    <a:pt x="782100" y="689460"/>
                    <a:pt x="822699" y="498850"/>
                    <a:pt x="863213" y="308241"/>
                  </a:cubicBezTo>
                  <a:lnTo>
                    <a:pt x="863213" y="308241"/>
                  </a:lnTo>
                  <a:cubicBezTo>
                    <a:pt x="894347" y="270543"/>
                    <a:pt x="886087" y="213360"/>
                    <a:pt x="856225" y="173120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50DF813A-D0E4-3F2F-600D-EF1000514377}"/>
                </a:ext>
              </a:extLst>
            </p:cNvPr>
            <p:cNvSpPr/>
            <p:nvPr/>
          </p:nvSpPr>
          <p:spPr>
            <a:xfrm>
              <a:off x="10947587" y="6126272"/>
              <a:ext cx="866577" cy="951411"/>
            </a:xfrm>
            <a:custGeom>
              <a:avLst/>
              <a:gdLst>
                <a:gd name="connsiteX0" fmla="*/ 1872 w 866577"/>
                <a:gd name="connsiteY0" fmla="*/ 634006 h 951411"/>
                <a:gd name="connsiteX1" fmla="*/ 36394 w 866577"/>
                <a:gd name="connsiteY1" fmla="*/ 817837 h 951411"/>
                <a:gd name="connsiteX2" fmla="*/ 128734 w 866577"/>
                <a:gd name="connsiteY2" fmla="*/ 878832 h 951411"/>
                <a:gd name="connsiteX3" fmla="*/ 597632 w 866577"/>
                <a:gd name="connsiteY3" fmla="*/ 944910 h 951411"/>
                <a:gd name="connsiteX4" fmla="*/ 671758 w 866577"/>
                <a:gd name="connsiteY4" fmla="*/ 923731 h 951411"/>
                <a:gd name="connsiteX5" fmla="*/ 741436 w 866577"/>
                <a:gd name="connsiteY5" fmla="*/ 788187 h 951411"/>
                <a:gd name="connsiteX6" fmla="*/ 866602 w 866577"/>
                <a:gd name="connsiteY6" fmla="*/ 200688 h 951411"/>
                <a:gd name="connsiteX7" fmla="*/ 292234 w 866577"/>
                <a:gd name="connsiteY7" fmla="*/ 47777 h 951411"/>
                <a:gd name="connsiteX8" fmla="*/ 38088 w 866577"/>
                <a:gd name="connsiteY8" fmla="*/ 13679 h 951411"/>
                <a:gd name="connsiteX9" fmla="*/ 28981 w 866577"/>
                <a:gd name="connsiteY9" fmla="*/ 158330 h 951411"/>
                <a:gd name="connsiteX10" fmla="*/ 20298 w 866577"/>
                <a:gd name="connsiteY10" fmla="*/ 306582 h 95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577" h="951411">
                  <a:moveTo>
                    <a:pt x="1872" y="634006"/>
                  </a:moveTo>
                  <a:cubicBezTo>
                    <a:pt x="-1940" y="697542"/>
                    <a:pt x="-3634" y="768068"/>
                    <a:pt x="36394" y="817837"/>
                  </a:cubicBezTo>
                  <a:cubicBezTo>
                    <a:pt x="61766" y="845370"/>
                    <a:pt x="93449" y="866295"/>
                    <a:pt x="128734" y="878832"/>
                  </a:cubicBezTo>
                  <a:cubicBezTo>
                    <a:pt x="276667" y="941141"/>
                    <a:pt x="438241" y="963908"/>
                    <a:pt x="597632" y="944910"/>
                  </a:cubicBezTo>
                  <a:cubicBezTo>
                    <a:pt x="623576" y="943322"/>
                    <a:pt x="648885" y="936100"/>
                    <a:pt x="671758" y="923731"/>
                  </a:cubicBezTo>
                  <a:cubicBezTo>
                    <a:pt x="716021" y="895776"/>
                    <a:pt x="730635" y="839016"/>
                    <a:pt x="741436" y="788187"/>
                  </a:cubicBezTo>
                  <a:lnTo>
                    <a:pt x="866602" y="200688"/>
                  </a:lnTo>
                  <a:cubicBezTo>
                    <a:pt x="676841" y="143081"/>
                    <a:pt x="485384" y="92104"/>
                    <a:pt x="292234" y="47777"/>
                  </a:cubicBezTo>
                  <a:cubicBezTo>
                    <a:pt x="244370" y="36764"/>
                    <a:pt x="66468" y="-27620"/>
                    <a:pt x="38088" y="13679"/>
                  </a:cubicBezTo>
                  <a:cubicBezTo>
                    <a:pt x="20086" y="40364"/>
                    <a:pt x="30887" y="125714"/>
                    <a:pt x="28981" y="158330"/>
                  </a:cubicBezTo>
                  <a:cubicBezTo>
                    <a:pt x="26292" y="207740"/>
                    <a:pt x="23411" y="257171"/>
                    <a:pt x="20298" y="306582"/>
                  </a:cubicBezTo>
                  <a:close/>
                </a:path>
              </a:pathLst>
            </a:custGeom>
            <a:solidFill>
              <a:srgbClr val="40958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54815E8F-F714-2A1A-49D2-8198F8A589D7}"/>
                </a:ext>
              </a:extLst>
            </p:cNvPr>
            <p:cNvSpPr/>
            <p:nvPr/>
          </p:nvSpPr>
          <p:spPr>
            <a:xfrm>
              <a:off x="10970885" y="6034567"/>
              <a:ext cx="859608" cy="348235"/>
            </a:xfrm>
            <a:custGeom>
              <a:avLst/>
              <a:gdLst>
                <a:gd name="connsiteX0" fmla="*/ 840128 w 859608"/>
                <a:gd name="connsiteY0" fmla="*/ 307430 h 348235"/>
                <a:gd name="connsiteX1" fmla="*/ 677051 w 859608"/>
                <a:gd name="connsiteY1" fmla="*/ 345552 h 348235"/>
                <a:gd name="connsiteX2" fmla="*/ 665403 w 859608"/>
                <a:gd name="connsiteY2" fmla="*/ 344492 h 348235"/>
                <a:gd name="connsiteX3" fmla="*/ 604832 w 859608"/>
                <a:gd name="connsiteY3" fmla="*/ 337504 h 348235"/>
                <a:gd name="connsiteX4" fmla="*/ 594665 w 859608"/>
                <a:gd name="connsiteY4" fmla="*/ 336233 h 348235"/>
                <a:gd name="connsiteX5" fmla="*/ 484535 w 859608"/>
                <a:gd name="connsiteY5" fmla="*/ 321620 h 348235"/>
                <a:gd name="connsiteX6" fmla="*/ 422270 w 859608"/>
                <a:gd name="connsiteY6" fmla="*/ 311454 h 348235"/>
                <a:gd name="connsiteX7" fmla="*/ 340520 w 859608"/>
                <a:gd name="connsiteY7" fmla="*/ 294511 h 348235"/>
                <a:gd name="connsiteX8" fmla="*/ 340520 w 859608"/>
                <a:gd name="connsiteY8" fmla="*/ 294511 h 348235"/>
                <a:gd name="connsiteX9" fmla="*/ 113483 w 859608"/>
                <a:gd name="connsiteY9" fmla="*/ 215937 h 348235"/>
                <a:gd name="connsiteX10" fmla="*/ 103741 w 859608"/>
                <a:gd name="connsiteY10" fmla="*/ 211278 h 348235"/>
                <a:gd name="connsiteX11" fmla="*/ 14579 w 859608"/>
                <a:gd name="connsiteY11" fmla="*/ 138634 h 348235"/>
                <a:gd name="connsiteX12" fmla="*/ 113272 w 859608"/>
                <a:gd name="connsiteY12" fmla="*/ 11562 h 348235"/>
                <a:gd name="connsiteX13" fmla="*/ 290538 w 859608"/>
                <a:gd name="connsiteY13" fmla="*/ 337 h 348235"/>
                <a:gd name="connsiteX14" fmla="*/ 343062 w 859608"/>
                <a:gd name="connsiteY14" fmla="*/ 1820 h 348235"/>
                <a:gd name="connsiteX15" fmla="*/ 439214 w 859608"/>
                <a:gd name="connsiteY15" fmla="*/ 11350 h 348235"/>
                <a:gd name="connsiteX16" fmla="*/ 629823 w 859608"/>
                <a:gd name="connsiteY16" fmla="*/ 57096 h 348235"/>
                <a:gd name="connsiteX17" fmla="*/ 632787 w 859608"/>
                <a:gd name="connsiteY17" fmla="*/ 57096 h 348235"/>
                <a:gd name="connsiteX18" fmla="*/ 709454 w 859608"/>
                <a:gd name="connsiteY18" fmla="*/ 86958 h 348235"/>
                <a:gd name="connsiteX19" fmla="*/ 736352 w 859608"/>
                <a:gd name="connsiteY19" fmla="*/ 99454 h 348235"/>
                <a:gd name="connsiteX20" fmla="*/ 778709 w 859608"/>
                <a:gd name="connsiteY20" fmla="*/ 123810 h 348235"/>
                <a:gd name="connsiteX21" fmla="*/ 832292 w 859608"/>
                <a:gd name="connsiteY21" fmla="*/ 172097 h 348235"/>
                <a:gd name="connsiteX22" fmla="*/ 840128 w 859608"/>
                <a:gd name="connsiteY22" fmla="*/ 307430 h 34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59608" h="348235">
                  <a:moveTo>
                    <a:pt x="840128" y="307430"/>
                  </a:moveTo>
                  <a:cubicBezTo>
                    <a:pt x="804336" y="351058"/>
                    <a:pt x="736776" y="351482"/>
                    <a:pt x="677051" y="345552"/>
                  </a:cubicBezTo>
                  <a:lnTo>
                    <a:pt x="665403" y="344492"/>
                  </a:lnTo>
                  <a:lnTo>
                    <a:pt x="604832" y="337504"/>
                  </a:lnTo>
                  <a:lnTo>
                    <a:pt x="594665" y="336233"/>
                  </a:lnTo>
                  <a:cubicBezTo>
                    <a:pt x="558026" y="331997"/>
                    <a:pt x="521176" y="327338"/>
                    <a:pt x="484535" y="321620"/>
                  </a:cubicBezTo>
                  <a:cubicBezTo>
                    <a:pt x="463505" y="318379"/>
                    <a:pt x="442750" y="314990"/>
                    <a:pt x="422270" y="311454"/>
                  </a:cubicBezTo>
                  <a:cubicBezTo>
                    <a:pt x="394737" y="306371"/>
                    <a:pt x="367629" y="300864"/>
                    <a:pt x="340520" y="294511"/>
                  </a:cubicBezTo>
                  <a:lnTo>
                    <a:pt x="340520" y="294511"/>
                  </a:lnTo>
                  <a:cubicBezTo>
                    <a:pt x="262053" y="277187"/>
                    <a:pt x="185872" y="250819"/>
                    <a:pt x="113483" y="215937"/>
                  </a:cubicBezTo>
                  <a:lnTo>
                    <a:pt x="103741" y="211278"/>
                  </a:lnTo>
                  <a:cubicBezTo>
                    <a:pt x="67589" y="196241"/>
                    <a:pt x="36625" y="170996"/>
                    <a:pt x="14579" y="138634"/>
                  </a:cubicBezTo>
                  <a:cubicBezTo>
                    <a:pt x="-29685" y="60485"/>
                    <a:pt x="33851" y="26387"/>
                    <a:pt x="113272" y="11562"/>
                  </a:cubicBezTo>
                  <a:cubicBezTo>
                    <a:pt x="171915" y="2561"/>
                    <a:pt x="231238" y="-1188"/>
                    <a:pt x="290538" y="337"/>
                  </a:cubicBezTo>
                  <a:cubicBezTo>
                    <a:pt x="307905" y="337"/>
                    <a:pt x="325483" y="337"/>
                    <a:pt x="343062" y="1820"/>
                  </a:cubicBezTo>
                  <a:cubicBezTo>
                    <a:pt x="375253" y="3514"/>
                    <a:pt x="406598" y="6691"/>
                    <a:pt x="439214" y="11350"/>
                  </a:cubicBezTo>
                  <a:cubicBezTo>
                    <a:pt x="504041" y="20648"/>
                    <a:pt x="567853" y="35960"/>
                    <a:pt x="629823" y="57096"/>
                  </a:cubicBezTo>
                  <a:cubicBezTo>
                    <a:pt x="630796" y="56906"/>
                    <a:pt x="631814" y="56906"/>
                    <a:pt x="632787" y="57096"/>
                  </a:cubicBezTo>
                  <a:cubicBezTo>
                    <a:pt x="658626" y="65991"/>
                    <a:pt x="684253" y="75945"/>
                    <a:pt x="709454" y="86958"/>
                  </a:cubicBezTo>
                  <a:cubicBezTo>
                    <a:pt x="718562" y="90982"/>
                    <a:pt x="727457" y="95006"/>
                    <a:pt x="736352" y="99454"/>
                  </a:cubicBezTo>
                  <a:cubicBezTo>
                    <a:pt x="751050" y="106506"/>
                    <a:pt x="765219" y="114639"/>
                    <a:pt x="778709" y="123810"/>
                  </a:cubicBezTo>
                  <a:cubicBezTo>
                    <a:pt x="799211" y="136728"/>
                    <a:pt x="817318" y="153057"/>
                    <a:pt x="832292" y="172097"/>
                  </a:cubicBezTo>
                  <a:cubicBezTo>
                    <a:pt x="862790" y="212549"/>
                    <a:pt x="871048" y="269731"/>
                    <a:pt x="840128" y="307430"/>
                  </a:cubicBezTo>
                  <a:close/>
                </a:path>
              </a:pathLst>
            </a:custGeom>
            <a:solidFill>
              <a:srgbClr val="297267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178E0B98-6821-D949-5866-E8DBC398C9CE}"/>
                </a:ext>
              </a:extLst>
            </p:cNvPr>
            <p:cNvSpPr/>
            <p:nvPr/>
          </p:nvSpPr>
          <p:spPr>
            <a:xfrm>
              <a:off x="11360516" y="5575060"/>
              <a:ext cx="225649" cy="790438"/>
            </a:xfrm>
            <a:custGeom>
              <a:avLst/>
              <a:gdLst>
                <a:gd name="connsiteX0" fmla="*/ 172632 w 225649"/>
                <a:gd name="connsiteY0" fmla="*/ 790445 h 790438"/>
                <a:gd name="connsiteX1" fmla="*/ 62290 w 225649"/>
                <a:gd name="connsiteY1" fmla="*/ 775832 h 790438"/>
                <a:gd name="connsiteX2" fmla="*/ 24 w 225649"/>
                <a:gd name="connsiteY2" fmla="*/ 765666 h 790438"/>
                <a:gd name="connsiteX3" fmla="*/ 6378 w 225649"/>
                <a:gd name="connsiteY3" fmla="*/ 617414 h 790438"/>
                <a:gd name="connsiteX4" fmla="*/ 16967 w 225649"/>
                <a:gd name="connsiteY4" fmla="*/ 465986 h 790438"/>
                <a:gd name="connsiteX5" fmla="*/ 31368 w 225649"/>
                <a:gd name="connsiteY5" fmla="*/ 202098 h 790438"/>
                <a:gd name="connsiteX6" fmla="*/ 31368 w 225649"/>
                <a:gd name="connsiteY6" fmla="*/ 99169 h 790438"/>
                <a:gd name="connsiteX7" fmla="*/ 44077 w 225649"/>
                <a:gd name="connsiteY7" fmla="*/ 12971 h 790438"/>
                <a:gd name="connsiteX8" fmla="*/ 211600 w 225649"/>
                <a:gd name="connsiteY8" fmla="*/ 12971 h 790438"/>
                <a:gd name="connsiteX9" fmla="*/ 222190 w 225649"/>
                <a:gd name="connsiteY9" fmla="*/ 17419 h 790438"/>
                <a:gd name="connsiteX10" fmla="*/ 224731 w 225649"/>
                <a:gd name="connsiteY10" fmla="*/ 27585 h 790438"/>
                <a:gd name="connsiteX11" fmla="*/ 207788 w 225649"/>
                <a:gd name="connsiteY11" fmla="*/ 510885 h 790438"/>
                <a:gd name="connsiteX12" fmla="*/ 207788 w 225649"/>
                <a:gd name="connsiteY12" fmla="*/ 518086 h 790438"/>
                <a:gd name="connsiteX13" fmla="*/ 172632 w 225649"/>
                <a:gd name="connsiteY13" fmla="*/ 790445 h 790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649" h="790438">
                  <a:moveTo>
                    <a:pt x="172632" y="790445"/>
                  </a:moveTo>
                  <a:cubicBezTo>
                    <a:pt x="135781" y="786209"/>
                    <a:pt x="98929" y="781550"/>
                    <a:pt x="62290" y="775832"/>
                  </a:cubicBezTo>
                  <a:cubicBezTo>
                    <a:pt x="41387" y="772591"/>
                    <a:pt x="20632" y="769202"/>
                    <a:pt x="24" y="765666"/>
                  </a:cubicBezTo>
                  <a:cubicBezTo>
                    <a:pt x="24" y="716107"/>
                    <a:pt x="3414" y="666337"/>
                    <a:pt x="6378" y="617414"/>
                  </a:cubicBezTo>
                  <a:cubicBezTo>
                    <a:pt x="9343" y="568491"/>
                    <a:pt x="13155" y="516392"/>
                    <a:pt x="16967" y="465986"/>
                  </a:cubicBezTo>
                  <a:cubicBezTo>
                    <a:pt x="23532" y="378094"/>
                    <a:pt x="29675" y="290202"/>
                    <a:pt x="31368" y="202098"/>
                  </a:cubicBezTo>
                  <a:cubicBezTo>
                    <a:pt x="31368" y="167789"/>
                    <a:pt x="31368" y="133479"/>
                    <a:pt x="31368" y="99169"/>
                  </a:cubicBezTo>
                  <a:cubicBezTo>
                    <a:pt x="31368" y="80108"/>
                    <a:pt x="31368" y="27161"/>
                    <a:pt x="44077" y="12971"/>
                  </a:cubicBezTo>
                  <a:cubicBezTo>
                    <a:pt x="67585" y="-13714"/>
                    <a:pt x="179409" y="8312"/>
                    <a:pt x="211600" y="12971"/>
                  </a:cubicBezTo>
                  <a:cubicBezTo>
                    <a:pt x="215561" y="13098"/>
                    <a:pt x="219330" y="14687"/>
                    <a:pt x="222190" y="17419"/>
                  </a:cubicBezTo>
                  <a:cubicBezTo>
                    <a:pt x="224054" y="20469"/>
                    <a:pt x="224943" y="24006"/>
                    <a:pt x="224731" y="27585"/>
                  </a:cubicBezTo>
                  <a:cubicBezTo>
                    <a:pt x="228098" y="188882"/>
                    <a:pt x="222444" y="350223"/>
                    <a:pt x="207788" y="510885"/>
                  </a:cubicBezTo>
                  <a:cubicBezTo>
                    <a:pt x="207788" y="513215"/>
                    <a:pt x="207788" y="515756"/>
                    <a:pt x="207788" y="518086"/>
                  </a:cubicBezTo>
                  <a:cubicBezTo>
                    <a:pt x="198618" y="609430"/>
                    <a:pt x="186885" y="700223"/>
                    <a:pt x="172632" y="790445"/>
                  </a:cubicBezTo>
                  <a:close/>
                </a:path>
              </a:pathLst>
            </a:custGeom>
            <a:solidFill>
              <a:srgbClr val="332F29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4BED01AA-ADCD-DEDF-86EE-404367496E46}"/>
                </a:ext>
              </a:extLst>
            </p:cNvPr>
            <p:cNvSpPr/>
            <p:nvPr/>
          </p:nvSpPr>
          <p:spPr>
            <a:xfrm>
              <a:off x="11404688" y="5415416"/>
              <a:ext cx="223019" cy="165831"/>
            </a:xfrm>
            <a:custGeom>
              <a:avLst/>
              <a:gdLst>
                <a:gd name="connsiteX0" fmla="*/ 64712 w 223019"/>
                <a:gd name="connsiteY0" fmla="*/ 150589 h 165831"/>
                <a:gd name="connsiteX1" fmla="*/ 63441 w 223019"/>
                <a:gd name="connsiteY1" fmla="*/ 57826 h 165831"/>
                <a:gd name="connsiteX2" fmla="*/ 4140 w 223019"/>
                <a:gd name="connsiteY2" fmla="*/ 34741 h 165831"/>
                <a:gd name="connsiteX3" fmla="*/ 116 w 223019"/>
                <a:gd name="connsiteY3" fmla="*/ 21399 h 165831"/>
                <a:gd name="connsiteX4" fmla="*/ 20235 w 223019"/>
                <a:gd name="connsiteY4" fmla="*/ 6785 h 165831"/>
                <a:gd name="connsiteX5" fmla="*/ 194114 w 223019"/>
                <a:gd name="connsiteY5" fmla="*/ 7844 h 165831"/>
                <a:gd name="connsiteX6" fmla="*/ 213810 w 223019"/>
                <a:gd name="connsiteY6" fmla="*/ 13139 h 165831"/>
                <a:gd name="connsiteX7" fmla="*/ 222916 w 223019"/>
                <a:gd name="connsiteY7" fmla="*/ 30294 h 165831"/>
                <a:gd name="connsiteX8" fmla="*/ 207668 w 223019"/>
                <a:gd name="connsiteY8" fmla="*/ 44272 h 165831"/>
                <a:gd name="connsiteX9" fmla="*/ 134177 w 223019"/>
                <a:gd name="connsiteY9" fmla="*/ 58673 h 165831"/>
                <a:gd name="connsiteX10" fmla="*/ 122105 w 223019"/>
                <a:gd name="connsiteY10" fmla="*/ 165838 h 165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3019" h="165831">
                  <a:moveTo>
                    <a:pt x="64712" y="150589"/>
                  </a:moveTo>
                  <a:lnTo>
                    <a:pt x="63441" y="57826"/>
                  </a:lnTo>
                  <a:cubicBezTo>
                    <a:pt x="41287" y="58885"/>
                    <a:pt x="19727" y="50498"/>
                    <a:pt x="4140" y="34741"/>
                  </a:cubicBezTo>
                  <a:cubicBezTo>
                    <a:pt x="1090" y="30993"/>
                    <a:pt x="-371" y="26206"/>
                    <a:pt x="116" y="21399"/>
                  </a:cubicBezTo>
                  <a:cubicBezTo>
                    <a:pt x="1599" y="12715"/>
                    <a:pt x="11765" y="8691"/>
                    <a:pt x="20235" y="6785"/>
                  </a:cubicBezTo>
                  <a:cubicBezTo>
                    <a:pt x="77842" y="-2597"/>
                    <a:pt x="136614" y="-2237"/>
                    <a:pt x="194114" y="7844"/>
                  </a:cubicBezTo>
                  <a:cubicBezTo>
                    <a:pt x="200975" y="8204"/>
                    <a:pt x="207689" y="10004"/>
                    <a:pt x="213810" y="13139"/>
                  </a:cubicBezTo>
                  <a:cubicBezTo>
                    <a:pt x="220142" y="16379"/>
                    <a:pt x="223785" y="23220"/>
                    <a:pt x="222916" y="30294"/>
                  </a:cubicBezTo>
                  <a:cubicBezTo>
                    <a:pt x="220269" y="37050"/>
                    <a:pt x="214636" y="42217"/>
                    <a:pt x="207668" y="44272"/>
                  </a:cubicBezTo>
                  <a:cubicBezTo>
                    <a:pt x="184605" y="54628"/>
                    <a:pt x="159443" y="59563"/>
                    <a:pt x="134177" y="58673"/>
                  </a:cubicBezTo>
                  <a:cubicBezTo>
                    <a:pt x="125833" y="93766"/>
                    <a:pt x="121789" y="129749"/>
                    <a:pt x="122105" y="165838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7ACF322E-ED63-A308-2459-1F9E29C014D5}"/>
                </a:ext>
              </a:extLst>
            </p:cNvPr>
            <p:cNvSpPr/>
            <p:nvPr/>
          </p:nvSpPr>
          <p:spPr>
            <a:xfrm>
              <a:off x="11397791" y="5710438"/>
              <a:ext cx="182773" cy="21178"/>
            </a:xfrm>
            <a:custGeom>
              <a:avLst/>
              <a:gdLst>
                <a:gd name="connsiteX0" fmla="*/ 24 w 182773"/>
                <a:gd name="connsiteY0" fmla="*/ 6 h 21178"/>
                <a:gd name="connsiteX1" fmla="*/ 182797 w 182773"/>
                <a:gd name="connsiteY1" fmla="*/ 21185 h 2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2773" h="21178">
                  <a:moveTo>
                    <a:pt x="24" y="6"/>
                  </a:moveTo>
                  <a:cubicBezTo>
                    <a:pt x="60595" y="8902"/>
                    <a:pt x="121802" y="15679"/>
                    <a:pt x="182797" y="21185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A21D33DB-9C72-D374-231E-262E3274BC5C}"/>
                </a:ext>
              </a:extLst>
            </p:cNvPr>
            <p:cNvSpPr/>
            <p:nvPr/>
          </p:nvSpPr>
          <p:spPr>
            <a:xfrm>
              <a:off x="11587976" y="5630139"/>
              <a:ext cx="64204" cy="298229"/>
            </a:xfrm>
            <a:custGeom>
              <a:avLst/>
              <a:gdLst>
                <a:gd name="connsiteX0" fmla="*/ 4048 w 64204"/>
                <a:gd name="connsiteY0" fmla="*/ 2368 h 298229"/>
                <a:gd name="connsiteX1" fmla="*/ 46406 w 64204"/>
                <a:gd name="connsiteY1" fmla="*/ 16346 h 298229"/>
                <a:gd name="connsiteX2" fmla="*/ 59325 w 64204"/>
                <a:gd name="connsiteY2" fmla="*/ 62940 h 298229"/>
                <a:gd name="connsiteX3" fmla="*/ 62290 w 64204"/>
                <a:gd name="connsiteY3" fmla="*/ 132618 h 298229"/>
                <a:gd name="connsiteX4" fmla="*/ 64197 w 64204"/>
                <a:gd name="connsiteY4" fmla="*/ 277057 h 298229"/>
                <a:gd name="connsiteX5" fmla="*/ 51913 w 64204"/>
                <a:gd name="connsiteY5" fmla="*/ 298236 h 298229"/>
                <a:gd name="connsiteX6" fmla="*/ 39206 w 64204"/>
                <a:gd name="connsiteY6" fmla="*/ 283199 h 298229"/>
                <a:gd name="connsiteX7" fmla="*/ 22474 w 64204"/>
                <a:gd name="connsiteY7" fmla="*/ 88354 h 298229"/>
                <a:gd name="connsiteX8" fmla="*/ 24 w 64204"/>
                <a:gd name="connsiteY8" fmla="*/ 47267 h 29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204" h="298229">
                  <a:moveTo>
                    <a:pt x="4048" y="2368"/>
                  </a:moveTo>
                  <a:cubicBezTo>
                    <a:pt x="19700" y="-3668"/>
                    <a:pt x="37426" y="2177"/>
                    <a:pt x="46406" y="16346"/>
                  </a:cubicBezTo>
                  <a:cubicBezTo>
                    <a:pt x="54750" y="30472"/>
                    <a:pt x="59220" y="46547"/>
                    <a:pt x="59325" y="62940"/>
                  </a:cubicBezTo>
                  <a:cubicBezTo>
                    <a:pt x="61231" y="86237"/>
                    <a:pt x="61867" y="109321"/>
                    <a:pt x="62290" y="132618"/>
                  </a:cubicBezTo>
                  <a:cubicBezTo>
                    <a:pt x="63561" y="180905"/>
                    <a:pt x="64409" y="228981"/>
                    <a:pt x="64197" y="277057"/>
                  </a:cubicBezTo>
                  <a:cubicBezTo>
                    <a:pt x="64197" y="286164"/>
                    <a:pt x="61019" y="298236"/>
                    <a:pt x="51913" y="298236"/>
                  </a:cubicBezTo>
                  <a:cubicBezTo>
                    <a:pt x="42806" y="298236"/>
                    <a:pt x="41111" y="289976"/>
                    <a:pt x="39206" y="283199"/>
                  </a:cubicBezTo>
                  <a:cubicBezTo>
                    <a:pt x="22262" y="219663"/>
                    <a:pt x="32004" y="152950"/>
                    <a:pt x="22474" y="88354"/>
                  </a:cubicBezTo>
                  <a:cubicBezTo>
                    <a:pt x="22262" y="71792"/>
                    <a:pt x="13854" y="56395"/>
                    <a:pt x="24" y="47267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8085F945-2E5E-7EE8-CBC3-CD15BBADC61F}"/>
                </a:ext>
              </a:extLst>
            </p:cNvPr>
            <p:cNvSpPr/>
            <p:nvPr/>
          </p:nvSpPr>
          <p:spPr>
            <a:xfrm>
              <a:off x="11411127" y="5792143"/>
              <a:ext cx="50477" cy="528879"/>
            </a:xfrm>
            <a:custGeom>
              <a:avLst/>
              <a:gdLst>
                <a:gd name="connsiteX0" fmla="*/ 2360 w 50477"/>
                <a:gd name="connsiteY0" fmla="*/ 314133 h 528879"/>
                <a:gd name="connsiteX1" fmla="*/ 16762 w 50477"/>
                <a:gd name="connsiteY1" fmla="*/ 528886 h 528879"/>
                <a:gd name="connsiteX2" fmla="*/ 36246 w 50477"/>
                <a:gd name="connsiteY2" fmla="*/ 440570 h 528879"/>
                <a:gd name="connsiteX3" fmla="*/ 49589 w 50477"/>
                <a:gd name="connsiteY3" fmla="*/ 128395 h 528879"/>
                <a:gd name="connsiteX4" fmla="*/ 30740 w 50477"/>
                <a:gd name="connsiteY4" fmla="*/ 51 h 528879"/>
                <a:gd name="connsiteX5" fmla="*/ 7867 w 50477"/>
                <a:gd name="connsiteY5" fmla="*/ 123736 h 528879"/>
                <a:gd name="connsiteX6" fmla="*/ 2360 w 50477"/>
                <a:gd name="connsiteY6" fmla="*/ 314133 h 528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477" h="528879">
                  <a:moveTo>
                    <a:pt x="2360" y="314133"/>
                  </a:moveTo>
                  <a:cubicBezTo>
                    <a:pt x="-3379" y="386035"/>
                    <a:pt x="1471" y="458403"/>
                    <a:pt x="16762" y="528886"/>
                  </a:cubicBezTo>
                  <a:cubicBezTo>
                    <a:pt x="29639" y="501227"/>
                    <a:pt x="36288" y="471089"/>
                    <a:pt x="36246" y="440570"/>
                  </a:cubicBezTo>
                  <a:cubicBezTo>
                    <a:pt x="43871" y="336794"/>
                    <a:pt x="51283" y="232595"/>
                    <a:pt x="49589" y="128395"/>
                  </a:cubicBezTo>
                  <a:cubicBezTo>
                    <a:pt x="49589" y="107216"/>
                    <a:pt x="56790" y="1322"/>
                    <a:pt x="30740" y="51"/>
                  </a:cubicBezTo>
                  <a:cubicBezTo>
                    <a:pt x="-3146" y="-2490"/>
                    <a:pt x="8502" y="102980"/>
                    <a:pt x="7867" y="123736"/>
                  </a:cubicBezTo>
                  <a:cubicBezTo>
                    <a:pt x="5960" y="187272"/>
                    <a:pt x="4267" y="250596"/>
                    <a:pt x="2360" y="314133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3A20C890-D417-0370-A29C-B1161B08ED8F}"/>
                </a:ext>
              </a:extLst>
            </p:cNvPr>
            <p:cNvSpPr/>
            <p:nvPr/>
          </p:nvSpPr>
          <p:spPr>
            <a:xfrm>
              <a:off x="11454762" y="5836255"/>
              <a:ext cx="408902" cy="543857"/>
            </a:xfrm>
            <a:custGeom>
              <a:avLst/>
              <a:gdLst>
                <a:gd name="connsiteX0" fmla="*/ 120956 w 408902"/>
                <a:gd name="connsiteY0" fmla="*/ 535816 h 543857"/>
                <a:gd name="connsiteX1" fmla="*/ 181527 w 408902"/>
                <a:gd name="connsiteY1" fmla="*/ 542804 h 543857"/>
                <a:gd name="connsiteX2" fmla="*/ 193175 w 408902"/>
                <a:gd name="connsiteY2" fmla="*/ 543864 h 543857"/>
                <a:gd name="connsiteX3" fmla="*/ 219436 w 408902"/>
                <a:gd name="connsiteY3" fmla="*/ 486893 h 543857"/>
                <a:gd name="connsiteX4" fmla="*/ 278102 w 408902"/>
                <a:gd name="connsiteY4" fmla="*/ 362361 h 543857"/>
                <a:gd name="connsiteX5" fmla="*/ 295469 w 408902"/>
                <a:gd name="connsiteY5" fmla="*/ 322968 h 543857"/>
                <a:gd name="connsiteX6" fmla="*/ 384631 w 408902"/>
                <a:gd name="connsiteY6" fmla="*/ 106098 h 543857"/>
                <a:gd name="connsiteX7" fmla="*/ 408775 w 408902"/>
                <a:gd name="connsiteY7" fmla="*/ 42561 h 543857"/>
                <a:gd name="connsiteX8" fmla="*/ 403268 w 408902"/>
                <a:gd name="connsiteY8" fmla="*/ 32184 h 543857"/>
                <a:gd name="connsiteX9" fmla="*/ 360911 w 408902"/>
                <a:gd name="connsiteY9" fmla="*/ 4440 h 543857"/>
                <a:gd name="connsiteX10" fmla="*/ 291867 w 408902"/>
                <a:gd name="connsiteY10" fmla="*/ 31549 h 543857"/>
                <a:gd name="connsiteX11" fmla="*/ 148276 w 408902"/>
                <a:gd name="connsiteY11" fmla="*/ 255832 h 543857"/>
                <a:gd name="connsiteX12" fmla="*/ 145523 w 408902"/>
                <a:gd name="connsiteY12" fmla="*/ 260491 h 543857"/>
                <a:gd name="connsiteX13" fmla="*/ 144464 w 408902"/>
                <a:gd name="connsiteY13" fmla="*/ 261974 h 543857"/>
                <a:gd name="connsiteX14" fmla="*/ 24 w 408902"/>
                <a:gd name="connsiteY14" fmla="*/ 519508 h 543857"/>
                <a:gd name="connsiteX15" fmla="*/ 110154 w 408902"/>
                <a:gd name="connsiteY15" fmla="*/ 534121 h 543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8902" h="543857">
                  <a:moveTo>
                    <a:pt x="120956" y="535816"/>
                  </a:moveTo>
                  <a:lnTo>
                    <a:pt x="181527" y="542804"/>
                  </a:lnTo>
                  <a:lnTo>
                    <a:pt x="193175" y="543864"/>
                  </a:lnTo>
                  <a:cubicBezTo>
                    <a:pt x="205459" y="517602"/>
                    <a:pt x="217107" y="491975"/>
                    <a:pt x="219436" y="486893"/>
                  </a:cubicBezTo>
                  <a:cubicBezTo>
                    <a:pt x="240615" y="444535"/>
                    <a:pt x="259041" y="404296"/>
                    <a:pt x="278102" y="362361"/>
                  </a:cubicBezTo>
                  <a:cubicBezTo>
                    <a:pt x="284031" y="349231"/>
                    <a:pt x="289750" y="336100"/>
                    <a:pt x="295469" y="322968"/>
                  </a:cubicBezTo>
                  <a:cubicBezTo>
                    <a:pt x="327237" y="251385"/>
                    <a:pt x="356950" y="179101"/>
                    <a:pt x="384631" y="106098"/>
                  </a:cubicBezTo>
                  <a:cubicBezTo>
                    <a:pt x="390349" y="91272"/>
                    <a:pt x="410892" y="57810"/>
                    <a:pt x="408775" y="42561"/>
                  </a:cubicBezTo>
                  <a:cubicBezTo>
                    <a:pt x="407885" y="38686"/>
                    <a:pt x="405979" y="35107"/>
                    <a:pt x="403268" y="32184"/>
                  </a:cubicBezTo>
                  <a:cubicBezTo>
                    <a:pt x="391324" y="19964"/>
                    <a:pt x="376880" y="10497"/>
                    <a:pt x="360911" y="4440"/>
                  </a:cubicBezTo>
                  <a:cubicBezTo>
                    <a:pt x="330413" y="-8056"/>
                    <a:pt x="310293" y="7404"/>
                    <a:pt x="291867" y="31549"/>
                  </a:cubicBezTo>
                  <a:cubicBezTo>
                    <a:pt x="239852" y="103578"/>
                    <a:pt x="191925" y="178445"/>
                    <a:pt x="148276" y="255832"/>
                  </a:cubicBezTo>
                  <a:cubicBezTo>
                    <a:pt x="147281" y="257335"/>
                    <a:pt x="146369" y="258903"/>
                    <a:pt x="145523" y="260491"/>
                  </a:cubicBezTo>
                  <a:lnTo>
                    <a:pt x="144464" y="261974"/>
                  </a:lnTo>
                  <a:cubicBezTo>
                    <a:pt x="93910" y="346689"/>
                    <a:pt x="45770" y="432526"/>
                    <a:pt x="24" y="519508"/>
                  </a:cubicBezTo>
                  <a:cubicBezTo>
                    <a:pt x="36663" y="525226"/>
                    <a:pt x="73514" y="529886"/>
                    <a:pt x="110154" y="534121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9068F7C4-16FE-DE47-2448-4D122981AE3B}"/>
                </a:ext>
              </a:extLst>
            </p:cNvPr>
            <p:cNvSpPr/>
            <p:nvPr/>
          </p:nvSpPr>
          <p:spPr>
            <a:xfrm>
              <a:off x="11576116" y="5865465"/>
              <a:ext cx="281166" cy="504904"/>
            </a:xfrm>
            <a:custGeom>
              <a:avLst/>
              <a:gdLst>
                <a:gd name="connsiteX0" fmla="*/ 256711 w 281166"/>
                <a:gd name="connsiteY0" fmla="*/ 75829 h 504904"/>
                <a:gd name="connsiteX1" fmla="*/ 167549 w 281166"/>
                <a:gd name="connsiteY1" fmla="*/ 292700 h 504904"/>
                <a:gd name="connsiteX2" fmla="*/ 149971 w 281166"/>
                <a:gd name="connsiteY2" fmla="*/ 332092 h 504904"/>
                <a:gd name="connsiteX3" fmla="*/ 91517 w 281166"/>
                <a:gd name="connsiteY3" fmla="*/ 456624 h 504904"/>
                <a:gd name="connsiteX4" fmla="*/ 70338 w 281166"/>
                <a:gd name="connsiteY4" fmla="*/ 504911 h 504904"/>
                <a:gd name="connsiteX5" fmla="*/ 24 w 281166"/>
                <a:gd name="connsiteY5" fmla="*/ 494746 h 504904"/>
                <a:gd name="connsiteX6" fmla="*/ 63561 w 281166"/>
                <a:gd name="connsiteY6" fmla="*/ 383133 h 504904"/>
                <a:gd name="connsiteX7" fmla="*/ 124980 w 281166"/>
                <a:gd name="connsiteY7" fmla="*/ 268344 h 504904"/>
                <a:gd name="connsiteX8" fmla="*/ 197411 w 281166"/>
                <a:gd name="connsiteY8" fmla="*/ 107173 h 504904"/>
                <a:gd name="connsiteX9" fmla="*/ 231932 w 281166"/>
                <a:gd name="connsiteY9" fmla="*/ 11869 h 504904"/>
                <a:gd name="connsiteX10" fmla="*/ 275773 w 281166"/>
                <a:gd name="connsiteY10" fmla="*/ 2339 h 504904"/>
                <a:gd name="connsiteX11" fmla="*/ 281067 w 281166"/>
                <a:gd name="connsiteY11" fmla="*/ 12504 h 504904"/>
                <a:gd name="connsiteX12" fmla="*/ 256711 w 281166"/>
                <a:gd name="connsiteY12" fmla="*/ 75829 h 50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1166" h="504904">
                  <a:moveTo>
                    <a:pt x="256711" y="75829"/>
                  </a:moveTo>
                  <a:cubicBezTo>
                    <a:pt x="228480" y="148832"/>
                    <a:pt x="198745" y="221115"/>
                    <a:pt x="167549" y="292700"/>
                  </a:cubicBezTo>
                  <a:lnTo>
                    <a:pt x="149971" y="332092"/>
                  </a:lnTo>
                  <a:cubicBezTo>
                    <a:pt x="131184" y="374450"/>
                    <a:pt x="111700" y="415961"/>
                    <a:pt x="91517" y="456624"/>
                  </a:cubicBezTo>
                  <a:cubicBezTo>
                    <a:pt x="88975" y="461707"/>
                    <a:pt x="81774" y="477802"/>
                    <a:pt x="70338" y="504911"/>
                  </a:cubicBezTo>
                  <a:cubicBezTo>
                    <a:pt x="66314" y="504911"/>
                    <a:pt x="20356" y="497075"/>
                    <a:pt x="24" y="494746"/>
                  </a:cubicBezTo>
                  <a:cubicBezTo>
                    <a:pt x="23744" y="454082"/>
                    <a:pt x="40899" y="424220"/>
                    <a:pt x="63561" y="383133"/>
                  </a:cubicBezTo>
                  <a:cubicBezTo>
                    <a:pt x="84739" y="345224"/>
                    <a:pt x="105918" y="307101"/>
                    <a:pt x="124980" y="268344"/>
                  </a:cubicBezTo>
                  <a:cubicBezTo>
                    <a:pt x="151453" y="215609"/>
                    <a:pt x="176232" y="162450"/>
                    <a:pt x="197411" y="107173"/>
                  </a:cubicBezTo>
                  <a:cubicBezTo>
                    <a:pt x="206942" y="81971"/>
                    <a:pt x="212024" y="31142"/>
                    <a:pt x="231932" y="11869"/>
                  </a:cubicBezTo>
                  <a:cubicBezTo>
                    <a:pt x="243644" y="793"/>
                    <a:pt x="260523" y="-2871"/>
                    <a:pt x="275773" y="2339"/>
                  </a:cubicBezTo>
                  <a:cubicBezTo>
                    <a:pt x="278377" y="5219"/>
                    <a:pt x="280221" y="8714"/>
                    <a:pt x="281067" y="12504"/>
                  </a:cubicBezTo>
                  <a:cubicBezTo>
                    <a:pt x="282973" y="27965"/>
                    <a:pt x="262218" y="61004"/>
                    <a:pt x="256711" y="75829"/>
                  </a:cubicBezTo>
                  <a:close/>
                </a:path>
              </a:pathLst>
            </a:custGeom>
            <a:solidFill>
              <a:srgbClr val="D67A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EB419D42-9A44-366D-1AC8-5A70CF04C828}"/>
                </a:ext>
              </a:extLst>
            </p:cNvPr>
            <p:cNvSpPr/>
            <p:nvPr/>
          </p:nvSpPr>
          <p:spPr>
            <a:xfrm>
              <a:off x="11729558" y="5497380"/>
              <a:ext cx="333389" cy="446317"/>
            </a:xfrm>
            <a:custGeom>
              <a:avLst/>
              <a:gdLst>
                <a:gd name="connsiteX0" fmla="*/ 174007 w 333389"/>
                <a:gd name="connsiteY0" fmla="*/ 82604 h 446317"/>
                <a:gd name="connsiteX1" fmla="*/ 71925 w 333389"/>
                <a:gd name="connsiteY1" fmla="*/ 146140 h 446317"/>
                <a:gd name="connsiteX2" fmla="*/ 5423 w 333389"/>
                <a:gd name="connsiteY2" fmla="*/ 244197 h 446317"/>
                <a:gd name="connsiteX3" fmla="*/ 129 w 333389"/>
                <a:gd name="connsiteY3" fmla="*/ 299898 h 446317"/>
                <a:gd name="connsiteX4" fmla="*/ 8389 w 333389"/>
                <a:gd name="connsiteY4" fmla="*/ 358563 h 446317"/>
                <a:gd name="connsiteX5" fmla="*/ 167230 w 333389"/>
                <a:gd name="connsiteY5" fmla="*/ 443279 h 446317"/>
                <a:gd name="connsiteX6" fmla="*/ 301504 w 333389"/>
                <a:gd name="connsiteY6" fmla="*/ 312393 h 446317"/>
                <a:gd name="connsiteX7" fmla="*/ 315269 w 333389"/>
                <a:gd name="connsiteY7" fmla="*/ 223231 h 446317"/>
                <a:gd name="connsiteX8" fmla="*/ 325012 w 333389"/>
                <a:gd name="connsiteY8" fmla="*/ 110136 h 446317"/>
                <a:gd name="connsiteX9" fmla="*/ 333272 w 333389"/>
                <a:gd name="connsiteY9" fmla="*/ 6 h 446317"/>
                <a:gd name="connsiteX10" fmla="*/ 174007 w 333389"/>
                <a:gd name="connsiteY10" fmla="*/ 82604 h 44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389" h="446317">
                  <a:moveTo>
                    <a:pt x="174007" y="82604"/>
                  </a:moveTo>
                  <a:cubicBezTo>
                    <a:pt x="137876" y="100182"/>
                    <a:pt x="103651" y="121488"/>
                    <a:pt x="71925" y="146140"/>
                  </a:cubicBezTo>
                  <a:cubicBezTo>
                    <a:pt x="39967" y="170982"/>
                    <a:pt x="16669" y="205313"/>
                    <a:pt x="5423" y="244197"/>
                  </a:cubicBezTo>
                  <a:cubicBezTo>
                    <a:pt x="1336" y="262475"/>
                    <a:pt x="-443" y="281176"/>
                    <a:pt x="129" y="299898"/>
                  </a:cubicBezTo>
                  <a:cubicBezTo>
                    <a:pt x="-125" y="319764"/>
                    <a:pt x="2649" y="339545"/>
                    <a:pt x="8389" y="358563"/>
                  </a:cubicBezTo>
                  <a:cubicBezTo>
                    <a:pt x="33761" y="421613"/>
                    <a:pt x="100728" y="457341"/>
                    <a:pt x="167230" y="443279"/>
                  </a:cubicBezTo>
                  <a:cubicBezTo>
                    <a:pt x="232269" y="426992"/>
                    <a:pt x="283544" y="377010"/>
                    <a:pt x="301504" y="312393"/>
                  </a:cubicBezTo>
                  <a:cubicBezTo>
                    <a:pt x="309170" y="283230"/>
                    <a:pt x="313786" y="253347"/>
                    <a:pt x="315269" y="223231"/>
                  </a:cubicBezTo>
                  <a:cubicBezTo>
                    <a:pt x="318658" y="185532"/>
                    <a:pt x="321835" y="147834"/>
                    <a:pt x="325012" y="110136"/>
                  </a:cubicBezTo>
                  <a:cubicBezTo>
                    <a:pt x="331323" y="73772"/>
                    <a:pt x="334097" y="36900"/>
                    <a:pt x="333272" y="6"/>
                  </a:cubicBezTo>
                  <a:cubicBezTo>
                    <a:pt x="279053" y="17161"/>
                    <a:pt x="224625" y="55918"/>
                    <a:pt x="174007" y="82604"/>
                  </a:cubicBezTo>
                  <a:close/>
                </a:path>
              </a:pathLst>
            </a:custGeom>
            <a:solidFill>
              <a:srgbClr val="FFFFFF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E48EC4F6-E4E9-4D3F-61A6-67F090D8EC51}"/>
                </a:ext>
              </a:extLst>
            </p:cNvPr>
            <p:cNvSpPr/>
            <p:nvPr/>
          </p:nvSpPr>
          <p:spPr>
            <a:xfrm>
              <a:off x="11095145" y="5253890"/>
              <a:ext cx="225860" cy="401630"/>
            </a:xfrm>
            <a:custGeom>
              <a:avLst/>
              <a:gdLst>
                <a:gd name="connsiteX0" fmla="*/ 224308 w 225860"/>
                <a:gd name="connsiteY0" fmla="*/ 383065 h 401630"/>
                <a:gd name="connsiteX1" fmla="*/ 105918 w 225860"/>
                <a:gd name="connsiteY1" fmla="*/ 401490 h 401630"/>
                <a:gd name="connsiteX2" fmla="*/ 24 w 225860"/>
                <a:gd name="connsiteY2" fmla="*/ 351508 h 401630"/>
                <a:gd name="connsiteX3" fmla="*/ 67373 w 225860"/>
                <a:gd name="connsiteY3" fmla="*/ 177842 h 401630"/>
                <a:gd name="connsiteX4" fmla="*/ 92364 w 225860"/>
                <a:gd name="connsiteY4" fmla="*/ 117906 h 401630"/>
                <a:gd name="connsiteX5" fmla="*/ 130486 w 225860"/>
                <a:gd name="connsiteY5" fmla="*/ 29166 h 401630"/>
                <a:gd name="connsiteX6" fmla="*/ 159713 w 225860"/>
                <a:gd name="connsiteY6" fmla="*/ 10317 h 401630"/>
                <a:gd name="connsiteX7" fmla="*/ 177291 w 225860"/>
                <a:gd name="connsiteY7" fmla="*/ 81902 h 401630"/>
                <a:gd name="connsiteX8" fmla="*/ 186398 w 225860"/>
                <a:gd name="connsiteY8" fmla="*/ 126589 h 401630"/>
                <a:gd name="connsiteX9" fmla="*/ 224308 w 225860"/>
                <a:gd name="connsiteY9" fmla="*/ 383065 h 4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860" h="401630">
                  <a:moveTo>
                    <a:pt x="224308" y="383065"/>
                  </a:moveTo>
                  <a:cubicBezTo>
                    <a:pt x="186313" y="396449"/>
                    <a:pt x="146179" y="402697"/>
                    <a:pt x="105918" y="401490"/>
                  </a:cubicBezTo>
                  <a:cubicBezTo>
                    <a:pt x="65425" y="399351"/>
                    <a:pt x="27408" y="381413"/>
                    <a:pt x="24" y="351508"/>
                  </a:cubicBezTo>
                  <a:cubicBezTo>
                    <a:pt x="21203" y="293054"/>
                    <a:pt x="44077" y="235024"/>
                    <a:pt x="67373" y="177842"/>
                  </a:cubicBezTo>
                  <a:cubicBezTo>
                    <a:pt x="75421" y="157722"/>
                    <a:pt x="83681" y="137814"/>
                    <a:pt x="92364" y="117906"/>
                  </a:cubicBezTo>
                  <a:cubicBezTo>
                    <a:pt x="104648" y="88255"/>
                    <a:pt x="117567" y="58605"/>
                    <a:pt x="130486" y="29166"/>
                  </a:cubicBezTo>
                  <a:cubicBezTo>
                    <a:pt x="140016" y="7988"/>
                    <a:pt x="144464" y="-13191"/>
                    <a:pt x="159713" y="10317"/>
                  </a:cubicBezTo>
                  <a:cubicBezTo>
                    <a:pt x="168904" y="33233"/>
                    <a:pt x="174834" y="57334"/>
                    <a:pt x="177291" y="81902"/>
                  </a:cubicBezTo>
                  <a:lnTo>
                    <a:pt x="186398" y="126589"/>
                  </a:lnTo>
                  <a:cubicBezTo>
                    <a:pt x="202282" y="210669"/>
                    <a:pt x="233203" y="380099"/>
                    <a:pt x="224308" y="383065"/>
                  </a:cubicBezTo>
                  <a:close/>
                </a:path>
              </a:pathLst>
            </a:custGeom>
            <a:solidFill>
              <a:srgbClr val="FCC57C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85523FEF-E7DE-6188-4A79-0BC29FECCF15}"/>
                </a:ext>
              </a:extLst>
            </p:cNvPr>
            <p:cNvSpPr/>
            <p:nvPr/>
          </p:nvSpPr>
          <p:spPr>
            <a:xfrm>
              <a:off x="11084344" y="5590381"/>
              <a:ext cx="239744" cy="738690"/>
            </a:xfrm>
            <a:custGeom>
              <a:avLst/>
              <a:gdLst>
                <a:gd name="connsiteX0" fmla="*/ 227061 w 239744"/>
                <a:gd name="connsiteY0" fmla="*/ 738697 h 738690"/>
                <a:gd name="connsiteX1" fmla="*/ 24 w 239744"/>
                <a:gd name="connsiteY1" fmla="*/ 660123 h 738690"/>
                <a:gd name="connsiteX2" fmla="*/ 24 w 239744"/>
                <a:gd name="connsiteY2" fmla="*/ 492175 h 738690"/>
                <a:gd name="connsiteX3" fmla="*/ 24 w 239744"/>
                <a:gd name="connsiteY3" fmla="*/ 455748 h 738690"/>
                <a:gd name="connsiteX4" fmla="*/ 7226 w 239744"/>
                <a:gd name="connsiteY4" fmla="*/ 24759 h 738690"/>
                <a:gd name="connsiteX5" fmla="*/ 64408 w 239744"/>
                <a:gd name="connsiteY5" fmla="*/ 20947 h 738690"/>
                <a:gd name="connsiteX6" fmla="*/ 239768 w 239744"/>
                <a:gd name="connsiteY6" fmla="*/ 49327 h 738690"/>
                <a:gd name="connsiteX7" fmla="*/ 229814 w 239744"/>
                <a:gd name="connsiteY7" fmla="*/ 446006 h 738690"/>
                <a:gd name="connsiteX8" fmla="*/ 226214 w 239744"/>
                <a:gd name="connsiteY8" fmla="*/ 677490 h 738690"/>
                <a:gd name="connsiteX9" fmla="*/ 227061 w 239744"/>
                <a:gd name="connsiteY9" fmla="*/ 738697 h 73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9744" h="738690">
                  <a:moveTo>
                    <a:pt x="227061" y="738697"/>
                  </a:moveTo>
                  <a:cubicBezTo>
                    <a:pt x="148594" y="721373"/>
                    <a:pt x="72413" y="695005"/>
                    <a:pt x="24" y="660123"/>
                  </a:cubicBezTo>
                  <a:cubicBezTo>
                    <a:pt x="24" y="604211"/>
                    <a:pt x="24" y="548088"/>
                    <a:pt x="24" y="492175"/>
                  </a:cubicBezTo>
                  <a:lnTo>
                    <a:pt x="24" y="455748"/>
                  </a:lnTo>
                  <a:cubicBezTo>
                    <a:pt x="1084" y="325075"/>
                    <a:pt x="5319" y="144843"/>
                    <a:pt x="7226" y="24759"/>
                  </a:cubicBezTo>
                  <a:cubicBezTo>
                    <a:pt x="7226" y="-25011"/>
                    <a:pt x="12732" y="14594"/>
                    <a:pt x="64408" y="20947"/>
                  </a:cubicBezTo>
                  <a:cubicBezTo>
                    <a:pt x="79021" y="22642"/>
                    <a:pt x="239768" y="47209"/>
                    <a:pt x="239768" y="49327"/>
                  </a:cubicBezTo>
                  <a:cubicBezTo>
                    <a:pt x="238074" y="182965"/>
                    <a:pt x="232991" y="314486"/>
                    <a:pt x="229814" y="446006"/>
                  </a:cubicBezTo>
                  <a:cubicBezTo>
                    <a:pt x="227696" y="523097"/>
                    <a:pt x="226214" y="599975"/>
                    <a:pt x="226214" y="677490"/>
                  </a:cubicBezTo>
                  <a:cubicBezTo>
                    <a:pt x="226002" y="697822"/>
                    <a:pt x="227485" y="718365"/>
                    <a:pt x="227061" y="738697"/>
                  </a:cubicBezTo>
                  <a:close/>
                </a:path>
              </a:pathLst>
            </a:custGeom>
            <a:solidFill>
              <a:srgbClr val="FFE21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34F5813A-752C-F645-2380-109EF13FF5E3}"/>
                </a:ext>
              </a:extLst>
            </p:cNvPr>
            <p:cNvSpPr/>
            <p:nvPr/>
          </p:nvSpPr>
          <p:spPr>
            <a:xfrm>
              <a:off x="11222579" y="6475465"/>
              <a:ext cx="482620" cy="524134"/>
            </a:xfrm>
            <a:custGeom>
              <a:avLst/>
              <a:gdLst>
                <a:gd name="connsiteX0" fmla="*/ 352079 w 482620"/>
                <a:gd name="connsiteY0" fmla="*/ 191414 h 524134"/>
                <a:gd name="connsiteX1" fmla="*/ 289813 w 482620"/>
                <a:gd name="connsiteY1" fmla="*/ 352585 h 524134"/>
                <a:gd name="connsiteX2" fmla="*/ 56847 w 482620"/>
                <a:gd name="connsiteY2" fmla="*/ 423958 h 524134"/>
                <a:gd name="connsiteX3" fmla="*/ 87 w 482620"/>
                <a:gd name="connsiteY3" fmla="*/ 464197 h 524134"/>
                <a:gd name="connsiteX4" fmla="*/ 46681 w 482620"/>
                <a:gd name="connsiteY4" fmla="*/ 500837 h 524134"/>
                <a:gd name="connsiteX5" fmla="*/ 207851 w 482620"/>
                <a:gd name="connsiteY5" fmla="*/ 524134 h 524134"/>
                <a:gd name="connsiteX6" fmla="*/ 356103 w 482620"/>
                <a:gd name="connsiteY6" fmla="*/ 464833 h 524134"/>
                <a:gd name="connsiteX7" fmla="*/ 416675 w 482620"/>
                <a:gd name="connsiteY7" fmla="*/ 354915 h 524134"/>
                <a:gd name="connsiteX8" fmla="*/ 481270 w 482620"/>
                <a:gd name="connsiteY8" fmla="*/ 74508 h 524134"/>
                <a:gd name="connsiteX9" fmla="*/ 396555 w 482620"/>
                <a:gd name="connsiteY9" fmla="*/ 13937 h 524134"/>
                <a:gd name="connsiteX10" fmla="*/ 352079 w 482620"/>
                <a:gd name="connsiteY10" fmla="*/ 191414 h 52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2620" h="524134">
                  <a:moveTo>
                    <a:pt x="352079" y="191414"/>
                  </a:moveTo>
                  <a:cubicBezTo>
                    <a:pt x="345091" y="249656"/>
                    <a:pt x="330900" y="310863"/>
                    <a:pt x="289813" y="352585"/>
                  </a:cubicBezTo>
                  <a:cubicBezTo>
                    <a:pt x="231571" y="411886"/>
                    <a:pt x="139232" y="416122"/>
                    <a:pt x="56847" y="423958"/>
                  </a:cubicBezTo>
                  <a:cubicBezTo>
                    <a:pt x="31220" y="426711"/>
                    <a:pt x="-1607" y="438571"/>
                    <a:pt x="87" y="464197"/>
                  </a:cubicBezTo>
                  <a:cubicBezTo>
                    <a:pt x="1570" y="485376"/>
                    <a:pt x="26137" y="495542"/>
                    <a:pt x="46681" y="500837"/>
                  </a:cubicBezTo>
                  <a:cubicBezTo>
                    <a:pt x="98951" y="516552"/>
                    <a:pt x="153274" y="524409"/>
                    <a:pt x="207851" y="524134"/>
                  </a:cubicBezTo>
                  <a:cubicBezTo>
                    <a:pt x="262958" y="523625"/>
                    <a:pt x="315864" y="502468"/>
                    <a:pt x="356103" y="464833"/>
                  </a:cubicBezTo>
                  <a:cubicBezTo>
                    <a:pt x="384186" y="433149"/>
                    <a:pt x="404878" y="395600"/>
                    <a:pt x="416675" y="354915"/>
                  </a:cubicBezTo>
                  <a:cubicBezTo>
                    <a:pt x="445393" y="263253"/>
                    <a:pt x="466995" y="169494"/>
                    <a:pt x="481270" y="74508"/>
                  </a:cubicBezTo>
                  <a:cubicBezTo>
                    <a:pt x="490801" y="20713"/>
                    <a:pt x="449502" y="-23550"/>
                    <a:pt x="396555" y="13937"/>
                  </a:cubicBezTo>
                  <a:cubicBezTo>
                    <a:pt x="350808" y="46551"/>
                    <a:pt x="358009" y="142068"/>
                    <a:pt x="352079" y="191414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C7BBDB22-50AC-C22A-FBFF-D36C30AFD7FD}"/>
                </a:ext>
              </a:extLst>
            </p:cNvPr>
            <p:cNvSpPr/>
            <p:nvPr/>
          </p:nvSpPr>
          <p:spPr>
            <a:xfrm>
              <a:off x="11863936" y="5512205"/>
              <a:ext cx="173666" cy="205645"/>
            </a:xfrm>
            <a:custGeom>
              <a:avLst/>
              <a:gdLst>
                <a:gd name="connsiteX0" fmla="*/ 173691 w 173666"/>
                <a:gd name="connsiteY0" fmla="*/ 6 h 205645"/>
                <a:gd name="connsiteX1" fmla="*/ 126249 w 173666"/>
                <a:gd name="connsiteY1" fmla="*/ 46811 h 205645"/>
                <a:gd name="connsiteX2" fmla="*/ 82621 w 173666"/>
                <a:gd name="connsiteY2" fmla="*/ 99758 h 205645"/>
                <a:gd name="connsiteX3" fmla="*/ 24 w 173666"/>
                <a:gd name="connsiteY3" fmla="*/ 205652 h 20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666" h="205645">
                  <a:moveTo>
                    <a:pt x="173691" y="6"/>
                  </a:moveTo>
                  <a:cubicBezTo>
                    <a:pt x="157383" y="15255"/>
                    <a:pt x="141286" y="30504"/>
                    <a:pt x="126249" y="46811"/>
                  </a:cubicBezTo>
                  <a:cubicBezTo>
                    <a:pt x="111213" y="63119"/>
                    <a:pt x="96600" y="81756"/>
                    <a:pt x="82621" y="99758"/>
                  </a:cubicBezTo>
                  <a:lnTo>
                    <a:pt x="24" y="205652"/>
                  </a:ln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A9518073-34B6-521B-1C2B-D887722A067F}"/>
                </a:ext>
              </a:extLst>
            </p:cNvPr>
            <p:cNvSpPr/>
            <p:nvPr/>
          </p:nvSpPr>
          <p:spPr>
            <a:xfrm>
              <a:off x="11916883" y="5509240"/>
              <a:ext cx="126224" cy="263887"/>
            </a:xfrm>
            <a:custGeom>
              <a:avLst/>
              <a:gdLst>
                <a:gd name="connsiteX0" fmla="*/ 85162 w 126224"/>
                <a:gd name="connsiteY0" fmla="*/ 263894 h 263887"/>
                <a:gd name="connsiteX1" fmla="*/ 104224 w 126224"/>
                <a:gd name="connsiteY1" fmla="*/ 123691 h 263887"/>
                <a:gd name="connsiteX2" fmla="*/ 116084 w 126224"/>
                <a:gd name="connsiteY2" fmla="*/ 54012 h 263887"/>
                <a:gd name="connsiteX3" fmla="*/ 126249 w 126224"/>
                <a:gd name="connsiteY3" fmla="*/ 6 h 263887"/>
                <a:gd name="connsiteX4" fmla="*/ 89610 w 126224"/>
                <a:gd name="connsiteY4" fmla="*/ 56130 h 263887"/>
                <a:gd name="connsiteX5" fmla="*/ 56359 w 126224"/>
                <a:gd name="connsiteY5" fmla="*/ 117337 h 263887"/>
                <a:gd name="connsiteX6" fmla="*/ 24 w 126224"/>
                <a:gd name="connsiteY6" fmla="*/ 245680 h 26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224" h="263887">
                  <a:moveTo>
                    <a:pt x="85162" y="263894"/>
                  </a:moveTo>
                  <a:cubicBezTo>
                    <a:pt x="90457" y="216877"/>
                    <a:pt x="96812" y="170284"/>
                    <a:pt x="104224" y="123691"/>
                  </a:cubicBezTo>
                  <a:cubicBezTo>
                    <a:pt x="107824" y="100394"/>
                    <a:pt x="111848" y="77097"/>
                    <a:pt x="116084" y="54012"/>
                  </a:cubicBezTo>
                  <a:cubicBezTo>
                    <a:pt x="121019" y="36328"/>
                    <a:pt x="124428" y="18262"/>
                    <a:pt x="126249" y="6"/>
                  </a:cubicBezTo>
                  <a:cubicBezTo>
                    <a:pt x="111827" y="17161"/>
                    <a:pt x="99522" y="36010"/>
                    <a:pt x="89610" y="56130"/>
                  </a:cubicBezTo>
                  <a:cubicBezTo>
                    <a:pt x="77750" y="76038"/>
                    <a:pt x="66737" y="96582"/>
                    <a:pt x="56359" y="117337"/>
                  </a:cubicBezTo>
                  <a:cubicBezTo>
                    <a:pt x="35181" y="159694"/>
                    <a:pt x="17179" y="202052"/>
                    <a:pt x="24" y="245680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BFA82A33-2394-5C52-C823-FF805ECDC169}"/>
                </a:ext>
              </a:extLst>
            </p:cNvPr>
            <p:cNvSpPr/>
            <p:nvPr/>
          </p:nvSpPr>
          <p:spPr>
            <a:xfrm>
              <a:off x="11187273" y="5253678"/>
              <a:ext cx="94033" cy="139378"/>
            </a:xfrm>
            <a:custGeom>
              <a:avLst/>
              <a:gdLst>
                <a:gd name="connsiteX0" fmla="*/ 94058 w 94033"/>
                <a:gd name="connsiteY0" fmla="*/ 126801 h 139378"/>
                <a:gd name="connsiteX1" fmla="*/ 89399 w 94033"/>
                <a:gd name="connsiteY1" fmla="*/ 128495 h 139378"/>
                <a:gd name="connsiteX2" fmla="*/ 50641 w 94033"/>
                <a:gd name="connsiteY2" fmla="*/ 139084 h 139378"/>
                <a:gd name="connsiteX3" fmla="*/ 24 w 94033"/>
                <a:gd name="connsiteY3" fmla="*/ 117906 h 139378"/>
                <a:gd name="connsiteX4" fmla="*/ 38146 w 94033"/>
                <a:gd name="connsiteY4" fmla="*/ 29166 h 139378"/>
                <a:gd name="connsiteX5" fmla="*/ 67373 w 94033"/>
                <a:gd name="connsiteY5" fmla="*/ 10317 h 139378"/>
                <a:gd name="connsiteX6" fmla="*/ 84951 w 94033"/>
                <a:gd name="connsiteY6" fmla="*/ 81902 h 13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033" h="139378">
                  <a:moveTo>
                    <a:pt x="94058" y="126801"/>
                  </a:moveTo>
                  <a:lnTo>
                    <a:pt x="89399" y="128495"/>
                  </a:lnTo>
                  <a:cubicBezTo>
                    <a:pt x="77073" y="133896"/>
                    <a:pt x="64005" y="137454"/>
                    <a:pt x="50641" y="139084"/>
                  </a:cubicBezTo>
                  <a:cubicBezTo>
                    <a:pt x="31263" y="141075"/>
                    <a:pt x="12202" y="133091"/>
                    <a:pt x="24" y="117906"/>
                  </a:cubicBezTo>
                  <a:cubicBezTo>
                    <a:pt x="12308" y="88255"/>
                    <a:pt x="25227" y="58605"/>
                    <a:pt x="38146" y="29166"/>
                  </a:cubicBezTo>
                  <a:cubicBezTo>
                    <a:pt x="47677" y="7988"/>
                    <a:pt x="52124" y="-13191"/>
                    <a:pt x="67373" y="10317"/>
                  </a:cubicBezTo>
                  <a:cubicBezTo>
                    <a:pt x="76564" y="33233"/>
                    <a:pt x="82495" y="57334"/>
                    <a:pt x="84951" y="81902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1B652631-3B0C-1012-8B00-2B3DEA63F115}"/>
                </a:ext>
              </a:extLst>
            </p:cNvPr>
            <p:cNvSpPr/>
            <p:nvPr/>
          </p:nvSpPr>
          <p:spPr>
            <a:xfrm>
              <a:off x="11135220" y="5677366"/>
              <a:ext cx="73499" cy="537128"/>
            </a:xfrm>
            <a:custGeom>
              <a:avLst/>
              <a:gdLst>
                <a:gd name="connsiteX0" fmla="*/ 10991 w 73499"/>
                <a:gd name="connsiteY0" fmla="*/ 392060 h 537128"/>
                <a:gd name="connsiteX1" fmla="*/ 50383 w 73499"/>
                <a:gd name="connsiteY1" fmla="*/ 537134 h 537128"/>
                <a:gd name="connsiteX2" fmla="*/ 64785 w 73499"/>
                <a:gd name="connsiteY2" fmla="*/ 502190 h 537128"/>
                <a:gd name="connsiteX3" fmla="*/ 72198 w 73499"/>
                <a:gd name="connsiteY3" fmla="*/ 253127 h 537128"/>
                <a:gd name="connsiteX4" fmla="*/ 45935 w 73499"/>
                <a:gd name="connsiteY4" fmla="*/ 15501 h 537128"/>
                <a:gd name="connsiteX5" fmla="*/ 613 w 73499"/>
                <a:gd name="connsiteY5" fmla="*/ 120124 h 537128"/>
                <a:gd name="connsiteX6" fmla="*/ 10991 w 73499"/>
                <a:gd name="connsiteY6" fmla="*/ 392060 h 537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99" h="537128">
                  <a:moveTo>
                    <a:pt x="10991" y="392060"/>
                  </a:moveTo>
                  <a:cubicBezTo>
                    <a:pt x="13744" y="445007"/>
                    <a:pt x="19251" y="503460"/>
                    <a:pt x="50383" y="537134"/>
                  </a:cubicBezTo>
                  <a:cubicBezTo>
                    <a:pt x="60337" y="532687"/>
                    <a:pt x="63514" y="515956"/>
                    <a:pt x="64785" y="502190"/>
                  </a:cubicBezTo>
                  <a:cubicBezTo>
                    <a:pt x="72875" y="419422"/>
                    <a:pt x="75353" y="336211"/>
                    <a:pt x="72198" y="253127"/>
                  </a:cubicBezTo>
                  <a:cubicBezTo>
                    <a:pt x="70291" y="204839"/>
                    <a:pt x="74950" y="49387"/>
                    <a:pt x="45935" y="15501"/>
                  </a:cubicBezTo>
                  <a:cubicBezTo>
                    <a:pt x="-6588" y="-45495"/>
                    <a:pt x="-22" y="91320"/>
                    <a:pt x="613" y="120124"/>
                  </a:cubicBezTo>
                  <a:cubicBezTo>
                    <a:pt x="3155" y="210769"/>
                    <a:pt x="6543" y="300779"/>
                    <a:pt x="10991" y="392060"/>
                  </a:cubicBezTo>
                  <a:close/>
                </a:path>
              </a:pathLst>
            </a:custGeom>
            <a:solidFill>
              <a:srgbClr val="FFF0A4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016004BE-944C-F0B8-6655-D144BDA13B60}"/>
                </a:ext>
              </a:extLst>
            </p:cNvPr>
            <p:cNvSpPr/>
            <p:nvPr/>
          </p:nvSpPr>
          <p:spPr>
            <a:xfrm>
              <a:off x="11011730" y="6342516"/>
              <a:ext cx="471649" cy="184297"/>
            </a:xfrm>
            <a:custGeom>
              <a:avLst/>
              <a:gdLst>
                <a:gd name="connsiteX0" fmla="*/ 421242 w 471649"/>
                <a:gd name="connsiteY0" fmla="*/ 80383 h 184297"/>
                <a:gd name="connsiteX1" fmla="*/ 456187 w 471649"/>
                <a:gd name="connsiteY1" fmla="*/ 86313 h 184297"/>
                <a:gd name="connsiteX2" fmla="*/ 458094 w 471649"/>
                <a:gd name="connsiteY2" fmla="*/ 151968 h 184297"/>
                <a:gd name="connsiteX3" fmla="*/ 389051 w 471649"/>
                <a:gd name="connsiteY3" fmla="*/ 178653 h 184297"/>
                <a:gd name="connsiteX4" fmla="*/ 156083 w 471649"/>
                <a:gd name="connsiteY4" fmla="*/ 169758 h 184297"/>
                <a:gd name="connsiteX5" fmla="*/ 33882 w 471649"/>
                <a:gd name="connsiteY5" fmla="*/ 113634 h 184297"/>
                <a:gd name="connsiteX6" fmla="*/ 13762 w 471649"/>
                <a:gd name="connsiteY6" fmla="*/ 9434 h 184297"/>
                <a:gd name="connsiteX7" fmla="*/ 128763 w 471649"/>
                <a:gd name="connsiteY7" fmla="*/ 33154 h 184297"/>
                <a:gd name="connsiteX8" fmla="*/ 421242 w 471649"/>
                <a:gd name="connsiteY8" fmla="*/ 80383 h 18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1649" h="184297">
                  <a:moveTo>
                    <a:pt x="421242" y="80383"/>
                  </a:moveTo>
                  <a:cubicBezTo>
                    <a:pt x="433208" y="79070"/>
                    <a:pt x="445322" y="81125"/>
                    <a:pt x="456187" y="86313"/>
                  </a:cubicBezTo>
                  <a:cubicBezTo>
                    <a:pt x="477366" y="99233"/>
                    <a:pt x="475671" y="133966"/>
                    <a:pt x="458094" y="151968"/>
                  </a:cubicBezTo>
                  <a:cubicBezTo>
                    <a:pt x="438714" y="168339"/>
                    <a:pt x="414401" y="177742"/>
                    <a:pt x="389051" y="178653"/>
                  </a:cubicBezTo>
                  <a:cubicBezTo>
                    <a:pt x="311430" y="188480"/>
                    <a:pt x="232730" y="185473"/>
                    <a:pt x="156083" y="169758"/>
                  </a:cubicBezTo>
                  <a:cubicBezTo>
                    <a:pt x="110761" y="163319"/>
                    <a:pt x="68297" y="143814"/>
                    <a:pt x="33882" y="113634"/>
                  </a:cubicBezTo>
                  <a:cubicBezTo>
                    <a:pt x="11009" y="90549"/>
                    <a:pt x="-17371" y="36543"/>
                    <a:pt x="13762" y="9434"/>
                  </a:cubicBezTo>
                  <a:cubicBezTo>
                    <a:pt x="44895" y="-17675"/>
                    <a:pt x="98477" y="21083"/>
                    <a:pt x="128763" y="33154"/>
                  </a:cubicBezTo>
                  <a:cubicBezTo>
                    <a:pt x="222246" y="67803"/>
                    <a:pt x="321596" y="83835"/>
                    <a:pt x="421242" y="80383"/>
                  </a:cubicBezTo>
                  <a:close/>
                </a:path>
              </a:pathLst>
            </a:custGeom>
            <a:solidFill>
              <a:srgbClr val="50AD9F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85" name="Freeform: Shape 84">
            <a:extLst>
              <a:ext uri="{FF2B5EF4-FFF2-40B4-BE49-F238E27FC236}">
                <a16:creationId xmlns:a16="http://schemas.microsoft.com/office/drawing/2014/main" id="{38CAB996-2963-0E7A-5F21-32A829175AFA}"/>
              </a:ext>
            </a:extLst>
          </p:cNvPr>
          <p:cNvSpPr/>
          <p:nvPr/>
        </p:nvSpPr>
        <p:spPr>
          <a:xfrm>
            <a:off x="15081" y="1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DF6C834B-ADA3-411A-4EF2-7CF9CFB80C86}"/>
              </a:ext>
            </a:extLst>
          </p:cNvPr>
          <p:cNvGrpSpPr/>
          <p:nvPr/>
        </p:nvGrpSpPr>
        <p:grpSpPr>
          <a:xfrm>
            <a:off x="317656" y="1965169"/>
            <a:ext cx="161663" cy="293066"/>
            <a:chOff x="302574" y="1965169"/>
            <a:chExt cx="161663" cy="293066"/>
          </a:xfrm>
        </p:grpSpPr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C13E9796-D501-415F-8B90-F6383D21EF99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A4468AC6-5B60-DE95-49EE-6F0F3C3F1C61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782B3F70-2C25-5A43-1449-9FABF7E08AB2}"/>
              </a:ext>
            </a:extLst>
          </p:cNvPr>
          <p:cNvGrpSpPr/>
          <p:nvPr/>
        </p:nvGrpSpPr>
        <p:grpSpPr>
          <a:xfrm>
            <a:off x="2500887" y="193481"/>
            <a:ext cx="258490" cy="315953"/>
            <a:chOff x="2485806" y="193480"/>
            <a:chExt cx="258490" cy="315953"/>
          </a:xfrm>
        </p:grpSpPr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38BEC250-BF80-278A-1CAA-6B6BA96F6AB6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19690AF1-F963-D4ED-557E-935560F74841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8D62F3A1-FAC8-F4DA-5DF9-86A62D4E1747}"/>
              </a:ext>
            </a:extLst>
          </p:cNvPr>
          <p:cNvGrpSpPr/>
          <p:nvPr/>
        </p:nvGrpSpPr>
        <p:grpSpPr>
          <a:xfrm>
            <a:off x="319576" y="624349"/>
            <a:ext cx="1369514" cy="885063"/>
            <a:chOff x="304495" y="624348"/>
            <a:chExt cx="1369514" cy="885063"/>
          </a:xfrm>
        </p:grpSpPr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906AD0A2-FB87-E1A1-460F-5DA6404A4D1A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9252AB67-CA5C-3F1B-3009-2BFAC95D1DA8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CC83A80D-603A-AAE4-1CA8-38DFAF14F417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59DFD192-87C5-2C83-DCE0-DCC19F3233F7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FB2541FD-7D60-48EF-E438-59D168979992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CB3D56C9-5E01-29E6-EF7D-03EF8803B21A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94D33BBB-C62B-5384-4844-15694D14161C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3C4A4820-6F68-0F98-C923-734F519BAAE2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BA825D23-5DE7-D389-CD9F-8EC485E6E711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374283EC-D3EE-053C-9BE9-CECAACD6285C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6DC7B384-C442-9514-5518-ADACF435A1AB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4C484D21-467D-3E34-C874-76758B43CB69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954C0635-5919-63F6-AE9E-019453BD0C08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85740A51-AD23-B96D-ABA5-25CF1044D57E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17B7B615-EE4A-1D58-B42F-88DD79B2F7CC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C8660A89-7450-8047-252A-1BA59B73FA5D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79F265C0-C32F-72A0-E835-9D8004651C00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D857CF7B-51E6-02AD-EB0C-B75F5F778122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E705A4DE-5561-FC4E-F8E7-B220DE18B3CC}"/>
              </a:ext>
            </a:extLst>
          </p:cNvPr>
          <p:cNvGrpSpPr/>
          <p:nvPr/>
        </p:nvGrpSpPr>
        <p:grpSpPr>
          <a:xfrm>
            <a:off x="787240" y="169854"/>
            <a:ext cx="801825" cy="411081"/>
            <a:chOff x="772158" y="169853"/>
            <a:chExt cx="801825" cy="411081"/>
          </a:xfrm>
        </p:grpSpPr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55F50CEA-F0E7-6DD5-922C-169A22CFFA1D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5E5CBB5B-A33C-C53F-C399-7E4D4F0A9561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310E6CF1-A510-5390-837E-EF2DDAC03A18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970DA205-1A10-8AA2-AD7A-DAA387D620D5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5FE1BAA0-D900-65EA-702B-9B9F6EDA08B8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3D7FD4E8-8029-FD46-8312-F3A980095BC4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D628E4AC-22B8-37CA-53D6-04C21EA9CC30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C377B170-0EC5-A53B-9155-7BBC578F7123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0B7B2D3E-B09E-500F-B03D-C89739FCEFBD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0F9F051E-1A9F-A97F-AC50-496491DCE013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A92D899F-8DBF-ED2C-A378-369C0AEAAD14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1F5156CA-ED90-BE3C-00D4-53F0603D7701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124" name="Picture 6" descr="Download Banner Free Burke Ashley Math Teacher - Cute Owl Clip Art - Full  Size PNG Image - PNGkit">
            <a:extLst>
              <a:ext uri="{FF2B5EF4-FFF2-40B4-BE49-F238E27FC236}">
                <a16:creationId xmlns:a16="http://schemas.microsoft.com/office/drawing/2014/main" id="{26601C1A-8F78-D5F1-41BD-875972EA13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1264" y="275413"/>
            <a:ext cx="2086297" cy="1856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9AE8D2B-DFCA-A890-8294-D158C35B71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0887" y="1837806"/>
            <a:ext cx="6785436" cy="3182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514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97882BD-E679-5033-A407-15DB2C42E1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081" y="8483"/>
            <a:ext cx="12161838" cy="6841034"/>
          </a:xfrm>
          <a:prstGeom prst="rect">
            <a:avLst/>
          </a:prstGeom>
        </p:spPr>
      </p:pic>
      <p:sp>
        <p:nvSpPr>
          <p:cNvPr id="5" name="Freeform: Shape 4">
            <a:extLst>
              <a:ext uri="{FF2B5EF4-FFF2-40B4-BE49-F238E27FC236}">
                <a16:creationId xmlns:a16="http://schemas.microsoft.com/office/drawing/2014/main" id="{578B7704-B9D8-4387-87D9-D2C6A18F8882}"/>
              </a:ext>
            </a:extLst>
          </p:cNvPr>
          <p:cNvSpPr/>
          <p:nvPr/>
        </p:nvSpPr>
        <p:spPr>
          <a:xfrm>
            <a:off x="-21726" y="2213812"/>
            <a:ext cx="4790107" cy="4652545"/>
          </a:xfrm>
          <a:custGeom>
            <a:avLst/>
            <a:gdLst>
              <a:gd name="connsiteX0" fmla="*/ 4908413 w 4982190"/>
              <a:gd name="connsiteY0" fmla="*/ 4921361 h 4921348"/>
              <a:gd name="connsiteX1" fmla="*/ 3314780 w 4982190"/>
              <a:gd name="connsiteY1" fmla="*/ 2647778 h 4921348"/>
              <a:gd name="connsiteX2" fmla="*/ 1806142 w 4982190"/>
              <a:gd name="connsiteY2" fmla="*/ 1245381 h 4921348"/>
              <a:gd name="connsiteX3" fmla="*/ 24 w 4982190"/>
              <a:gd name="connsiteY3" fmla="*/ 34221 h 4921348"/>
              <a:gd name="connsiteX4" fmla="*/ 24 w 4982190"/>
              <a:gd name="connsiteY4" fmla="*/ 4921361 h 4921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82190" h="4921348">
                <a:moveTo>
                  <a:pt x="4908413" y="4921361"/>
                </a:moveTo>
                <a:cubicBezTo>
                  <a:pt x="4908413" y="4921361"/>
                  <a:pt x="5503369" y="3051499"/>
                  <a:pt x="3314780" y="2647778"/>
                </a:cubicBezTo>
                <a:cubicBezTo>
                  <a:pt x="3314780" y="2647778"/>
                  <a:pt x="2124868" y="2732772"/>
                  <a:pt x="1806142" y="1245381"/>
                </a:cubicBezTo>
                <a:cubicBezTo>
                  <a:pt x="1806142" y="1245381"/>
                  <a:pt x="1508663" y="-242009"/>
                  <a:pt x="24" y="34221"/>
                </a:cubicBezTo>
                <a:lnTo>
                  <a:pt x="24" y="4921361"/>
                </a:lnTo>
                <a:close/>
              </a:path>
            </a:pathLst>
          </a:custGeom>
          <a:solidFill>
            <a:srgbClr val="78DEC1"/>
          </a:solidFill>
          <a:ln w="2124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859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1AD1ED3E-6B50-4ACC-AF9F-5447918180AA}"/>
              </a:ext>
            </a:extLst>
          </p:cNvPr>
          <p:cNvSpPr/>
          <p:nvPr/>
        </p:nvSpPr>
        <p:spPr>
          <a:xfrm>
            <a:off x="7185902" y="-1103"/>
            <a:ext cx="5001190" cy="3701946"/>
          </a:xfrm>
          <a:custGeom>
            <a:avLst/>
            <a:gdLst>
              <a:gd name="connsiteX0" fmla="*/ 5205891 w 5205866"/>
              <a:gd name="connsiteY0" fmla="*/ 3824730 h 3827528"/>
              <a:gd name="connsiteX1" fmla="*/ 4228463 w 5205866"/>
              <a:gd name="connsiteY1" fmla="*/ 3144781 h 3827528"/>
              <a:gd name="connsiteX2" fmla="*/ 2294856 w 5205866"/>
              <a:gd name="connsiteY2" fmla="*/ 1721135 h 3827528"/>
              <a:gd name="connsiteX3" fmla="*/ 24 w 5205866"/>
              <a:gd name="connsiteY3" fmla="*/ 12 h 3827528"/>
              <a:gd name="connsiteX4" fmla="*/ 5205891 w 5205866"/>
              <a:gd name="connsiteY4" fmla="*/ 12 h 3827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05866" h="3827528">
                <a:moveTo>
                  <a:pt x="5205891" y="3824730"/>
                </a:moveTo>
                <a:cubicBezTo>
                  <a:pt x="5205891" y="3824730"/>
                  <a:pt x="4589687" y="3909724"/>
                  <a:pt x="4228463" y="3144781"/>
                </a:cubicBezTo>
                <a:cubicBezTo>
                  <a:pt x="3867240" y="2379837"/>
                  <a:pt x="3697252" y="1912371"/>
                  <a:pt x="2294856" y="1721135"/>
                </a:cubicBezTo>
                <a:cubicBezTo>
                  <a:pt x="892459" y="1529899"/>
                  <a:pt x="361248" y="892446"/>
                  <a:pt x="24" y="12"/>
                </a:cubicBezTo>
                <a:lnTo>
                  <a:pt x="5205891" y="12"/>
                </a:lnTo>
                <a:close/>
              </a:path>
            </a:pathLst>
          </a:custGeom>
          <a:solidFill>
            <a:srgbClr val="78DEC1"/>
          </a:solidFill>
          <a:ln w="2124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859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3C66858-8130-4CBD-B48C-DE23E121F60B}"/>
              </a:ext>
            </a:extLst>
          </p:cNvPr>
          <p:cNvSpPr/>
          <p:nvPr/>
        </p:nvSpPr>
        <p:spPr>
          <a:xfrm>
            <a:off x="9861469" y="1318462"/>
            <a:ext cx="229705" cy="327706"/>
          </a:xfrm>
          <a:custGeom>
            <a:avLst/>
            <a:gdLst>
              <a:gd name="connsiteX0" fmla="*/ 57834 w 230275"/>
              <a:gd name="connsiteY0" fmla="*/ 88282 h 328519"/>
              <a:gd name="connsiteX1" fmla="*/ 137516 w 230275"/>
              <a:gd name="connsiteY1" fmla="*/ 246158 h 328519"/>
              <a:gd name="connsiteX2" fmla="*/ 168114 w 230275"/>
              <a:gd name="connsiteY2" fmla="*/ 273993 h 328519"/>
              <a:gd name="connsiteX3" fmla="*/ 176188 w 230275"/>
              <a:gd name="connsiteY3" fmla="*/ 205573 h 328519"/>
              <a:gd name="connsiteX4" fmla="*/ 146653 w 230275"/>
              <a:gd name="connsiteY4" fmla="*/ 141828 h 328519"/>
              <a:gd name="connsiteX5" fmla="*/ 89494 w 230275"/>
              <a:gd name="connsiteY5" fmla="*/ 42598 h 328519"/>
              <a:gd name="connsiteX6" fmla="*/ 36799 w 230275"/>
              <a:gd name="connsiteY6" fmla="*/ 101 h 328519"/>
              <a:gd name="connsiteX7" fmla="*/ 5351 w 230275"/>
              <a:gd name="connsiteY7" fmla="*/ 25812 h 328519"/>
              <a:gd name="connsiteX8" fmla="*/ 889 w 230275"/>
              <a:gd name="connsiteY8" fmla="*/ 68308 h 328519"/>
              <a:gd name="connsiteX9" fmla="*/ 92469 w 230275"/>
              <a:gd name="connsiteY9" fmla="*/ 269744 h 328519"/>
              <a:gd name="connsiteX10" fmla="*/ 172576 w 230275"/>
              <a:gd name="connsiteY10" fmla="*/ 328389 h 328519"/>
              <a:gd name="connsiteX11" fmla="*/ 227184 w 230275"/>
              <a:gd name="connsiteY11" fmla="*/ 277606 h 328519"/>
              <a:gd name="connsiteX12" fmla="*/ 222934 w 230275"/>
              <a:gd name="connsiteY12" fmla="*/ 198986 h 328519"/>
              <a:gd name="connsiteX13" fmla="*/ 165564 w 230275"/>
              <a:gd name="connsiteY13" fmla="*/ 61084 h 328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0275" h="328519">
                <a:moveTo>
                  <a:pt x="57834" y="88282"/>
                </a:moveTo>
                <a:lnTo>
                  <a:pt x="137516" y="246158"/>
                </a:lnTo>
                <a:cubicBezTo>
                  <a:pt x="144103" y="259119"/>
                  <a:pt x="153452" y="273993"/>
                  <a:pt x="168114" y="273993"/>
                </a:cubicBezTo>
                <a:cubicBezTo>
                  <a:pt x="179970" y="253225"/>
                  <a:pt x="182882" y="228532"/>
                  <a:pt x="176188" y="205573"/>
                </a:cubicBezTo>
                <a:cubicBezTo>
                  <a:pt x="169155" y="183135"/>
                  <a:pt x="159211" y="161706"/>
                  <a:pt x="146653" y="141828"/>
                </a:cubicBezTo>
                <a:lnTo>
                  <a:pt x="89494" y="42598"/>
                </a:lnTo>
                <a:cubicBezTo>
                  <a:pt x="77595" y="21349"/>
                  <a:pt x="60384" y="-1599"/>
                  <a:pt x="36799" y="101"/>
                </a:cubicBezTo>
                <a:cubicBezTo>
                  <a:pt x="22498" y="2472"/>
                  <a:pt x="10514" y="12261"/>
                  <a:pt x="5351" y="25812"/>
                </a:cubicBezTo>
                <a:cubicBezTo>
                  <a:pt x="400" y="39398"/>
                  <a:pt x="-1130" y="53991"/>
                  <a:pt x="889" y="68308"/>
                </a:cubicBezTo>
                <a:cubicBezTo>
                  <a:pt x="7688" y="142678"/>
                  <a:pt x="50610" y="207911"/>
                  <a:pt x="92469" y="269744"/>
                </a:cubicBezTo>
                <a:cubicBezTo>
                  <a:pt x="111806" y="298641"/>
                  <a:pt x="137941" y="330939"/>
                  <a:pt x="172576" y="328389"/>
                </a:cubicBezTo>
                <a:cubicBezTo>
                  <a:pt x="199455" y="324218"/>
                  <a:pt x="221086" y="304107"/>
                  <a:pt x="227184" y="277606"/>
                </a:cubicBezTo>
                <a:cubicBezTo>
                  <a:pt x="232475" y="251464"/>
                  <a:pt x="231009" y="224406"/>
                  <a:pt x="222934" y="198986"/>
                </a:cubicBezTo>
                <a:cubicBezTo>
                  <a:pt x="210589" y="150480"/>
                  <a:pt x="191275" y="104027"/>
                  <a:pt x="165564" y="61084"/>
                </a:cubicBezTo>
              </a:path>
            </a:pathLst>
          </a:custGeom>
          <a:noFill/>
          <a:ln w="21241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endParaRPr lang="en-US" sz="1859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C40B98A-2565-481E-9E0F-3B4D750AE1E3}"/>
              </a:ext>
            </a:extLst>
          </p:cNvPr>
          <p:cNvSpPr/>
          <p:nvPr/>
        </p:nvSpPr>
        <p:spPr>
          <a:xfrm>
            <a:off x="1870628" y="4434255"/>
            <a:ext cx="229705" cy="327706"/>
          </a:xfrm>
          <a:custGeom>
            <a:avLst/>
            <a:gdLst>
              <a:gd name="connsiteX0" fmla="*/ 57834 w 230275"/>
              <a:gd name="connsiteY0" fmla="*/ 88282 h 328519"/>
              <a:gd name="connsiteX1" fmla="*/ 137516 w 230275"/>
              <a:gd name="connsiteY1" fmla="*/ 246158 h 328519"/>
              <a:gd name="connsiteX2" fmla="*/ 168114 w 230275"/>
              <a:gd name="connsiteY2" fmla="*/ 273993 h 328519"/>
              <a:gd name="connsiteX3" fmla="*/ 176188 w 230275"/>
              <a:gd name="connsiteY3" fmla="*/ 205573 h 328519"/>
              <a:gd name="connsiteX4" fmla="*/ 146653 w 230275"/>
              <a:gd name="connsiteY4" fmla="*/ 141828 h 328519"/>
              <a:gd name="connsiteX5" fmla="*/ 89494 w 230275"/>
              <a:gd name="connsiteY5" fmla="*/ 42598 h 328519"/>
              <a:gd name="connsiteX6" fmla="*/ 36798 w 230275"/>
              <a:gd name="connsiteY6" fmla="*/ 101 h 328519"/>
              <a:gd name="connsiteX7" fmla="*/ 5350 w 230275"/>
              <a:gd name="connsiteY7" fmla="*/ 25812 h 328519"/>
              <a:gd name="connsiteX8" fmla="*/ 888 w 230275"/>
              <a:gd name="connsiteY8" fmla="*/ 68309 h 328519"/>
              <a:gd name="connsiteX9" fmla="*/ 92469 w 230275"/>
              <a:gd name="connsiteY9" fmla="*/ 269744 h 328519"/>
              <a:gd name="connsiteX10" fmla="*/ 172576 w 230275"/>
              <a:gd name="connsiteY10" fmla="*/ 328390 h 328519"/>
              <a:gd name="connsiteX11" fmla="*/ 227184 w 230275"/>
              <a:gd name="connsiteY11" fmla="*/ 277606 h 328519"/>
              <a:gd name="connsiteX12" fmla="*/ 222934 w 230275"/>
              <a:gd name="connsiteY12" fmla="*/ 198986 h 328519"/>
              <a:gd name="connsiteX13" fmla="*/ 165564 w 230275"/>
              <a:gd name="connsiteY13" fmla="*/ 61084 h 328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0275" h="328519">
                <a:moveTo>
                  <a:pt x="57834" y="88282"/>
                </a:moveTo>
                <a:lnTo>
                  <a:pt x="137516" y="246158"/>
                </a:lnTo>
                <a:cubicBezTo>
                  <a:pt x="144103" y="259119"/>
                  <a:pt x="153452" y="273993"/>
                  <a:pt x="168114" y="273993"/>
                </a:cubicBezTo>
                <a:cubicBezTo>
                  <a:pt x="179972" y="253234"/>
                  <a:pt x="182885" y="228522"/>
                  <a:pt x="176188" y="205573"/>
                </a:cubicBezTo>
                <a:cubicBezTo>
                  <a:pt x="169146" y="183135"/>
                  <a:pt x="159219" y="161717"/>
                  <a:pt x="146653" y="141828"/>
                </a:cubicBezTo>
                <a:lnTo>
                  <a:pt x="89494" y="42598"/>
                </a:lnTo>
                <a:cubicBezTo>
                  <a:pt x="77595" y="21349"/>
                  <a:pt x="60384" y="-1599"/>
                  <a:pt x="36798" y="101"/>
                </a:cubicBezTo>
                <a:cubicBezTo>
                  <a:pt x="22492" y="2481"/>
                  <a:pt x="10518" y="12255"/>
                  <a:pt x="5350" y="25812"/>
                </a:cubicBezTo>
                <a:cubicBezTo>
                  <a:pt x="402" y="39389"/>
                  <a:pt x="-1130" y="53987"/>
                  <a:pt x="888" y="68309"/>
                </a:cubicBezTo>
                <a:cubicBezTo>
                  <a:pt x="7688" y="142678"/>
                  <a:pt x="50610" y="207911"/>
                  <a:pt x="92469" y="269744"/>
                </a:cubicBezTo>
                <a:cubicBezTo>
                  <a:pt x="111805" y="298642"/>
                  <a:pt x="137941" y="330939"/>
                  <a:pt x="172576" y="328390"/>
                </a:cubicBezTo>
                <a:cubicBezTo>
                  <a:pt x="199449" y="324225"/>
                  <a:pt x="221075" y="304102"/>
                  <a:pt x="227184" y="277606"/>
                </a:cubicBezTo>
                <a:cubicBezTo>
                  <a:pt x="232475" y="251470"/>
                  <a:pt x="231009" y="224399"/>
                  <a:pt x="222934" y="198986"/>
                </a:cubicBezTo>
                <a:cubicBezTo>
                  <a:pt x="210598" y="150476"/>
                  <a:pt x="191272" y="104027"/>
                  <a:pt x="165564" y="61084"/>
                </a:cubicBezTo>
              </a:path>
            </a:pathLst>
          </a:custGeom>
          <a:noFill/>
          <a:ln w="21241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endParaRPr lang="en-US" sz="1859"/>
          </a:p>
        </p:txBody>
      </p: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641D4A45-2921-46D0-A4D7-6AA545F2B089}"/>
              </a:ext>
            </a:extLst>
          </p:cNvPr>
          <p:cNvGrpSpPr/>
          <p:nvPr/>
        </p:nvGrpSpPr>
        <p:grpSpPr>
          <a:xfrm>
            <a:off x="8130458" y="343118"/>
            <a:ext cx="1182302" cy="768561"/>
            <a:chOff x="8135504" y="335463"/>
            <a:chExt cx="1185234" cy="770467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AB022F3-AEF6-4522-AABD-E91D7492E88C}"/>
                </a:ext>
              </a:extLst>
            </p:cNvPr>
            <p:cNvSpPr/>
            <p:nvPr/>
          </p:nvSpPr>
          <p:spPr>
            <a:xfrm>
              <a:off x="8281749" y="371053"/>
              <a:ext cx="1038989" cy="687405"/>
            </a:xfrm>
            <a:custGeom>
              <a:avLst/>
              <a:gdLst>
                <a:gd name="connsiteX0" fmla="*/ 1038336 w 1038989"/>
                <a:gd name="connsiteY0" fmla="*/ 317571 h 687405"/>
                <a:gd name="connsiteX1" fmla="*/ 868349 w 1038989"/>
                <a:gd name="connsiteY1" fmla="*/ 112948 h 687405"/>
                <a:gd name="connsiteX2" fmla="*/ 622717 w 1038989"/>
                <a:gd name="connsiteY2" fmla="*/ 13080 h 687405"/>
                <a:gd name="connsiteX3" fmla="*/ 32010 w 1038989"/>
                <a:gd name="connsiteY3" fmla="*/ 266149 h 687405"/>
                <a:gd name="connsiteX4" fmla="*/ 138 w 1038989"/>
                <a:gd name="connsiteY4" fmla="*/ 414888 h 687405"/>
                <a:gd name="connsiteX5" fmla="*/ 43697 w 1038989"/>
                <a:gd name="connsiteY5" fmla="*/ 659033 h 687405"/>
                <a:gd name="connsiteX6" fmla="*/ 109992 w 1038989"/>
                <a:gd name="connsiteY6" fmla="*/ 683044 h 687405"/>
                <a:gd name="connsiteX7" fmla="*/ 227284 w 1038989"/>
                <a:gd name="connsiteY7" fmla="*/ 655208 h 687405"/>
                <a:gd name="connsiteX8" fmla="*/ 1034724 w 1038989"/>
                <a:gd name="connsiteY8" fmla="*/ 329257 h 687405"/>
                <a:gd name="connsiteX9" fmla="*/ 1038761 w 1038989"/>
                <a:gd name="connsiteY9" fmla="*/ 323945 h 687405"/>
                <a:gd name="connsiteX10" fmla="*/ 1038336 w 1038989"/>
                <a:gd name="connsiteY10" fmla="*/ 317571 h 687405"/>
                <a:gd name="connsiteX11" fmla="*/ 804603 w 1038989"/>
                <a:gd name="connsiteY11" fmla="*/ 317571 h 687405"/>
                <a:gd name="connsiteX12" fmla="*/ 802054 w 1038989"/>
                <a:gd name="connsiteY12" fmla="*/ 320970 h 687405"/>
                <a:gd name="connsiteX13" fmla="*/ 275517 w 1038989"/>
                <a:gd name="connsiteY13" fmla="*/ 533455 h 687405"/>
                <a:gd name="connsiteX14" fmla="*/ 199448 w 1038989"/>
                <a:gd name="connsiteY14" fmla="*/ 551516 h 687405"/>
                <a:gd name="connsiteX15" fmla="*/ 155889 w 1038989"/>
                <a:gd name="connsiteY15" fmla="*/ 535792 h 687405"/>
                <a:gd name="connsiteX16" fmla="*/ 127628 w 1038989"/>
                <a:gd name="connsiteY16" fmla="*/ 376854 h 687405"/>
                <a:gd name="connsiteX17" fmla="*/ 148877 w 1038989"/>
                <a:gd name="connsiteY17" fmla="*/ 279961 h 687405"/>
                <a:gd name="connsiteX18" fmla="*/ 533686 w 1038989"/>
                <a:gd name="connsiteY18" fmla="*/ 115073 h 687405"/>
                <a:gd name="connsiteX19" fmla="*/ 693687 w 1038989"/>
                <a:gd name="connsiteY19" fmla="*/ 180306 h 687405"/>
                <a:gd name="connsiteX20" fmla="*/ 803966 w 1038989"/>
                <a:gd name="connsiteY20" fmla="*/ 313533 h 687405"/>
                <a:gd name="connsiteX21" fmla="*/ 804816 w 1038989"/>
                <a:gd name="connsiteY21" fmla="*/ 317358 h 687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38989" h="687405">
                  <a:moveTo>
                    <a:pt x="1038336" y="317571"/>
                  </a:moveTo>
                  <a:cubicBezTo>
                    <a:pt x="997115" y="235552"/>
                    <a:pt x="947818" y="163519"/>
                    <a:pt x="868349" y="112948"/>
                  </a:cubicBezTo>
                  <a:cubicBezTo>
                    <a:pt x="793215" y="65022"/>
                    <a:pt x="709985" y="31180"/>
                    <a:pt x="622717" y="13080"/>
                  </a:cubicBezTo>
                  <a:cubicBezTo>
                    <a:pt x="400246" y="-33029"/>
                    <a:pt x="128479" y="40916"/>
                    <a:pt x="32010" y="266149"/>
                  </a:cubicBezTo>
                  <a:cubicBezTo>
                    <a:pt x="12334" y="313346"/>
                    <a:pt x="1519" y="363771"/>
                    <a:pt x="138" y="414888"/>
                  </a:cubicBezTo>
                  <a:cubicBezTo>
                    <a:pt x="-1435" y="498335"/>
                    <a:pt x="13375" y="581279"/>
                    <a:pt x="43697" y="659033"/>
                  </a:cubicBezTo>
                  <a:cubicBezTo>
                    <a:pt x="56871" y="694518"/>
                    <a:pt x="74932" y="688993"/>
                    <a:pt x="109992" y="683044"/>
                  </a:cubicBezTo>
                  <a:cubicBezTo>
                    <a:pt x="149727" y="676032"/>
                    <a:pt x="188611" y="665620"/>
                    <a:pt x="227284" y="655208"/>
                  </a:cubicBezTo>
                  <a:cubicBezTo>
                    <a:pt x="333526" y="626098"/>
                    <a:pt x="893210" y="445274"/>
                    <a:pt x="1034724" y="329257"/>
                  </a:cubicBezTo>
                  <a:cubicBezTo>
                    <a:pt x="1036509" y="327876"/>
                    <a:pt x="1037911" y="326042"/>
                    <a:pt x="1038761" y="323945"/>
                  </a:cubicBezTo>
                  <a:cubicBezTo>
                    <a:pt x="1039208" y="321820"/>
                    <a:pt x="1039059" y="319617"/>
                    <a:pt x="1038336" y="317571"/>
                  </a:cubicBezTo>
                  <a:close/>
                  <a:moveTo>
                    <a:pt x="804603" y="317571"/>
                  </a:moveTo>
                  <a:cubicBezTo>
                    <a:pt x="804200" y="318979"/>
                    <a:pt x="803286" y="320190"/>
                    <a:pt x="802054" y="320970"/>
                  </a:cubicBezTo>
                  <a:cubicBezTo>
                    <a:pt x="709411" y="396615"/>
                    <a:pt x="345212" y="514331"/>
                    <a:pt x="275517" y="533455"/>
                  </a:cubicBezTo>
                  <a:cubicBezTo>
                    <a:pt x="250444" y="540042"/>
                    <a:pt x="224946" y="546841"/>
                    <a:pt x="199448" y="551516"/>
                  </a:cubicBezTo>
                  <a:cubicBezTo>
                    <a:pt x="173950" y="556191"/>
                    <a:pt x="164600" y="558953"/>
                    <a:pt x="155889" y="535792"/>
                  </a:cubicBezTo>
                  <a:cubicBezTo>
                    <a:pt x="136298" y="485136"/>
                    <a:pt x="126693" y="431163"/>
                    <a:pt x="127628" y="376854"/>
                  </a:cubicBezTo>
                  <a:cubicBezTo>
                    <a:pt x="128563" y="343509"/>
                    <a:pt x="135766" y="310639"/>
                    <a:pt x="148877" y="279961"/>
                  </a:cubicBezTo>
                  <a:cubicBezTo>
                    <a:pt x="212622" y="133347"/>
                    <a:pt x="388772" y="85113"/>
                    <a:pt x="533686" y="115073"/>
                  </a:cubicBezTo>
                  <a:cubicBezTo>
                    <a:pt x="590568" y="126840"/>
                    <a:pt x="644794" y="148951"/>
                    <a:pt x="693687" y="180306"/>
                  </a:cubicBezTo>
                  <a:cubicBezTo>
                    <a:pt x="742091" y="213619"/>
                    <a:pt x="780274" y="259749"/>
                    <a:pt x="803966" y="313533"/>
                  </a:cubicBezTo>
                  <a:cubicBezTo>
                    <a:pt x="804391" y="314596"/>
                    <a:pt x="805241" y="316083"/>
                    <a:pt x="804816" y="317358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59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2671909-F306-43E9-8CFB-A666426E08EC}"/>
                </a:ext>
              </a:extLst>
            </p:cNvPr>
            <p:cNvSpPr/>
            <p:nvPr/>
          </p:nvSpPr>
          <p:spPr>
            <a:xfrm>
              <a:off x="8145539" y="346087"/>
              <a:ext cx="1060576" cy="708635"/>
            </a:xfrm>
            <a:custGeom>
              <a:avLst/>
              <a:gdLst>
                <a:gd name="connsiteX0" fmla="*/ 88114 w 1060576"/>
                <a:gd name="connsiteY0" fmla="*/ 708647 h 708635"/>
                <a:gd name="connsiteX1" fmla="*/ 44342 w 1060576"/>
                <a:gd name="connsiteY1" fmla="*/ 673375 h 708635"/>
                <a:gd name="connsiteX2" fmla="*/ 145 w 1060576"/>
                <a:gd name="connsiteY2" fmla="*/ 425193 h 708635"/>
                <a:gd name="connsiteX3" fmla="*/ 32868 w 1060576"/>
                <a:gd name="connsiteY3" fmla="*/ 272629 h 708635"/>
                <a:gd name="connsiteX4" fmla="*/ 504795 w 1060576"/>
                <a:gd name="connsiteY4" fmla="*/ 12 h 708635"/>
                <a:gd name="connsiteX5" fmla="*/ 635473 w 1060576"/>
                <a:gd name="connsiteY5" fmla="*/ 13186 h 708635"/>
                <a:gd name="connsiteX6" fmla="*/ 884718 w 1060576"/>
                <a:gd name="connsiteY6" fmla="*/ 114754 h 708635"/>
                <a:gd name="connsiteX7" fmla="*/ 1057892 w 1060576"/>
                <a:gd name="connsiteY7" fmla="*/ 323413 h 708635"/>
                <a:gd name="connsiteX8" fmla="*/ 1060442 w 1060576"/>
                <a:gd name="connsiteY8" fmla="*/ 336375 h 708635"/>
                <a:gd name="connsiteX9" fmla="*/ 1053005 w 1060576"/>
                <a:gd name="connsiteY9" fmla="*/ 347849 h 708635"/>
                <a:gd name="connsiteX10" fmla="*/ 240678 w 1060576"/>
                <a:gd name="connsiteY10" fmla="*/ 675925 h 708635"/>
                <a:gd name="connsiteX11" fmla="*/ 122536 w 1060576"/>
                <a:gd name="connsiteY11" fmla="*/ 704185 h 708635"/>
                <a:gd name="connsiteX12" fmla="*/ 117011 w 1060576"/>
                <a:gd name="connsiteY12" fmla="*/ 704185 h 708635"/>
                <a:gd name="connsiteX13" fmla="*/ 88114 w 1060576"/>
                <a:gd name="connsiteY13" fmla="*/ 708647 h 708635"/>
                <a:gd name="connsiteX14" fmla="*/ 459749 w 1060576"/>
                <a:gd name="connsiteY14" fmla="*/ 127503 h 708635"/>
                <a:gd name="connsiteX15" fmla="*/ 168433 w 1060576"/>
                <a:gd name="connsiteY15" fmla="*/ 294515 h 708635"/>
                <a:gd name="connsiteX16" fmla="*/ 148459 w 1060576"/>
                <a:gd name="connsiteY16" fmla="*/ 387584 h 708635"/>
                <a:gd name="connsiteX17" fmla="*/ 176082 w 1060576"/>
                <a:gd name="connsiteY17" fmla="*/ 542485 h 708635"/>
                <a:gd name="connsiteX18" fmla="*/ 188194 w 1060576"/>
                <a:gd name="connsiteY18" fmla="*/ 554171 h 708635"/>
                <a:gd name="connsiteX19" fmla="*/ 204130 w 1060576"/>
                <a:gd name="connsiteY19" fmla="*/ 552046 h 708635"/>
                <a:gd name="connsiteX20" fmla="*/ 207742 w 1060576"/>
                <a:gd name="connsiteY20" fmla="*/ 552046 h 708635"/>
                <a:gd name="connsiteX21" fmla="*/ 282962 w 1060576"/>
                <a:gd name="connsiteY21" fmla="*/ 534198 h 708635"/>
                <a:gd name="connsiteX22" fmla="*/ 802698 w 1060576"/>
                <a:gd name="connsiteY22" fmla="*/ 325963 h 708635"/>
                <a:gd name="connsiteX23" fmla="*/ 697944 w 1060576"/>
                <a:gd name="connsiteY23" fmla="*/ 200172 h 708635"/>
                <a:gd name="connsiteX24" fmla="*/ 541343 w 1060576"/>
                <a:gd name="connsiteY24" fmla="*/ 136427 h 708635"/>
                <a:gd name="connsiteX25" fmla="*/ 459749 w 1060576"/>
                <a:gd name="connsiteY25" fmla="*/ 127503 h 70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060576" h="708635">
                  <a:moveTo>
                    <a:pt x="88114" y="708647"/>
                  </a:moveTo>
                  <a:cubicBezTo>
                    <a:pt x="66865" y="708647"/>
                    <a:pt x="53691" y="698023"/>
                    <a:pt x="44342" y="673375"/>
                  </a:cubicBezTo>
                  <a:cubicBezTo>
                    <a:pt x="13532" y="594333"/>
                    <a:pt x="-1491" y="510015"/>
                    <a:pt x="145" y="425193"/>
                  </a:cubicBezTo>
                  <a:cubicBezTo>
                    <a:pt x="1548" y="372754"/>
                    <a:pt x="12639" y="321029"/>
                    <a:pt x="32868" y="272629"/>
                  </a:cubicBezTo>
                  <a:cubicBezTo>
                    <a:pt x="118924" y="71619"/>
                    <a:pt x="333108" y="12"/>
                    <a:pt x="504795" y="12"/>
                  </a:cubicBezTo>
                  <a:cubicBezTo>
                    <a:pt x="548695" y="-16"/>
                    <a:pt x="592467" y="4398"/>
                    <a:pt x="635473" y="13186"/>
                  </a:cubicBezTo>
                  <a:cubicBezTo>
                    <a:pt x="724079" y="31500"/>
                    <a:pt x="808563" y="65927"/>
                    <a:pt x="884718" y="114754"/>
                  </a:cubicBezTo>
                  <a:cubicBezTo>
                    <a:pt x="973749" y="171699"/>
                    <a:pt x="1023895" y="256056"/>
                    <a:pt x="1057892" y="323413"/>
                  </a:cubicBezTo>
                  <a:cubicBezTo>
                    <a:pt x="1060102" y="327353"/>
                    <a:pt x="1060994" y="331894"/>
                    <a:pt x="1060442" y="336375"/>
                  </a:cubicBezTo>
                  <a:cubicBezTo>
                    <a:pt x="1059295" y="340913"/>
                    <a:pt x="1056681" y="344949"/>
                    <a:pt x="1053005" y="347849"/>
                  </a:cubicBezTo>
                  <a:cubicBezTo>
                    <a:pt x="907666" y="466415"/>
                    <a:pt x="349257" y="645327"/>
                    <a:pt x="240678" y="675925"/>
                  </a:cubicBezTo>
                  <a:cubicBezTo>
                    <a:pt x="201155" y="686762"/>
                    <a:pt x="162483" y="697173"/>
                    <a:pt x="122536" y="704185"/>
                  </a:cubicBezTo>
                  <a:lnTo>
                    <a:pt x="117011" y="704185"/>
                  </a:lnTo>
                  <a:cubicBezTo>
                    <a:pt x="107514" y="706476"/>
                    <a:pt x="97845" y="707967"/>
                    <a:pt x="88114" y="708647"/>
                  </a:cubicBezTo>
                  <a:close/>
                  <a:moveTo>
                    <a:pt x="459749" y="127503"/>
                  </a:moveTo>
                  <a:cubicBezTo>
                    <a:pt x="353507" y="127503"/>
                    <a:pt x="221129" y="171487"/>
                    <a:pt x="168433" y="294515"/>
                  </a:cubicBezTo>
                  <a:cubicBezTo>
                    <a:pt x="156087" y="324038"/>
                    <a:pt x="149309" y="355594"/>
                    <a:pt x="148459" y="387584"/>
                  </a:cubicBezTo>
                  <a:cubicBezTo>
                    <a:pt x="147524" y="440520"/>
                    <a:pt x="156916" y="493131"/>
                    <a:pt x="176082" y="542485"/>
                  </a:cubicBezTo>
                  <a:cubicBezTo>
                    <a:pt x="180544" y="554171"/>
                    <a:pt x="183944" y="554171"/>
                    <a:pt x="188194" y="554171"/>
                  </a:cubicBezTo>
                  <a:cubicBezTo>
                    <a:pt x="193548" y="553838"/>
                    <a:pt x="198882" y="553128"/>
                    <a:pt x="204130" y="552046"/>
                  </a:cubicBezTo>
                  <a:lnTo>
                    <a:pt x="207742" y="552046"/>
                  </a:lnTo>
                  <a:cubicBezTo>
                    <a:pt x="232816" y="547584"/>
                    <a:pt x="258313" y="540785"/>
                    <a:pt x="282962" y="534198"/>
                  </a:cubicBezTo>
                  <a:cubicBezTo>
                    <a:pt x="349682" y="515924"/>
                    <a:pt x="707930" y="400545"/>
                    <a:pt x="802698" y="325963"/>
                  </a:cubicBezTo>
                  <a:cubicBezTo>
                    <a:pt x="780154" y="275116"/>
                    <a:pt x="743862" y="231556"/>
                    <a:pt x="697944" y="200172"/>
                  </a:cubicBezTo>
                  <a:cubicBezTo>
                    <a:pt x="650028" y="169615"/>
                    <a:pt x="596971" y="148016"/>
                    <a:pt x="541343" y="136427"/>
                  </a:cubicBezTo>
                  <a:cubicBezTo>
                    <a:pt x="514527" y="130671"/>
                    <a:pt x="487180" y="127679"/>
                    <a:pt x="459749" y="127503"/>
                  </a:cubicBezTo>
                  <a:close/>
                </a:path>
              </a:pathLst>
            </a:custGeom>
            <a:solidFill>
              <a:srgbClr val="63D1E1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59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E51B579E-E15F-4910-BF14-B5831D279C33}"/>
                </a:ext>
              </a:extLst>
            </p:cNvPr>
            <p:cNvSpPr/>
            <p:nvPr/>
          </p:nvSpPr>
          <p:spPr>
            <a:xfrm>
              <a:off x="8135504" y="335463"/>
              <a:ext cx="1081025" cy="730096"/>
            </a:xfrm>
            <a:custGeom>
              <a:avLst/>
              <a:gdLst>
                <a:gd name="connsiteX0" fmla="*/ 514831 w 1081025"/>
                <a:gd name="connsiteY0" fmla="*/ 21260 h 730096"/>
                <a:gd name="connsiteX1" fmla="*/ 643384 w 1081025"/>
                <a:gd name="connsiteY1" fmla="*/ 34222 h 730096"/>
                <a:gd name="connsiteX2" fmla="*/ 889016 w 1081025"/>
                <a:gd name="connsiteY2" fmla="*/ 134302 h 730096"/>
                <a:gd name="connsiteX3" fmla="*/ 1059003 w 1081025"/>
                <a:gd name="connsiteY3" fmla="*/ 338924 h 730096"/>
                <a:gd name="connsiteX4" fmla="*/ 1060703 w 1081025"/>
                <a:gd name="connsiteY4" fmla="*/ 345299 h 730096"/>
                <a:gd name="connsiteX5" fmla="*/ 1056666 w 1081025"/>
                <a:gd name="connsiteY5" fmla="*/ 350399 h 730096"/>
                <a:gd name="connsiteX6" fmla="*/ 249225 w 1081025"/>
                <a:gd name="connsiteY6" fmla="*/ 676350 h 730096"/>
                <a:gd name="connsiteX7" fmla="*/ 131934 w 1081025"/>
                <a:gd name="connsiteY7" fmla="*/ 704185 h 730096"/>
                <a:gd name="connsiteX8" fmla="*/ 99424 w 1081025"/>
                <a:gd name="connsiteY8" fmla="*/ 708647 h 730096"/>
                <a:gd name="connsiteX9" fmla="*/ 65639 w 1081025"/>
                <a:gd name="connsiteY9" fmla="*/ 680174 h 730096"/>
                <a:gd name="connsiteX10" fmla="*/ 22079 w 1081025"/>
                <a:gd name="connsiteY10" fmla="*/ 436030 h 730096"/>
                <a:gd name="connsiteX11" fmla="*/ 53952 w 1081025"/>
                <a:gd name="connsiteY11" fmla="*/ 287291 h 730096"/>
                <a:gd name="connsiteX12" fmla="*/ 516105 w 1081025"/>
                <a:gd name="connsiteY12" fmla="*/ 21260 h 730096"/>
                <a:gd name="connsiteX13" fmla="*/ 199504 w 1081025"/>
                <a:gd name="connsiteY13" fmla="*/ 575420 h 730096"/>
                <a:gd name="connsiteX14" fmla="*/ 220752 w 1081025"/>
                <a:gd name="connsiteY14" fmla="*/ 572445 h 730096"/>
                <a:gd name="connsiteX15" fmla="*/ 296821 w 1081025"/>
                <a:gd name="connsiteY15" fmla="*/ 554384 h 730096"/>
                <a:gd name="connsiteX16" fmla="*/ 823358 w 1081025"/>
                <a:gd name="connsiteY16" fmla="*/ 341899 h 730096"/>
                <a:gd name="connsiteX17" fmla="*/ 825908 w 1081025"/>
                <a:gd name="connsiteY17" fmla="*/ 338712 h 730096"/>
                <a:gd name="connsiteX18" fmla="*/ 825908 w 1081025"/>
                <a:gd name="connsiteY18" fmla="*/ 334462 h 730096"/>
                <a:gd name="connsiteX19" fmla="*/ 715629 w 1081025"/>
                <a:gd name="connsiteY19" fmla="*/ 201235 h 730096"/>
                <a:gd name="connsiteX20" fmla="*/ 555415 w 1081025"/>
                <a:gd name="connsiteY20" fmla="*/ 136002 h 730096"/>
                <a:gd name="connsiteX21" fmla="*/ 471696 w 1081025"/>
                <a:gd name="connsiteY21" fmla="*/ 127503 h 730096"/>
                <a:gd name="connsiteX22" fmla="*/ 170606 w 1081025"/>
                <a:gd name="connsiteY22" fmla="*/ 300890 h 730096"/>
                <a:gd name="connsiteX23" fmla="*/ 149358 w 1081025"/>
                <a:gd name="connsiteY23" fmla="*/ 397783 h 730096"/>
                <a:gd name="connsiteX24" fmla="*/ 177618 w 1081025"/>
                <a:gd name="connsiteY24" fmla="*/ 556933 h 730096"/>
                <a:gd name="connsiteX25" fmla="*/ 198866 w 1081025"/>
                <a:gd name="connsiteY25" fmla="*/ 575420 h 730096"/>
                <a:gd name="connsiteX26" fmla="*/ 515468 w 1081025"/>
                <a:gd name="connsiteY26" fmla="*/ 12 h 730096"/>
                <a:gd name="connsiteX27" fmla="*/ 33766 w 1081025"/>
                <a:gd name="connsiteY27" fmla="*/ 279004 h 730096"/>
                <a:gd name="connsiteX28" fmla="*/ 193 w 1081025"/>
                <a:gd name="connsiteY28" fmla="*/ 435392 h 730096"/>
                <a:gd name="connsiteX29" fmla="*/ 44391 w 1081025"/>
                <a:gd name="connsiteY29" fmla="*/ 687611 h 730096"/>
                <a:gd name="connsiteX30" fmla="*/ 98149 w 1081025"/>
                <a:gd name="connsiteY30" fmla="*/ 730108 h 730096"/>
                <a:gd name="connsiteX31" fmla="*/ 128959 w 1081025"/>
                <a:gd name="connsiteY31" fmla="*/ 726283 h 730096"/>
                <a:gd name="connsiteX32" fmla="*/ 134484 w 1081025"/>
                <a:gd name="connsiteY32" fmla="*/ 726283 h 730096"/>
                <a:gd name="connsiteX33" fmla="*/ 253475 w 1081025"/>
                <a:gd name="connsiteY33" fmla="*/ 698023 h 730096"/>
                <a:gd name="connsiteX34" fmla="*/ 1069415 w 1081025"/>
                <a:gd name="connsiteY34" fmla="*/ 368035 h 730096"/>
                <a:gd name="connsiteX35" fmla="*/ 1080677 w 1081025"/>
                <a:gd name="connsiteY35" fmla="*/ 351036 h 730096"/>
                <a:gd name="connsiteX36" fmla="*/ 1080677 w 1081025"/>
                <a:gd name="connsiteY36" fmla="*/ 349761 h 730096"/>
                <a:gd name="connsiteX37" fmla="*/ 1077064 w 1081025"/>
                <a:gd name="connsiteY37" fmla="*/ 330213 h 730096"/>
                <a:gd name="connsiteX38" fmla="*/ 900277 w 1081025"/>
                <a:gd name="connsiteY38" fmla="*/ 117728 h 730096"/>
                <a:gd name="connsiteX39" fmla="*/ 647421 w 1081025"/>
                <a:gd name="connsiteY39" fmla="*/ 14673 h 730096"/>
                <a:gd name="connsiteX40" fmla="*/ 514618 w 1081025"/>
                <a:gd name="connsiteY40" fmla="*/ 1287 h 730096"/>
                <a:gd name="connsiteX41" fmla="*/ 198866 w 1081025"/>
                <a:gd name="connsiteY41" fmla="*/ 554171 h 730096"/>
                <a:gd name="connsiteX42" fmla="*/ 196741 w 1081025"/>
                <a:gd name="connsiteY42" fmla="*/ 549496 h 730096"/>
                <a:gd name="connsiteX43" fmla="*/ 169756 w 1081025"/>
                <a:gd name="connsiteY43" fmla="*/ 398633 h 730096"/>
                <a:gd name="connsiteX44" fmla="*/ 188880 w 1081025"/>
                <a:gd name="connsiteY44" fmla="*/ 309389 h 730096"/>
                <a:gd name="connsiteX45" fmla="*/ 470421 w 1081025"/>
                <a:gd name="connsiteY45" fmla="*/ 148751 h 730096"/>
                <a:gd name="connsiteX46" fmla="*/ 549890 w 1081025"/>
                <a:gd name="connsiteY46" fmla="*/ 156825 h 730096"/>
                <a:gd name="connsiteX47" fmla="*/ 702879 w 1081025"/>
                <a:gd name="connsiteY47" fmla="*/ 219083 h 730096"/>
                <a:gd name="connsiteX48" fmla="*/ 799772 w 1081025"/>
                <a:gd name="connsiteY48" fmla="*/ 332762 h 730096"/>
                <a:gd name="connsiteX49" fmla="*/ 289810 w 1081025"/>
                <a:gd name="connsiteY49" fmla="*/ 533985 h 730096"/>
                <a:gd name="connsiteX50" fmla="*/ 215440 w 1081025"/>
                <a:gd name="connsiteY50" fmla="*/ 551621 h 730096"/>
                <a:gd name="connsiteX51" fmla="*/ 211828 w 1081025"/>
                <a:gd name="connsiteY51" fmla="*/ 551621 h 730096"/>
                <a:gd name="connsiteX52" fmla="*/ 197804 w 1081025"/>
                <a:gd name="connsiteY52" fmla="*/ 553534 h 730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081025" h="730096">
                  <a:moveTo>
                    <a:pt x="514831" y="21260"/>
                  </a:moveTo>
                  <a:cubicBezTo>
                    <a:pt x="558008" y="21269"/>
                    <a:pt x="601078" y="25610"/>
                    <a:pt x="643384" y="34222"/>
                  </a:cubicBezTo>
                  <a:cubicBezTo>
                    <a:pt x="730693" y="52300"/>
                    <a:pt x="813945" y="86221"/>
                    <a:pt x="889016" y="134302"/>
                  </a:cubicBezTo>
                  <a:cubicBezTo>
                    <a:pt x="967847" y="184661"/>
                    <a:pt x="1016506" y="256906"/>
                    <a:pt x="1059003" y="338924"/>
                  </a:cubicBezTo>
                  <a:cubicBezTo>
                    <a:pt x="1060214" y="340826"/>
                    <a:pt x="1060809" y="343051"/>
                    <a:pt x="1060703" y="345299"/>
                  </a:cubicBezTo>
                  <a:cubicBezTo>
                    <a:pt x="1059917" y="347379"/>
                    <a:pt x="1058514" y="349162"/>
                    <a:pt x="1056666" y="350399"/>
                  </a:cubicBezTo>
                  <a:cubicBezTo>
                    <a:pt x="914514" y="466415"/>
                    <a:pt x="355467" y="647877"/>
                    <a:pt x="249225" y="676350"/>
                  </a:cubicBezTo>
                  <a:cubicBezTo>
                    <a:pt x="210553" y="686974"/>
                    <a:pt x="171668" y="697598"/>
                    <a:pt x="131934" y="704185"/>
                  </a:cubicBezTo>
                  <a:cubicBezTo>
                    <a:pt x="121246" y="706554"/>
                    <a:pt x="110366" y="708046"/>
                    <a:pt x="99424" y="708647"/>
                  </a:cubicBezTo>
                  <a:cubicBezTo>
                    <a:pt x="84125" y="708647"/>
                    <a:pt x="73925" y="702485"/>
                    <a:pt x="65639" y="680174"/>
                  </a:cubicBezTo>
                  <a:cubicBezTo>
                    <a:pt x="35275" y="602428"/>
                    <a:pt x="20486" y="519479"/>
                    <a:pt x="22079" y="436030"/>
                  </a:cubicBezTo>
                  <a:cubicBezTo>
                    <a:pt x="23482" y="384915"/>
                    <a:pt x="34297" y="334494"/>
                    <a:pt x="53952" y="287291"/>
                  </a:cubicBezTo>
                  <a:cubicBezTo>
                    <a:pt x="132359" y="104342"/>
                    <a:pt x="326782" y="21260"/>
                    <a:pt x="516105" y="21260"/>
                  </a:cubicBezTo>
                  <a:moveTo>
                    <a:pt x="199504" y="575420"/>
                  </a:moveTo>
                  <a:cubicBezTo>
                    <a:pt x="206643" y="574952"/>
                    <a:pt x="213761" y="573958"/>
                    <a:pt x="220752" y="572445"/>
                  </a:cubicBezTo>
                  <a:cubicBezTo>
                    <a:pt x="246251" y="567983"/>
                    <a:pt x="271748" y="561183"/>
                    <a:pt x="296821" y="554384"/>
                  </a:cubicBezTo>
                  <a:cubicBezTo>
                    <a:pt x="366729" y="535472"/>
                    <a:pt x="730715" y="417544"/>
                    <a:pt x="823358" y="341899"/>
                  </a:cubicBezTo>
                  <a:cubicBezTo>
                    <a:pt x="824548" y="341158"/>
                    <a:pt x="825440" y="340034"/>
                    <a:pt x="825908" y="338712"/>
                  </a:cubicBezTo>
                  <a:cubicBezTo>
                    <a:pt x="826439" y="337344"/>
                    <a:pt x="826439" y="335831"/>
                    <a:pt x="825908" y="334462"/>
                  </a:cubicBezTo>
                  <a:cubicBezTo>
                    <a:pt x="802024" y="280801"/>
                    <a:pt x="763884" y="234720"/>
                    <a:pt x="715629" y="201235"/>
                  </a:cubicBezTo>
                  <a:cubicBezTo>
                    <a:pt x="666587" y="170002"/>
                    <a:pt x="612319" y="147901"/>
                    <a:pt x="555415" y="136002"/>
                  </a:cubicBezTo>
                  <a:cubicBezTo>
                    <a:pt x="527856" y="130388"/>
                    <a:pt x="499808" y="127541"/>
                    <a:pt x="471696" y="127503"/>
                  </a:cubicBezTo>
                  <a:cubicBezTo>
                    <a:pt x="348243" y="127503"/>
                    <a:pt x="221602" y="181686"/>
                    <a:pt x="170606" y="300890"/>
                  </a:cubicBezTo>
                  <a:cubicBezTo>
                    <a:pt x="157623" y="331607"/>
                    <a:pt x="150420" y="364454"/>
                    <a:pt x="149358" y="397783"/>
                  </a:cubicBezTo>
                  <a:cubicBezTo>
                    <a:pt x="148401" y="452162"/>
                    <a:pt x="157984" y="506209"/>
                    <a:pt x="177618" y="556933"/>
                  </a:cubicBezTo>
                  <a:cubicBezTo>
                    <a:pt x="183143" y="571382"/>
                    <a:pt x="189730" y="575420"/>
                    <a:pt x="198866" y="575420"/>
                  </a:cubicBezTo>
                  <a:moveTo>
                    <a:pt x="515468" y="12"/>
                  </a:moveTo>
                  <a:cubicBezTo>
                    <a:pt x="340381" y="12"/>
                    <a:pt x="121947" y="73319"/>
                    <a:pt x="33766" y="279004"/>
                  </a:cubicBezTo>
                  <a:cubicBezTo>
                    <a:pt x="13049" y="328625"/>
                    <a:pt x="1660" y="381642"/>
                    <a:pt x="193" y="435392"/>
                  </a:cubicBezTo>
                  <a:cubicBezTo>
                    <a:pt x="-1761" y="521551"/>
                    <a:pt x="13261" y="607250"/>
                    <a:pt x="44391" y="687611"/>
                  </a:cubicBezTo>
                  <a:cubicBezTo>
                    <a:pt x="50361" y="712478"/>
                    <a:pt x="72566" y="730032"/>
                    <a:pt x="98149" y="730108"/>
                  </a:cubicBezTo>
                  <a:cubicBezTo>
                    <a:pt x="108518" y="729755"/>
                    <a:pt x="118824" y="728474"/>
                    <a:pt x="128959" y="726283"/>
                  </a:cubicBezTo>
                  <a:lnTo>
                    <a:pt x="134484" y="726283"/>
                  </a:lnTo>
                  <a:cubicBezTo>
                    <a:pt x="174643" y="719059"/>
                    <a:pt x="213741" y="708860"/>
                    <a:pt x="253475" y="698023"/>
                  </a:cubicBezTo>
                  <a:cubicBezTo>
                    <a:pt x="362480" y="668275"/>
                    <a:pt x="923013" y="487451"/>
                    <a:pt x="1069415" y="368035"/>
                  </a:cubicBezTo>
                  <a:cubicBezTo>
                    <a:pt x="1075025" y="363847"/>
                    <a:pt x="1079019" y="357838"/>
                    <a:pt x="1080677" y="351036"/>
                  </a:cubicBezTo>
                  <a:lnTo>
                    <a:pt x="1080677" y="349761"/>
                  </a:lnTo>
                  <a:cubicBezTo>
                    <a:pt x="1081760" y="343023"/>
                    <a:pt x="1080464" y="336122"/>
                    <a:pt x="1077064" y="330213"/>
                  </a:cubicBezTo>
                  <a:cubicBezTo>
                    <a:pt x="1042642" y="261793"/>
                    <a:pt x="992070" y="175736"/>
                    <a:pt x="900277" y="117728"/>
                  </a:cubicBezTo>
                  <a:cubicBezTo>
                    <a:pt x="823061" y="68105"/>
                    <a:pt x="737323" y="33168"/>
                    <a:pt x="647421" y="14673"/>
                  </a:cubicBezTo>
                  <a:cubicBezTo>
                    <a:pt x="603713" y="5711"/>
                    <a:pt x="559218" y="1225"/>
                    <a:pt x="514618" y="1287"/>
                  </a:cubicBezTo>
                  <a:close/>
                  <a:moveTo>
                    <a:pt x="198866" y="554171"/>
                  </a:moveTo>
                  <a:cubicBezTo>
                    <a:pt x="198059" y="552665"/>
                    <a:pt x="197337" y="551103"/>
                    <a:pt x="196741" y="549496"/>
                  </a:cubicBezTo>
                  <a:cubicBezTo>
                    <a:pt x="178001" y="501445"/>
                    <a:pt x="168842" y="450198"/>
                    <a:pt x="169756" y="398633"/>
                  </a:cubicBezTo>
                  <a:cubicBezTo>
                    <a:pt x="170394" y="367939"/>
                    <a:pt x="176896" y="337652"/>
                    <a:pt x="188880" y="309389"/>
                  </a:cubicBezTo>
                  <a:cubicBezTo>
                    <a:pt x="239664" y="191035"/>
                    <a:pt x="367579" y="148751"/>
                    <a:pt x="470421" y="148751"/>
                  </a:cubicBezTo>
                  <a:cubicBezTo>
                    <a:pt x="497110" y="148753"/>
                    <a:pt x="523734" y="151458"/>
                    <a:pt x="549890" y="156825"/>
                  </a:cubicBezTo>
                  <a:cubicBezTo>
                    <a:pt x="604244" y="168087"/>
                    <a:pt x="656090" y="189187"/>
                    <a:pt x="702879" y="219083"/>
                  </a:cubicBezTo>
                  <a:cubicBezTo>
                    <a:pt x="744760" y="247624"/>
                    <a:pt x="778226" y="286883"/>
                    <a:pt x="799772" y="332762"/>
                  </a:cubicBezTo>
                  <a:cubicBezTo>
                    <a:pt x="695018" y="406707"/>
                    <a:pt x="355680" y="516349"/>
                    <a:pt x="289810" y="533985"/>
                  </a:cubicBezTo>
                  <a:cubicBezTo>
                    <a:pt x="265586" y="540360"/>
                    <a:pt x="240301" y="547159"/>
                    <a:pt x="215440" y="551621"/>
                  </a:cubicBezTo>
                  <a:lnTo>
                    <a:pt x="211828" y="551621"/>
                  </a:lnTo>
                  <a:cubicBezTo>
                    <a:pt x="207217" y="552616"/>
                    <a:pt x="202521" y="553255"/>
                    <a:pt x="197804" y="553534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59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C4E2E68-AA52-4D8F-85AB-EC4BD14436C6}"/>
                </a:ext>
              </a:extLst>
            </p:cNvPr>
            <p:cNvSpPr/>
            <p:nvPr/>
          </p:nvSpPr>
          <p:spPr>
            <a:xfrm>
              <a:off x="8255297" y="366911"/>
              <a:ext cx="939668" cy="674054"/>
            </a:xfrm>
            <a:custGeom>
              <a:avLst/>
              <a:gdLst>
                <a:gd name="connsiteX0" fmla="*/ 938573 w 939668"/>
                <a:gd name="connsiteY0" fmla="*/ 307477 h 674054"/>
                <a:gd name="connsiteX1" fmla="*/ 768585 w 939668"/>
                <a:gd name="connsiteY1" fmla="*/ 102854 h 674054"/>
                <a:gd name="connsiteX2" fmla="*/ 522953 w 939668"/>
                <a:gd name="connsiteY2" fmla="*/ 2774 h 674054"/>
                <a:gd name="connsiteX3" fmla="*/ 507867 w 939668"/>
                <a:gd name="connsiteY3" fmla="*/ 12 h 674054"/>
                <a:gd name="connsiteX4" fmla="*/ 695703 w 939668"/>
                <a:gd name="connsiteY4" fmla="*/ 85006 h 674054"/>
                <a:gd name="connsiteX5" fmla="*/ 865690 w 939668"/>
                <a:gd name="connsiteY5" fmla="*/ 289628 h 674054"/>
                <a:gd name="connsiteX6" fmla="*/ 867178 w 939668"/>
                <a:gd name="connsiteY6" fmla="*/ 296003 h 674054"/>
                <a:gd name="connsiteX7" fmla="*/ 863353 w 939668"/>
                <a:gd name="connsiteY7" fmla="*/ 301315 h 674054"/>
                <a:gd name="connsiteX8" fmla="*/ 62924 w 939668"/>
                <a:gd name="connsiteY8" fmla="*/ 658926 h 674054"/>
                <a:gd name="connsiteX9" fmla="*/ 10866 w 939668"/>
                <a:gd name="connsiteY9" fmla="*/ 672312 h 674054"/>
                <a:gd name="connsiteX10" fmla="*/ 128157 w 939668"/>
                <a:gd name="connsiteY10" fmla="*/ 644477 h 674054"/>
                <a:gd name="connsiteX11" fmla="*/ 935598 w 939668"/>
                <a:gd name="connsiteY11" fmla="*/ 318526 h 674054"/>
                <a:gd name="connsiteX12" fmla="*/ 939635 w 939668"/>
                <a:gd name="connsiteY12" fmla="*/ 313426 h 674054"/>
                <a:gd name="connsiteX13" fmla="*/ 938573 w 939668"/>
                <a:gd name="connsiteY13" fmla="*/ 307477 h 674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39668" h="674054">
                  <a:moveTo>
                    <a:pt x="938573" y="307477"/>
                  </a:moveTo>
                  <a:cubicBezTo>
                    <a:pt x="897351" y="225458"/>
                    <a:pt x="848054" y="153213"/>
                    <a:pt x="768585" y="102854"/>
                  </a:cubicBezTo>
                  <a:cubicBezTo>
                    <a:pt x="693514" y="54773"/>
                    <a:pt x="610263" y="20852"/>
                    <a:pt x="522953" y="2774"/>
                  </a:cubicBezTo>
                  <a:lnTo>
                    <a:pt x="507867" y="12"/>
                  </a:lnTo>
                  <a:cubicBezTo>
                    <a:pt x="574183" y="19340"/>
                    <a:pt x="637419" y="47955"/>
                    <a:pt x="695703" y="85006"/>
                  </a:cubicBezTo>
                  <a:cubicBezTo>
                    <a:pt x="774535" y="135577"/>
                    <a:pt x="823193" y="207609"/>
                    <a:pt x="865690" y="289628"/>
                  </a:cubicBezTo>
                  <a:cubicBezTo>
                    <a:pt x="866880" y="291532"/>
                    <a:pt x="867391" y="293772"/>
                    <a:pt x="867178" y="296003"/>
                  </a:cubicBezTo>
                  <a:cubicBezTo>
                    <a:pt x="866477" y="298125"/>
                    <a:pt x="865138" y="299980"/>
                    <a:pt x="863353" y="301315"/>
                  </a:cubicBezTo>
                  <a:cubicBezTo>
                    <a:pt x="721201" y="417331"/>
                    <a:pt x="170017" y="629816"/>
                    <a:pt x="62924" y="658926"/>
                  </a:cubicBezTo>
                  <a:cubicBezTo>
                    <a:pt x="27227" y="668700"/>
                    <a:pt x="-22069" y="678050"/>
                    <a:pt x="10866" y="672312"/>
                  </a:cubicBezTo>
                  <a:cubicBezTo>
                    <a:pt x="50601" y="665300"/>
                    <a:pt x="89485" y="655101"/>
                    <a:pt x="128157" y="644477"/>
                  </a:cubicBezTo>
                  <a:cubicBezTo>
                    <a:pt x="234399" y="615367"/>
                    <a:pt x="794083" y="434542"/>
                    <a:pt x="935598" y="318526"/>
                  </a:cubicBezTo>
                  <a:cubicBezTo>
                    <a:pt x="937447" y="317289"/>
                    <a:pt x="938849" y="315507"/>
                    <a:pt x="939635" y="313426"/>
                  </a:cubicBezTo>
                  <a:cubicBezTo>
                    <a:pt x="939848" y="311382"/>
                    <a:pt x="939465" y="309323"/>
                    <a:pt x="938573" y="307477"/>
                  </a:cubicBezTo>
                  <a:close/>
                </a:path>
              </a:pathLst>
            </a:custGeom>
            <a:solidFill>
              <a:srgbClr val="1EBAC6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59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133C5756-66E4-4387-8E8E-335E81DA7A7F}"/>
                </a:ext>
              </a:extLst>
            </p:cNvPr>
            <p:cNvSpPr/>
            <p:nvPr/>
          </p:nvSpPr>
          <p:spPr>
            <a:xfrm>
              <a:off x="8200481" y="670338"/>
              <a:ext cx="1017799" cy="435592"/>
            </a:xfrm>
            <a:custGeom>
              <a:avLst/>
              <a:gdLst>
                <a:gd name="connsiteX0" fmla="*/ 998913 w 1017799"/>
                <a:gd name="connsiteY0" fmla="*/ 12 h 435592"/>
                <a:gd name="connsiteX1" fmla="*/ 1017824 w 1017799"/>
                <a:gd name="connsiteY1" fmla="*/ 73956 h 435592"/>
                <a:gd name="connsiteX2" fmla="*/ 1003163 w 1017799"/>
                <a:gd name="connsiteY2" fmla="*/ 87555 h 435592"/>
                <a:gd name="connsiteX3" fmla="*/ 939418 w 1017799"/>
                <a:gd name="connsiteY3" fmla="*/ 121765 h 435592"/>
                <a:gd name="connsiteX4" fmla="*/ 142176 w 1017799"/>
                <a:gd name="connsiteY4" fmla="*/ 426256 h 435592"/>
                <a:gd name="connsiteX5" fmla="*/ 99679 w 1017799"/>
                <a:gd name="connsiteY5" fmla="*/ 435605 h 435592"/>
                <a:gd name="connsiteX6" fmla="*/ 24 w 1017799"/>
                <a:gd name="connsiteY6" fmla="*/ 362510 h 435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7799" h="435592">
                  <a:moveTo>
                    <a:pt x="998913" y="12"/>
                  </a:moveTo>
                  <a:cubicBezTo>
                    <a:pt x="1009346" y="23417"/>
                    <a:pt x="1015742" y="48418"/>
                    <a:pt x="1017824" y="73956"/>
                  </a:cubicBezTo>
                  <a:cubicBezTo>
                    <a:pt x="1014658" y="80057"/>
                    <a:pt x="1009474" y="84865"/>
                    <a:pt x="1003163" y="87555"/>
                  </a:cubicBezTo>
                  <a:cubicBezTo>
                    <a:pt x="981915" y="99030"/>
                    <a:pt x="960666" y="110716"/>
                    <a:pt x="939418" y="121765"/>
                  </a:cubicBezTo>
                  <a:cubicBezTo>
                    <a:pt x="688261" y="254993"/>
                    <a:pt x="412669" y="336162"/>
                    <a:pt x="142176" y="426256"/>
                  </a:cubicBezTo>
                  <a:cubicBezTo>
                    <a:pt x="128556" y="431438"/>
                    <a:pt x="114235" y="434589"/>
                    <a:pt x="99679" y="435605"/>
                  </a:cubicBezTo>
                  <a:cubicBezTo>
                    <a:pt x="54867" y="433272"/>
                    <a:pt x="15705" y="404555"/>
                    <a:pt x="24" y="362510"/>
                  </a:cubicBezTo>
                </a:path>
              </a:pathLst>
            </a:custGeom>
            <a:noFill/>
            <a:ln w="21241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859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E69024F-3D1B-4B42-8174-E7C469A2D623}"/>
                </a:ext>
              </a:extLst>
            </p:cNvPr>
            <p:cNvSpPr/>
            <p:nvPr/>
          </p:nvSpPr>
          <p:spPr>
            <a:xfrm>
              <a:off x="8323935" y="1043461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75" y="14178"/>
                    <a:pt x="13772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859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065A0AA-4D9E-40C3-8B95-EDA6E607FAF6}"/>
                </a:ext>
              </a:extLst>
            </p:cNvPr>
            <p:cNvSpPr/>
            <p:nvPr/>
          </p:nvSpPr>
          <p:spPr>
            <a:xfrm>
              <a:off x="8398729" y="1021575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75" y="14178"/>
                    <a:pt x="13772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859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7103ABF-5F6E-434C-9A82-A94456B256C7}"/>
                </a:ext>
              </a:extLst>
            </p:cNvPr>
            <p:cNvSpPr/>
            <p:nvPr/>
          </p:nvSpPr>
          <p:spPr>
            <a:xfrm>
              <a:off x="8475011" y="999264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548" y="14178"/>
                    <a:pt x="13624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859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8862BC92-A1CC-4B4F-9F69-C2C4DCB4E053}"/>
                </a:ext>
              </a:extLst>
            </p:cNvPr>
            <p:cNvSpPr/>
            <p:nvPr/>
          </p:nvSpPr>
          <p:spPr>
            <a:xfrm>
              <a:off x="8547468" y="974403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75" y="14178"/>
                    <a:pt x="13772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859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4AD517C-AEA1-492A-AFF4-5BB8AE1E2AC0}"/>
                </a:ext>
              </a:extLst>
            </p:cNvPr>
            <p:cNvSpPr/>
            <p:nvPr/>
          </p:nvSpPr>
          <p:spPr>
            <a:xfrm>
              <a:off x="8621200" y="949968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548" y="14178"/>
                    <a:pt x="13623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859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9E1049F-188E-41B4-AA90-7124F426EC13}"/>
                </a:ext>
              </a:extLst>
            </p:cNvPr>
            <p:cNvSpPr/>
            <p:nvPr/>
          </p:nvSpPr>
          <p:spPr>
            <a:xfrm>
              <a:off x="8696207" y="922982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11" y="14673"/>
                    <a:pt x="13624" y="2912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859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D12050A-059E-4A05-B8FF-5F295F7B7527}"/>
                </a:ext>
              </a:extLst>
            </p:cNvPr>
            <p:cNvSpPr/>
            <p:nvPr/>
          </p:nvSpPr>
          <p:spPr>
            <a:xfrm>
              <a:off x="8765689" y="894934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11" y="14673"/>
                    <a:pt x="13624" y="28910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859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5432890-D2A8-4947-A28F-1F8D78DE955B}"/>
                </a:ext>
              </a:extLst>
            </p:cNvPr>
            <p:cNvSpPr/>
            <p:nvPr/>
          </p:nvSpPr>
          <p:spPr>
            <a:xfrm>
              <a:off x="8838359" y="865186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548" y="14178"/>
                    <a:pt x="13623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859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625C671-1C61-42C4-A641-4E2F1443E3EC}"/>
                </a:ext>
              </a:extLst>
            </p:cNvPr>
            <p:cNvSpPr/>
            <p:nvPr/>
          </p:nvSpPr>
          <p:spPr>
            <a:xfrm>
              <a:off x="8908691" y="836076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75" y="14178"/>
                    <a:pt x="13772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859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99EDE6D4-09A2-4C75-8489-5BB66E2EF99A}"/>
                </a:ext>
              </a:extLst>
            </p:cNvPr>
            <p:cNvSpPr/>
            <p:nvPr/>
          </p:nvSpPr>
          <p:spPr>
            <a:xfrm>
              <a:off x="8984973" y="804203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11" y="14673"/>
                    <a:pt x="13624" y="2912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859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4B428728-A280-4D05-A992-9C7E2C87FAF3}"/>
                </a:ext>
              </a:extLst>
            </p:cNvPr>
            <p:cNvSpPr/>
            <p:nvPr/>
          </p:nvSpPr>
          <p:spPr>
            <a:xfrm>
              <a:off x="9058493" y="775306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11" y="14673"/>
                    <a:pt x="13624" y="2912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859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44DF3CF3-19E8-4D2C-9161-53A062A4CCFD}"/>
                </a:ext>
              </a:extLst>
            </p:cNvPr>
            <p:cNvSpPr/>
            <p:nvPr/>
          </p:nvSpPr>
          <p:spPr>
            <a:xfrm>
              <a:off x="9125638" y="736421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399" y="14178"/>
                    <a:pt x="13475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859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903072F5-22A7-4D67-A0C7-A980A66D83C4}"/>
                </a:ext>
              </a:extLst>
            </p:cNvPr>
            <p:cNvSpPr/>
            <p:nvPr/>
          </p:nvSpPr>
          <p:spPr>
            <a:xfrm>
              <a:off x="8188057" y="669884"/>
              <a:ext cx="324539" cy="332916"/>
            </a:xfrm>
            <a:custGeom>
              <a:avLst/>
              <a:gdLst>
                <a:gd name="connsiteX0" fmla="*/ 51333 w 324539"/>
                <a:gd name="connsiteY0" fmla="*/ 151755 h 332916"/>
                <a:gd name="connsiteX1" fmla="*/ 67694 w 324539"/>
                <a:gd name="connsiteY1" fmla="*/ 221875 h 332916"/>
                <a:gd name="connsiteX2" fmla="*/ 110191 w 324539"/>
                <a:gd name="connsiteY2" fmla="*/ 269896 h 332916"/>
                <a:gd name="connsiteX3" fmla="*/ 158425 w 324539"/>
                <a:gd name="connsiteY3" fmla="*/ 271596 h 332916"/>
                <a:gd name="connsiteX4" fmla="*/ 323950 w 324539"/>
                <a:gd name="connsiteY4" fmla="*/ 241848 h 332916"/>
                <a:gd name="connsiteX5" fmla="*/ 306527 w 324539"/>
                <a:gd name="connsiteY5" fmla="*/ 277546 h 332916"/>
                <a:gd name="connsiteX6" fmla="*/ 265517 w 324539"/>
                <a:gd name="connsiteY6" fmla="*/ 288808 h 332916"/>
                <a:gd name="connsiteX7" fmla="*/ 95529 w 324539"/>
                <a:gd name="connsiteY7" fmla="*/ 331304 h 332916"/>
                <a:gd name="connsiteX8" fmla="*/ 65994 w 324539"/>
                <a:gd name="connsiteY8" fmla="*/ 329180 h 332916"/>
                <a:gd name="connsiteX9" fmla="*/ 51758 w 324539"/>
                <a:gd name="connsiteY9" fmla="*/ 311543 h 332916"/>
                <a:gd name="connsiteX10" fmla="*/ 337 w 324539"/>
                <a:gd name="connsiteY10" fmla="*/ 89072 h 332916"/>
                <a:gd name="connsiteX11" fmla="*/ 53245 w 324539"/>
                <a:gd name="connsiteY11" fmla="*/ 7691 h 332916"/>
                <a:gd name="connsiteX12" fmla="*/ 50483 w 324539"/>
                <a:gd name="connsiteY12" fmla="*/ 71436 h 332916"/>
                <a:gd name="connsiteX13" fmla="*/ 51333 w 324539"/>
                <a:gd name="connsiteY13" fmla="*/ 151755 h 332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4539" h="332916">
                  <a:moveTo>
                    <a:pt x="51333" y="151755"/>
                  </a:moveTo>
                  <a:cubicBezTo>
                    <a:pt x="53649" y="175751"/>
                    <a:pt x="59153" y="199330"/>
                    <a:pt x="67694" y="221875"/>
                  </a:cubicBezTo>
                  <a:cubicBezTo>
                    <a:pt x="74579" y="243087"/>
                    <a:pt x="89962" y="260483"/>
                    <a:pt x="110191" y="269896"/>
                  </a:cubicBezTo>
                  <a:cubicBezTo>
                    <a:pt x="125872" y="274503"/>
                    <a:pt x="142467" y="275090"/>
                    <a:pt x="158425" y="271596"/>
                  </a:cubicBezTo>
                  <a:cubicBezTo>
                    <a:pt x="214096" y="264372"/>
                    <a:pt x="269278" y="254455"/>
                    <a:pt x="323950" y="241848"/>
                  </a:cubicBezTo>
                  <a:cubicBezTo>
                    <a:pt x="326777" y="256306"/>
                    <a:pt x="319658" y="270882"/>
                    <a:pt x="306527" y="277546"/>
                  </a:cubicBezTo>
                  <a:cubicBezTo>
                    <a:pt x="293735" y="283950"/>
                    <a:pt x="279796" y="287777"/>
                    <a:pt x="265517" y="288808"/>
                  </a:cubicBezTo>
                  <a:cubicBezTo>
                    <a:pt x="208146" y="298369"/>
                    <a:pt x="153325" y="320043"/>
                    <a:pt x="95529" y="331304"/>
                  </a:cubicBezTo>
                  <a:cubicBezTo>
                    <a:pt x="85734" y="334050"/>
                    <a:pt x="75301" y="333297"/>
                    <a:pt x="65994" y="329180"/>
                  </a:cubicBezTo>
                  <a:cubicBezTo>
                    <a:pt x="59747" y="324698"/>
                    <a:pt x="54818" y="318602"/>
                    <a:pt x="51758" y="311543"/>
                  </a:cubicBezTo>
                  <a:cubicBezTo>
                    <a:pt x="15168" y="243270"/>
                    <a:pt x="-2596" y="166480"/>
                    <a:pt x="337" y="89072"/>
                  </a:cubicBezTo>
                  <a:cubicBezTo>
                    <a:pt x="337" y="73773"/>
                    <a:pt x="17123" y="-28432"/>
                    <a:pt x="53245" y="7691"/>
                  </a:cubicBezTo>
                  <a:cubicBezTo>
                    <a:pt x="64719" y="19377"/>
                    <a:pt x="51758" y="55712"/>
                    <a:pt x="50483" y="71436"/>
                  </a:cubicBezTo>
                  <a:cubicBezTo>
                    <a:pt x="48422" y="98181"/>
                    <a:pt x="48698" y="125059"/>
                    <a:pt x="51333" y="151755"/>
                  </a:cubicBezTo>
                  <a:close/>
                </a:path>
              </a:pathLst>
            </a:custGeom>
            <a:solidFill>
              <a:srgbClr val="87F1F9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59"/>
            </a:p>
          </p:txBody>
        </p:sp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9AD9727E-7023-41AB-ABA5-85C2B8436BEA}"/>
              </a:ext>
            </a:extLst>
          </p:cNvPr>
          <p:cNvGrpSpPr/>
          <p:nvPr/>
        </p:nvGrpSpPr>
        <p:grpSpPr>
          <a:xfrm>
            <a:off x="11333294" y="2619088"/>
            <a:ext cx="680205" cy="751010"/>
            <a:chOff x="11346282" y="2617079"/>
            <a:chExt cx="681892" cy="752873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E86D8CB8-0D68-4643-A1C7-44F5F5F91479}"/>
                </a:ext>
              </a:extLst>
            </p:cNvPr>
            <p:cNvSpPr/>
            <p:nvPr/>
          </p:nvSpPr>
          <p:spPr>
            <a:xfrm>
              <a:off x="11534364" y="2678315"/>
              <a:ext cx="481698" cy="469377"/>
            </a:xfrm>
            <a:custGeom>
              <a:avLst/>
              <a:gdLst>
                <a:gd name="connsiteX0" fmla="*/ 42518 w 481698"/>
                <a:gd name="connsiteY0" fmla="*/ 460465 h 469377"/>
                <a:gd name="connsiteX1" fmla="*/ 8519 w 481698"/>
                <a:gd name="connsiteY1" fmla="*/ 234595 h 469377"/>
                <a:gd name="connsiteX2" fmla="*/ 3207 w 481698"/>
                <a:gd name="connsiteY2" fmla="*/ 122403 h 469377"/>
                <a:gd name="connsiteX3" fmla="*/ 1933 w 481698"/>
                <a:gd name="connsiteY3" fmla="*/ 103917 h 469377"/>
                <a:gd name="connsiteX4" fmla="*/ 10007 w 481698"/>
                <a:gd name="connsiteY4" fmla="*/ 21260 h 469377"/>
                <a:gd name="connsiteX5" fmla="*/ 191682 w 481698"/>
                <a:gd name="connsiteY5" fmla="*/ 12 h 469377"/>
                <a:gd name="connsiteX6" fmla="*/ 368468 w 481698"/>
                <a:gd name="connsiteY6" fmla="*/ 4262 h 469377"/>
                <a:gd name="connsiteX7" fmla="*/ 463875 w 481698"/>
                <a:gd name="connsiteY7" fmla="*/ 20835 h 469377"/>
                <a:gd name="connsiteX8" fmla="*/ 481723 w 481698"/>
                <a:gd name="connsiteY8" fmla="*/ 455153 h 469377"/>
                <a:gd name="connsiteX9" fmla="*/ 481723 w 481698"/>
                <a:gd name="connsiteY9" fmla="*/ 467903 h 469377"/>
                <a:gd name="connsiteX10" fmla="*/ 468974 w 481698"/>
                <a:gd name="connsiteY10" fmla="*/ 465990 h 469377"/>
                <a:gd name="connsiteX11" fmla="*/ 53779 w 481698"/>
                <a:gd name="connsiteY11" fmla="*/ 467903 h 469377"/>
                <a:gd name="connsiteX12" fmla="*/ 44005 w 481698"/>
                <a:gd name="connsiteY12" fmla="*/ 469390 h 469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81698" h="469377">
                  <a:moveTo>
                    <a:pt x="42518" y="460465"/>
                  </a:moveTo>
                  <a:cubicBezTo>
                    <a:pt x="26093" y="386032"/>
                    <a:pt x="14725" y="310558"/>
                    <a:pt x="8519" y="234595"/>
                  </a:cubicBezTo>
                  <a:cubicBezTo>
                    <a:pt x="5546" y="197197"/>
                    <a:pt x="3633" y="159375"/>
                    <a:pt x="3207" y="122403"/>
                  </a:cubicBezTo>
                  <a:cubicBezTo>
                    <a:pt x="3207" y="117941"/>
                    <a:pt x="3207" y="111354"/>
                    <a:pt x="1933" y="103917"/>
                  </a:cubicBezTo>
                  <a:cubicBezTo>
                    <a:pt x="-829" y="67369"/>
                    <a:pt x="-2316" y="35709"/>
                    <a:pt x="10007" y="21260"/>
                  </a:cubicBezTo>
                  <a:cubicBezTo>
                    <a:pt x="15319" y="15098"/>
                    <a:pt x="27856" y="12"/>
                    <a:pt x="191682" y="12"/>
                  </a:cubicBezTo>
                  <a:cubicBezTo>
                    <a:pt x="244378" y="12"/>
                    <a:pt x="308973" y="1499"/>
                    <a:pt x="368468" y="4262"/>
                  </a:cubicBezTo>
                  <a:cubicBezTo>
                    <a:pt x="463237" y="8724"/>
                    <a:pt x="463237" y="9149"/>
                    <a:pt x="463875" y="20835"/>
                  </a:cubicBezTo>
                  <a:cubicBezTo>
                    <a:pt x="470249" y="165474"/>
                    <a:pt x="476198" y="310239"/>
                    <a:pt x="481723" y="455153"/>
                  </a:cubicBezTo>
                  <a:lnTo>
                    <a:pt x="481723" y="467903"/>
                  </a:lnTo>
                  <a:lnTo>
                    <a:pt x="468974" y="465990"/>
                  </a:lnTo>
                  <a:cubicBezTo>
                    <a:pt x="331283" y="445528"/>
                    <a:pt x="191278" y="446187"/>
                    <a:pt x="53779" y="467903"/>
                  </a:cubicBezTo>
                  <a:lnTo>
                    <a:pt x="44005" y="469390"/>
                  </a:lnTo>
                  <a:close/>
                </a:path>
              </a:pathLst>
            </a:custGeom>
            <a:solidFill>
              <a:srgbClr val="63D1E1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59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8FEE1A82-A927-4C46-A2AB-FE4DA35FA99E}"/>
                </a:ext>
              </a:extLst>
            </p:cNvPr>
            <p:cNvSpPr/>
            <p:nvPr/>
          </p:nvSpPr>
          <p:spPr>
            <a:xfrm>
              <a:off x="11523680" y="2667691"/>
              <a:ext cx="504494" cy="492113"/>
            </a:xfrm>
            <a:custGeom>
              <a:avLst/>
              <a:gdLst>
                <a:gd name="connsiteX0" fmla="*/ 202367 w 504494"/>
                <a:gd name="connsiteY0" fmla="*/ 21260 h 492113"/>
                <a:gd name="connsiteX1" fmla="*/ 463935 w 504494"/>
                <a:gd name="connsiteY1" fmla="*/ 31885 h 492113"/>
                <a:gd name="connsiteX2" fmla="*/ 481783 w 504494"/>
                <a:gd name="connsiteY2" fmla="*/ 466203 h 492113"/>
                <a:gd name="connsiteX3" fmla="*/ 278861 w 504494"/>
                <a:gd name="connsiteY3" fmla="*/ 451116 h 492113"/>
                <a:gd name="connsiteX4" fmla="*/ 63614 w 504494"/>
                <a:gd name="connsiteY4" fmla="*/ 468115 h 492113"/>
                <a:gd name="connsiteX5" fmla="*/ 29828 w 504494"/>
                <a:gd name="connsiteY5" fmla="*/ 243732 h 492113"/>
                <a:gd name="connsiteX6" fmla="*/ 24516 w 504494"/>
                <a:gd name="connsiteY6" fmla="*/ 132177 h 492113"/>
                <a:gd name="connsiteX7" fmla="*/ 28766 w 504494"/>
                <a:gd name="connsiteY7" fmla="*/ 38047 h 492113"/>
                <a:gd name="connsiteX8" fmla="*/ 202367 w 504494"/>
                <a:gd name="connsiteY8" fmla="*/ 21260 h 492113"/>
                <a:gd name="connsiteX9" fmla="*/ 202367 w 504494"/>
                <a:gd name="connsiteY9" fmla="*/ 12 h 492113"/>
                <a:gd name="connsiteX10" fmla="*/ 12617 w 504494"/>
                <a:gd name="connsiteY10" fmla="*/ 24235 h 492113"/>
                <a:gd name="connsiteX11" fmla="*/ 2206 w 504494"/>
                <a:gd name="connsiteY11" fmla="*/ 114753 h 492113"/>
                <a:gd name="connsiteX12" fmla="*/ 3268 w 504494"/>
                <a:gd name="connsiteY12" fmla="*/ 132390 h 492113"/>
                <a:gd name="connsiteX13" fmla="*/ 8580 w 504494"/>
                <a:gd name="connsiteY13" fmla="*/ 245431 h 492113"/>
                <a:gd name="connsiteX14" fmla="*/ 42791 w 504494"/>
                <a:gd name="connsiteY14" fmla="*/ 472577 h 492113"/>
                <a:gd name="connsiteX15" fmla="*/ 47041 w 504494"/>
                <a:gd name="connsiteY15" fmla="*/ 492126 h 492113"/>
                <a:gd name="connsiteX16" fmla="*/ 66802 w 504494"/>
                <a:gd name="connsiteY16" fmla="*/ 488938 h 492113"/>
                <a:gd name="connsiteX17" fmla="*/ 279286 w 504494"/>
                <a:gd name="connsiteY17" fmla="*/ 472365 h 492113"/>
                <a:gd name="connsiteX18" fmla="*/ 479233 w 504494"/>
                <a:gd name="connsiteY18" fmla="*/ 487238 h 492113"/>
                <a:gd name="connsiteX19" fmla="*/ 504519 w 504494"/>
                <a:gd name="connsiteY19" fmla="*/ 491063 h 492113"/>
                <a:gd name="connsiteX20" fmla="*/ 504519 w 504494"/>
                <a:gd name="connsiteY20" fmla="*/ 465353 h 492113"/>
                <a:gd name="connsiteX21" fmla="*/ 486670 w 504494"/>
                <a:gd name="connsiteY21" fmla="*/ 31035 h 492113"/>
                <a:gd name="connsiteX22" fmla="*/ 444173 w 504494"/>
                <a:gd name="connsiteY22" fmla="*/ 7874 h 492113"/>
                <a:gd name="connsiteX23" fmla="*/ 382128 w 504494"/>
                <a:gd name="connsiteY23" fmla="*/ 4262 h 492113"/>
                <a:gd name="connsiteX24" fmla="*/ 204916 w 504494"/>
                <a:gd name="connsiteY24" fmla="*/ 12 h 492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04494" h="492113">
                  <a:moveTo>
                    <a:pt x="202367" y="21260"/>
                  </a:moveTo>
                  <a:cubicBezTo>
                    <a:pt x="323694" y="21260"/>
                    <a:pt x="463722" y="29335"/>
                    <a:pt x="463935" y="31885"/>
                  </a:cubicBezTo>
                  <a:cubicBezTo>
                    <a:pt x="470309" y="176650"/>
                    <a:pt x="476258" y="321437"/>
                    <a:pt x="481783" y="466203"/>
                  </a:cubicBezTo>
                  <a:cubicBezTo>
                    <a:pt x="414596" y="456194"/>
                    <a:pt x="346770" y="451159"/>
                    <a:pt x="278861" y="451116"/>
                  </a:cubicBezTo>
                  <a:cubicBezTo>
                    <a:pt x="206765" y="451031"/>
                    <a:pt x="134796" y="456726"/>
                    <a:pt x="63614" y="468115"/>
                  </a:cubicBezTo>
                  <a:cubicBezTo>
                    <a:pt x="47168" y="394192"/>
                    <a:pt x="35885" y="319227"/>
                    <a:pt x="29828" y="243732"/>
                  </a:cubicBezTo>
                  <a:cubicBezTo>
                    <a:pt x="26854" y="206547"/>
                    <a:pt x="24942" y="169362"/>
                    <a:pt x="24516" y="132177"/>
                  </a:cubicBezTo>
                  <a:cubicBezTo>
                    <a:pt x="24516" y="111991"/>
                    <a:pt x="15168" y="54195"/>
                    <a:pt x="28766" y="38047"/>
                  </a:cubicBezTo>
                  <a:cubicBezTo>
                    <a:pt x="39816" y="25298"/>
                    <a:pt x="116522" y="21260"/>
                    <a:pt x="202367" y="21260"/>
                  </a:cubicBezTo>
                  <a:moveTo>
                    <a:pt x="202367" y="12"/>
                  </a:moveTo>
                  <a:cubicBezTo>
                    <a:pt x="33654" y="12"/>
                    <a:pt x="21117" y="14673"/>
                    <a:pt x="12617" y="24235"/>
                  </a:cubicBezTo>
                  <a:cubicBezTo>
                    <a:pt x="-2469" y="41871"/>
                    <a:pt x="-1194" y="74381"/>
                    <a:pt x="2206" y="114753"/>
                  </a:cubicBezTo>
                  <a:cubicBezTo>
                    <a:pt x="2206" y="121978"/>
                    <a:pt x="3268" y="128140"/>
                    <a:pt x="3268" y="132390"/>
                  </a:cubicBezTo>
                  <a:cubicBezTo>
                    <a:pt x="3268" y="169999"/>
                    <a:pt x="5606" y="208034"/>
                    <a:pt x="8580" y="245431"/>
                  </a:cubicBezTo>
                  <a:cubicBezTo>
                    <a:pt x="14743" y="321841"/>
                    <a:pt x="26174" y="397740"/>
                    <a:pt x="42791" y="472577"/>
                  </a:cubicBezTo>
                  <a:lnTo>
                    <a:pt x="47041" y="492126"/>
                  </a:lnTo>
                  <a:lnTo>
                    <a:pt x="66802" y="488938"/>
                  </a:lnTo>
                  <a:cubicBezTo>
                    <a:pt x="137091" y="477868"/>
                    <a:pt x="208125" y="472322"/>
                    <a:pt x="279286" y="472365"/>
                  </a:cubicBezTo>
                  <a:cubicBezTo>
                    <a:pt x="346218" y="472322"/>
                    <a:pt x="413044" y="477294"/>
                    <a:pt x="479233" y="487238"/>
                  </a:cubicBezTo>
                  <a:lnTo>
                    <a:pt x="504519" y="491063"/>
                  </a:lnTo>
                  <a:lnTo>
                    <a:pt x="504519" y="465353"/>
                  </a:lnTo>
                  <a:cubicBezTo>
                    <a:pt x="498994" y="320651"/>
                    <a:pt x="492832" y="174462"/>
                    <a:pt x="486670" y="31035"/>
                  </a:cubicBezTo>
                  <a:cubicBezTo>
                    <a:pt x="486670" y="11061"/>
                    <a:pt x="469671" y="9786"/>
                    <a:pt x="444173" y="7874"/>
                  </a:cubicBezTo>
                  <a:lnTo>
                    <a:pt x="382128" y="4262"/>
                  </a:lnTo>
                  <a:cubicBezTo>
                    <a:pt x="322420" y="1499"/>
                    <a:pt x="257825" y="12"/>
                    <a:pt x="204916" y="12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59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1EDC88DB-F9E2-411A-A904-97C37B02AEF7}"/>
                </a:ext>
              </a:extLst>
            </p:cNvPr>
            <p:cNvSpPr/>
            <p:nvPr/>
          </p:nvSpPr>
          <p:spPr>
            <a:xfrm>
              <a:off x="11472515" y="2617079"/>
              <a:ext cx="460678" cy="446895"/>
            </a:xfrm>
            <a:custGeom>
              <a:avLst/>
              <a:gdLst>
                <a:gd name="connsiteX0" fmla="*/ 42322 w 460678"/>
                <a:gd name="connsiteY0" fmla="*/ 446907 h 446895"/>
                <a:gd name="connsiteX1" fmla="*/ 460703 w 460678"/>
                <a:gd name="connsiteY1" fmla="*/ 444995 h 446895"/>
                <a:gd name="connsiteX2" fmla="*/ 442641 w 460678"/>
                <a:gd name="connsiteY2" fmla="*/ 10677 h 446895"/>
                <a:gd name="connsiteX3" fmla="*/ 7474 w 460678"/>
                <a:gd name="connsiteY3" fmla="*/ 17051 h 446895"/>
                <a:gd name="connsiteX4" fmla="*/ 3224 w 460678"/>
                <a:gd name="connsiteY4" fmla="*/ 110969 h 446895"/>
                <a:gd name="connsiteX5" fmla="*/ 8536 w 460678"/>
                <a:gd name="connsiteY5" fmla="*/ 222524 h 446895"/>
                <a:gd name="connsiteX6" fmla="*/ 42322 w 460678"/>
                <a:gd name="connsiteY6" fmla="*/ 446907 h 446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0678" h="446895">
                  <a:moveTo>
                    <a:pt x="42322" y="446907"/>
                  </a:moveTo>
                  <a:cubicBezTo>
                    <a:pt x="180883" y="425021"/>
                    <a:pt x="321951" y="424384"/>
                    <a:pt x="460703" y="444995"/>
                  </a:cubicBezTo>
                  <a:cubicBezTo>
                    <a:pt x="455029" y="300229"/>
                    <a:pt x="449016" y="155442"/>
                    <a:pt x="442641" y="10677"/>
                  </a:cubicBezTo>
                  <a:cubicBezTo>
                    <a:pt x="442641" y="6215"/>
                    <a:pt x="34247" y="-14184"/>
                    <a:pt x="7474" y="17051"/>
                  </a:cubicBezTo>
                  <a:cubicBezTo>
                    <a:pt x="-6125" y="32988"/>
                    <a:pt x="3011" y="90783"/>
                    <a:pt x="3224" y="110969"/>
                  </a:cubicBezTo>
                  <a:cubicBezTo>
                    <a:pt x="3224" y="148154"/>
                    <a:pt x="5561" y="185339"/>
                    <a:pt x="8536" y="222524"/>
                  </a:cubicBezTo>
                  <a:cubicBezTo>
                    <a:pt x="14698" y="297998"/>
                    <a:pt x="25981" y="372963"/>
                    <a:pt x="42322" y="446907"/>
                  </a:cubicBezTo>
                  <a:close/>
                </a:path>
              </a:pathLst>
            </a:custGeom>
            <a:solidFill>
              <a:srgbClr val="EB871E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1859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2C1A01DF-1EC1-4164-961E-89C899238122}"/>
                </a:ext>
              </a:extLst>
            </p:cNvPr>
            <p:cNvSpPr/>
            <p:nvPr/>
          </p:nvSpPr>
          <p:spPr>
            <a:xfrm>
              <a:off x="11418370" y="2807878"/>
              <a:ext cx="563626" cy="562074"/>
            </a:xfrm>
            <a:custGeom>
              <a:avLst/>
              <a:gdLst>
                <a:gd name="connsiteX0" fmla="*/ 409669 w 563626"/>
                <a:gd name="connsiteY0" fmla="*/ 3252 h 562074"/>
                <a:gd name="connsiteX1" fmla="*/ 444091 w 563626"/>
                <a:gd name="connsiteY1" fmla="*/ 6015 h 562074"/>
                <a:gd name="connsiteX2" fmla="*/ 450891 w 563626"/>
                <a:gd name="connsiteY2" fmla="*/ 20251 h 562074"/>
                <a:gd name="connsiteX3" fmla="*/ 562869 w 563626"/>
                <a:gd name="connsiteY3" fmla="*/ 404848 h 562074"/>
                <a:gd name="connsiteX4" fmla="*/ 562869 w 563626"/>
                <a:gd name="connsiteY4" fmla="*/ 415472 h 562074"/>
                <a:gd name="connsiteX5" fmla="*/ 553946 w 563626"/>
                <a:gd name="connsiteY5" fmla="*/ 423546 h 562074"/>
                <a:gd name="connsiteX6" fmla="*/ 393733 w 563626"/>
                <a:gd name="connsiteY6" fmla="*/ 467955 h 562074"/>
                <a:gd name="connsiteX7" fmla="*/ 290890 w 563626"/>
                <a:gd name="connsiteY7" fmla="*/ 515552 h 562074"/>
                <a:gd name="connsiteX8" fmla="*/ 142151 w 563626"/>
                <a:gd name="connsiteY8" fmla="*/ 562086 h 562074"/>
                <a:gd name="connsiteX9" fmla="*/ 69481 w 563626"/>
                <a:gd name="connsiteY9" fmla="*/ 379562 h 562074"/>
                <a:gd name="connsiteX10" fmla="*/ 21885 w 563626"/>
                <a:gd name="connsiteY10" fmla="*/ 208300 h 562074"/>
                <a:gd name="connsiteX11" fmla="*/ 637 w 563626"/>
                <a:gd name="connsiteY11" fmla="*/ 131805 h 562074"/>
                <a:gd name="connsiteX12" fmla="*/ 65870 w 563626"/>
                <a:gd name="connsiteY12" fmla="*/ 103757 h 562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3626" h="562074">
                  <a:moveTo>
                    <a:pt x="409669" y="3252"/>
                  </a:moveTo>
                  <a:cubicBezTo>
                    <a:pt x="421355" y="-148"/>
                    <a:pt x="435592" y="-2910"/>
                    <a:pt x="444091" y="6015"/>
                  </a:cubicBezTo>
                  <a:cubicBezTo>
                    <a:pt x="447449" y="10158"/>
                    <a:pt x="449764" y="15045"/>
                    <a:pt x="450891" y="20251"/>
                  </a:cubicBezTo>
                  <a:cubicBezTo>
                    <a:pt x="488139" y="147742"/>
                    <a:pt x="525473" y="275933"/>
                    <a:pt x="562869" y="404848"/>
                  </a:cubicBezTo>
                  <a:cubicBezTo>
                    <a:pt x="563911" y="408311"/>
                    <a:pt x="563911" y="412008"/>
                    <a:pt x="562869" y="415472"/>
                  </a:cubicBezTo>
                  <a:cubicBezTo>
                    <a:pt x="561001" y="419169"/>
                    <a:pt x="557813" y="422059"/>
                    <a:pt x="553946" y="423546"/>
                  </a:cubicBezTo>
                  <a:cubicBezTo>
                    <a:pt x="504225" y="448407"/>
                    <a:pt x="446003" y="449044"/>
                    <a:pt x="393733" y="467955"/>
                  </a:cubicBezTo>
                  <a:cubicBezTo>
                    <a:pt x="358247" y="480705"/>
                    <a:pt x="326163" y="501741"/>
                    <a:pt x="290890" y="515552"/>
                  </a:cubicBezTo>
                  <a:cubicBezTo>
                    <a:pt x="242444" y="534463"/>
                    <a:pt x="189110" y="539350"/>
                    <a:pt x="142151" y="562086"/>
                  </a:cubicBezTo>
                  <a:cubicBezTo>
                    <a:pt x="108111" y="505629"/>
                    <a:pt x="83570" y="443966"/>
                    <a:pt x="69481" y="379562"/>
                  </a:cubicBezTo>
                  <a:lnTo>
                    <a:pt x="21885" y="208300"/>
                  </a:lnTo>
                  <a:cubicBezTo>
                    <a:pt x="17422" y="191938"/>
                    <a:pt x="-3826" y="147742"/>
                    <a:pt x="637" y="131805"/>
                  </a:cubicBezTo>
                  <a:cubicBezTo>
                    <a:pt x="7224" y="112682"/>
                    <a:pt x="47384" y="109282"/>
                    <a:pt x="65870" y="10375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59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DB8496F7-BAE8-4598-980A-E01DD70C08B1}"/>
                </a:ext>
              </a:extLst>
            </p:cNvPr>
            <p:cNvSpPr/>
            <p:nvPr/>
          </p:nvSpPr>
          <p:spPr>
            <a:xfrm>
              <a:off x="11346282" y="2735606"/>
              <a:ext cx="563485" cy="562101"/>
            </a:xfrm>
            <a:custGeom>
              <a:avLst/>
              <a:gdLst>
                <a:gd name="connsiteX0" fmla="*/ 409724 w 563485"/>
                <a:gd name="connsiteY0" fmla="*/ 3279 h 562101"/>
                <a:gd name="connsiteX1" fmla="*/ 443934 w 563485"/>
                <a:gd name="connsiteY1" fmla="*/ 5829 h 562101"/>
                <a:gd name="connsiteX2" fmla="*/ 450733 w 563485"/>
                <a:gd name="connsiteY2" fmla="*/ 20065 h 562101"/>
                <a:gd name="connsiteX3" fmla="*/ 562713 w 563485"/>
                <a:gd name="connsiteY3" fmla="*/ 404662 h 562101"/>
                <a:gd name="connsiteX4" fmla="*/ 562713 w 563485"/>
                <a:gd name="connsiteY4" fmla="*/ 415286 h 562101"/>
                <a:gd name="connsiteX5" fmla="*/ 553789 w 563485"/>
                <a:gd name="connsiteY5" fmla="*/ 423361 h 562101"/>
                <a:gd name="connsiteX6" fmla="*/ 393575 w 563485"/>
                <a:gd name="connsiteY6" fmla="*/ 467770 h 562101"/>
                <a:gd name="connsiteX7" fmla="*/ 290733 w 563485"/>
                <a:gd name="connsiteY7" fmla="*/ 515366 h 562101"/>
                <a:gd name="connsiteX8" fmla="*/ 141994 w 563485"/>
                <a:gd name="connsiteY8" fmla="*/ 562113 h 562101"/>
                <a:gd name="connsiteX9" fmla="*/ 69324 w 563485"/>
                <a:gd name="connsiteY9" fmla="*/ 379377 h 562101"/>
                <a:gd name="connsiteX10" fmla="*/ 21940 w 563485"/>
                <a:gd name="connsiteY10" fmla="*/ 208114 h 562101"/>
                <a:gd name="connsiteX11" fmla="*/ 692 w 563485"/>
                <a:gd name="connsiteY11" fmla="*/ 131620 h 562101"/>
                <a:gd name="connsiteX12" fmla="*/ 65925 w 563485"/>
                <a:gd name="connsiteY12" fmla="*/ 103784 h 562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3485" h="562101">
                  <a:moveTo>
                    <a:pt x="409724" y="3279"/>
                  </a:moveTo>
                  <a:cubicBezTo>
                    <a:pt x="421198" y="-121"/>
                    <a:pt x="435647" y="-2883"/>
                    <a:pt x="443934" y="5829"/>
                  </a:cubicBezTo>
                  <a:cubicBezTo>
                    <a:pt x="447292" y="9972"/>
                    <a:pt x="449608" y="14860"/>
                    <a:pt x="450733" y="20065"/>
                  </a:cubicBezTo>
                  <a:cubicBezTo>
                    <a:pt x="488131" y="147556"/>
                    <a:pt x="525465" y="275748"/>
                    <a:pt x="562713" y="404662"/>
                  </a:cubicBezTo>
                  <a:cubicBezTo>
                    <a:pt x="563775" y="408126"/>
                    <a:pt x="563775" y="411823"/>
                    <a:pt x="562713" y="415286"/>
                  </a:cubicBezTo>
                  <a:cubicBezTo>
                    <a:pt x="561438" y="419323"/>
                    <a:pt x="557401" y="421448"/>
                    <a:pt x="553789" y="423361"/>
                  </a:cubicBezTo>
                  <a:cubicBezTo>
                    <a:pt x="504067" y="448221"/>
                    <a:pt x="445847" y="448859"/>
                    <a:pt x="393575" y="467770"/>
                  </a:cubicBezTo>
                  <a:cubicBezTo>
                    <a:pt x="358091" y="480519"/>
                    <a:pt x="326005" y="501555"/>
                    <a:pt x="290733" y="515366"/>
                  </a:cubicBezTo>
                  <a:cubicBezTo>
                    <a:pt x="242499" y="534278"/>
                    <a:pt x="189165" y="539165"/>
                    <a:pt x="141994" y="562113"/>
                  </a:cubicBezTo>
                  <a:cubicBezTo>
                    <a:pt x="108060" y="505528"/>
                    <a:pt x="83518" y="443823"/>
                    <a:pt x="69324" y="379377"/>
                  </a:cubicBezTo>
                  <a:cubicBezTo>
                    <a:pt x="53387" y="322218"/>
                    <a:pt x="37664" y="265272"/>
                    <a:pt x="21940" y="208114"/>
                  </a:cubicBezTo>
                  <a:cubicBezTo>
                    <a:pt x="17266" y="191965"/>
                    <a:pt x="-3982" y="147556"/>
                    <a:pt x="692" y="131620"/>
                  </a:cubicBezTo>
                  <a:cubicBezTo>
                    <a:pt x="5366" y="115683"/>
                    <a:pt x="47226" y="109096"/>
                    <a:pt x="65925" y="103784"/>
                  </a:cubicBezTo>
                  <a:close/>
                </a:path>
              </a:pathLst>
            </a:custGeom>
            <a:solidFill>
              <a:srgbClr val="FFE21A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1859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2596D92C-7BD7-40A1-8BDF-4FED3C429EAE}"/>
                </a:ext>
              </a:extLst>
            </p:cNvPr>
            <p:cNvSpPr/>
            <p:nvPr/>
          </p:nvSpPr>
          <p:spPr>
            <a:xfrm>
              <a:off x="11418084" y="2797626"/>
              <a:ext cx="275427" cy="324823"/>
            </a:xfrm>
            <a:custGeom>
              <a:avLst/>
              <a:gdLst>
                <a:gd name="connsiteX0" fmla="*/ 107589 w 275427"/>
                <a:gd name="connsiteY0" fmla="*/ 171593 h 324823"/>
                <a:gd name="connsiteX1" fmla="*/ 275452 w 275427"/>
                <a:gd name="connsiteY1" fmla="*/ 6918 h 324823"/>
                <a:gd name="connsiteX2" fmla="*/ 242517 w 275427"/>
                <a:gd name="connsiteY2" fmla="*/ 3943 h 324823"/>
                <a:gd name="connsiteX3" fmla="*/ 88891 w 275427"/>
                <a:gd name="connsiteY3" fmla="*/ 61314 h 324823"/>
                <a:gd name="connsiteX4" fmla="*/ 15796 w 275427"/>
                <a:gd name="connsiteY4" fmla="*/ 102110 h 324823"/>
                <a:gd name="connsiteX5" fmla="*/ 71 w 275427"/>
                <a:gd name="connsiteY5" fmla="*/ 131646 h 324823"/>
                <a:gd name="connsiteX6" fmla="*/ 3897 w 275427"/>
                <a:gd name="connsiteY6" fmla="*/ 157569 h 324823"/>
                <a:gd name="connsiteX7" fmla="*/ 72955 w 275427"/>
                <a:gd name="connsiteY7" fmla="*/ 324794 h 324823"/>
                <a:gd name="connsiteX8" fmla="*/ 107589 w 275427"/>
                <a:gd name="connsiteY8" fmla="*/ 171593 h 324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5427" h="324823">
                  <a:moveTo>
                    <a:pt x="107589" y="171593"/>
                  </a:moveTo>
                  <a:cubicBezTo>
                    <a:pt x="134149" y="96586"/>
                    <a:pt x="241666" y="79162"/>
                    <a:pt x="275452" y="6918"/>
                  </a:cubicBezTo>
                  <a:cubicBezTo>
                    <a:pt x="269077" y="-3282"/>
                    <a:pt x="254203" y="-307"/>
                    <a:pt x="242517" y="3943"/>
                  </a:cubicBezTo>
                  <a:lnTo>
                    <a:pt x="88891" y="61314"/>
                  </a:lnTo>
                  <a:cubicBezTo>
                    <a:pt x="61842" y="69409"/>
                    <a:pt x="36896" y="83327"/>
                    <a:pt x="15796" y="102110"/>
                  </a:cubicBezTo>
                  <a:cubicBezTo>
                    <a:pt x="7424" y="109930"/>
                    <a:pt x="1899" y="120320"/>
                    <a:pt x="71" y="131646"/>
                  </a:cubicBezTo>
                  <a:cubicBezTo>
                    <a:pt x="-246" y="140443"/>
                    <a:pt x="1049" y="149240"/>
                    <a:pt x="3897" y="157569"/>
                  </a:cubicBezTo>
                  <a:cubicBezTo>
                    <a:pt x="13458" y="192841"/>
                    <a:pt x="26421" y="327556"/>
                    <a:pt x="72955" y="324794"/>
                  </a:cubicBezTo>
                  <a:cubicBezTo>
                    <a:pt x="130750" y="322669"/>
                    <a:pt x="94840" y="207503"/>
                    <a:pt x="107589" y="171593"/>
                  </a:cubicBezTo>
                  <a:close/>
                </a:path>
              </a:pathLst>
            </a:custGeom>
            <a:solidFill>
              <a:srgbClr val="FFF0A4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59"/>
            </a:p>
          </p:txBody>
        </p:sp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95D5411E-DCD3-403E-A5AB-51C29243E70B}"/>
              </a:ext>
            </a:extLst>
          </p:cNvPr>
          <p:cNvGrpSpPr/>
          <p:nvPr/>
        </p:nvGrpSpPr>
        <p:grpSpPr>
          <a:xfrm>
            <a:off x="10791073" y="1254326"/>
            <a:ext cx="508230" cy="222548"/>
            <a:chOff x="10802717" y="1248933"/>
            <a:chExt cx="509490" cy="223100"/>
          </a:xfrm>
        </p:grpSpPr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B5741550-EE55-44EB-998C-4C85036677B6}"/>
                </a:ext>
              </a:extLst>
            </p:cNvPr>
            <p:cNvSpPr/>
            <p:nvPr/>
          </p:nvSpPr>
          <p:spPr>
            <a:xfrm>
              <a:off x="11224771" y="1309065"/>
              <a:ext cx="87436" cy="113776"/>
            </a:xfrm>
            <a:custGeom>
              <a:avLst/>
              <a:gdLst>
                <a:gd name="connsiteX0" fmla="*/ 24 w 87436"/>
                <a:gd name="connsiteY0" fmla="*/ 3201 h 113776"/>
                <a:gd name="connsiteX1" fmla="*/ 59307 w 87436"/>
                <a:gd name="connsiteY1" fmla="*/ 3201 h 113776"/>
                <a:gd name="connsiteX2" fmla="*/ 76731 w 87436"/>
                <a:gd name="connsiteY2" fmla="*/ 10850 h 113776"/>
                <a:gd name="connsiteX3" fmla="*/ 87355 w 87436"/>
                <a:gd name="connsiteY3" fmla="*/ 41235 h 113776"/>
                <a:gd name="connsiteX4" fmla="*/ 77369 w 87436"/>
                <a:gd name="connsiteY4" fmla="*/ 101156 h 113776"/>
                <a:gd name="connsiteX5" fmla="*/ 73332 w 87436"/>
                <a:gd name="connsiteY5" fmla="*/ 108593 h 113776"/>
                <a:gd name="connsiteX6" fmla="*/ 61645 w 87436"/>
                <a:gd name="connsiteY6" fmla="*/ 112843 h 113776"/>
                <a:gd name="connsiteX7" fmla="*/ 1512 w 87436"/>
                <a:gd name="connsiteY7" fmla="*/ 108168 h 113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7436" h="113776">
                  <a:moveTo>
                    <a:pt x="24" y="3201"/>
                  </a:moveTo>
                  <a:cubicBezTo>
                    <a:pt x="19552" y="-1051"/>
                    <a:pt x="39780" y="-1051"/>
                    <a:pt x="59307" y="3201"/>
                  </a:cubicBezTo>
                  <a:cubicBezTo>
                    <a:pt x="65661" y="4276"/>
                    <a:pt x="71632" y="6904"/>
                    <a:pt x="76731" y="10850"/>
                  </a:cubicBezTo>
                  <a:cubicBezTo>
                    <a:pt x="84317" y="19082"/>
                    <a:pt x="88163" y="30076"/>
                    <a:pt x="87355" y="41235"/>
                  </a:cubicBezTo>
                  <a:cubicBezTo>
                    <a:pt x="87993" y="61670"/>
                    <a:pt x="84593" y="82030"/>
                    <a:pt x="77369" y="101156"/>
                  </a:cubicBezTo>
                  <a:cubicBezTo>
                    <a:pt x="76625" y="103921"/>
                    <a:pt x="75243" y="106468"/>
                    <a:pt x="73332" y="108593"/>
                  </a:cubicBezTo>
                  <a:cubicBezTo>
                    <a:pt x="69996" y="111217"/>
                    <a:pt x="65894" y="112707"/>
                    <a:pt x="61645" y="112843"/>
                  </a:cubicBezTo>
                  <a:cubicBezTo>
                    <a:pt x="41480" y="115018"/>
                    <a:pt x="21103" y="113433"/>
                    <a:pt x="1512" y="108168"/>
                  </a:cubicBezTo>
                </a:path>
              </a:pathLst>
            </a:custGeom>
            <a:solidFill>
              <a:srgbClr val="6B6B6B"/>
            </a:solidFill>
            <a:ln w="22515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859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FE8B6767-6AA6-4B64-AA6D-27A84226BF41}"/>
                </a:ext>
              </a:extLst>
            </p:cNvPr>
            <p:cNvSpPr/>
            <p:nvPr/>
          </p:nvSpPr>
          <p:spPr>
            <a:xfrm>
              <a:off x="10811090" y="1260195"/>
              <a:ext cx="427806" cy="201226"/>
            </a:xfrm>
            <a:custGeom>
              <a:avLst/>
              <a:gdLst>
                <a:gd name="connsiteX0" fmla="*/ 52482 w 427806"/>
                <a:gd name="connsiteY0" fmla="*/ 201022 h 201226"/>
                <a:gd name="connsiteX1" fmla="*/ 11684 w 427806"/>
                <a:gd name="connsiteY1" fmla="*/ 187423 h 201226"/>
                <a:gd name="connsiteX2" fmla="*/ 423 w 427806"/>
                <a:gd name="connsiteY2" fmla="*/ 144926 h 201226"/>
                <a:gd name="connsiteX3" fmla="*/ 423 w 427806"/>
                <a:gd name="connsiteY3" fmla="*/ 89468 h 201226"/>
                <a:gd name="connsiteX4" fmla="*/ 6160 w 427806"/>
                <a:gd name="connsiteY4" fmla="*/ 57808 h 201226"/>
                <a:gd name="connsiteX5" fmla="*/ 48657 w 427806"/>
                <a:gd name="connsiteY5" fmla="*/ 17861 h 201226"/>
                <a:gd name="connsiteX6" fmla="*/ 161273 w 427806"/>
                <a:gd name="connsiteY6" fmla="*/ 12 h 201226"/>
                <a:gd name="connsiteX7" fmla="*/ 212483 w 427806"/>
                <a:gd name="connsiteY7" fmla="*/ 2349 h 201226"/>
                <a:gd name="connsiteX8" fmla="*/ 260929 w 427806"/>
                <a:gd name="connsiteY8" fmla="*/ 4899 h 201226"/>
                <a:gd name="connsiteX9" fmla="*/ 297051 w 427806"/>
                <a:gd name="connsiteY9" fmla="*/ 4899 h 201226"/>
                <a:gd name="connsiteX10" fmla="*/ 400744 w 427806"/>
                <a:gd name="connsiteY10" fmla="*/ 22960 h 201226"/>
                <a:gd name="connsiteX11" fmla="*/ 421992 w 427806"/>
                <a:gd name="connsiteY11" fmla="*/ 150451 h 201226"/>
                <a:gd name="connsiteX12" fmla="*/ 408180 w 427806"/>
                <a:gd name="connsiteY12" fmla="*/ 181899 h 201226"/>
                <a:gd name="connsiteX13" fmla="*/ 360158 w 427806"/>
                <a:gd name="connsiteY13" fmla="*/ 197622 h 201226"/>
                <a:gd name="connsiteX14" fmla="*/ 201433 w 427806"/>
                <a:gd name="connsiteY14" fmla="*/ 199747 h 201226"/>
                <a:gd name="connsiteX15" fmla="*/ 58643 w 427806"/>
                <a:gd name="connsiteY15" fmla="*/ 201235 h 201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27806" h="201226">
                  <a:moveTo>
                    <a:pt x="52482" y="201022"/>
                  </a:moveTo>
                  <a:cubicBezTo>
                    <a:pt x="37587" y="202363"/>
                    <a:pt x="22797" y="197435"/>
                    <a:pt x="11684" y="187423"/>
                  </a:cubicBezTo>
                  <a:cubicBezTo>
                    <a:pt x="2697" y="175186"/>
                    <a:pt x="-1320" y="160006"/>
                    <a:pt x="423" y="144926"/>
                  </a:cubicBezTo>
                  <a:lnTo>
                    <a:pt x="423" y="89468"/>
                  </a:lnTo>
                  <a:cubicBezTo>
                    <a:pt x="-151" y="78612"/>
                    <a:pt x="1804" y="67769"/>
                    <a:pt x="6160" y="57808"/>
                  </a:cubicBezTo>
                  <a:cubicBezTo>
                    <a:pt x="13703" y="38852"/>
                    <a:pt x="29278" y="24222"/>
                    <a:pt x="48657" y="17861"/>
                  </a:cubicBezTo>
                  <a:cubicBezTo>
                    <a:pt x="85183" y="6673"/>
                    <a:pt x="123090" y="666"/>
                    <a:pt x="161273" y="12"/>
                  </a:cubicBezTo>
                  <a:cubicBezTo>
                    <a:pt x="176997" y="12"/>
                    <a:pt x="192721" y="1074"/>
                    <a:pt x="212483" y="2349"/>
                  </a:cubicBezTo>
                  <a:lnTo>
                    <a:pt x="260929" y="4899"/>
                  </a:lnTo>
                  <a:lnTo>
                    <a:pt x="297051" y="4899"/>
                  </a:lnTo>
                  <a:cubicBezTo>
                    <a:pt x="334449" y="4899"/>
                    <a:pt x="376308" y="6387"/>
                    <a:pt x="400744" y="22960"/>
                  </a:cubicBezTo>
                  <a:cubicBezTo>
                    <a:pt x="425179" y="39534"/>
                    <a:pt x="435166" y="84368"/>
                    <a:pt x="421992" y="150451"/>
                  </a:cubicBezTo>
                  <a:cubicBezTo>
                    <a:pt x="420483" y="162038"/>
                    <a:pt x="415702" y="172949"/>
                    <a:pt x="408180" y="181899"/>
                  </a:cubicBezTo>
                  <a:cubicBezTo>
                    <a:pt x="395027" y="193532"/>
                    <a:pt x="377646" y="199220"/>
                    <a:pt x="360158" y="197622"/>
                  </a:cubicBezTo>
                  <a:cubicBezTo>
                    <a:pt x="291526" y="199747"/>
                    <a:pt x="247755" y="199747"/>
                    <a:pt x="201433" y="199747"/>
                  </a:cubicBezTo>
                  <a:cubicBezTo>
                    <a:pt x="161061" y="199747"/>
                    <a:pt x="119202" y="199747"/>
                    <a:pt x="58643" y="201235"/>
                  </a:cubicBezTo>
                  <a:close/>
                </a:path>
              </a:pathLst>
            </a:custGeom>
            <a:solidFill>
              <a:srgbClr val="63D1E1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59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D0D7FC2C-C0F9-4545-B4FF-C9399DA43712}"/>
                </a:ext>
              </a:extLst>
            </p:cNvPr>
            <p:cNvSpPr/>
            <p:nvPr/>
          </p:nvSpPr>
          <p:spPr>
            <a:xfrm>
              <a:off x="10802717" y="1248933"/>
              <a:ext cx="449513" cy="223100"/>
            </a:xfrm>
            <a:custGeom>
              <a:avLst/>
              <a:gdLst>
                <a:gd name="connsiteX0" fmla="*/ 169859 w 449513"/>
                <a:gd name="connsiteY0" fmla="*/ 21260 h 223100"/>
                <a:gd name="connsiteX1" fmla="*/ 269089 w 449513"/>
                <a:gd name="connsiteY1" fmla="*/ 26147 h 223100"/>
                <a:gd name="connsiteX2" fmla="*/ 305637 w 449513"/>
                <a:gd name="connsiteY2" fmla="*/ 26147 h 223100"/>
                <a:gd name="connsiteX3" fmla="*/ 403379 w 449513"/>
                <a:gd name="connsiteY3" fmla="*/ 42296 h 223100"/>
                <a:gd name="connsiteX4" fmla="*/ 420165 w 449513"/>
                <a:gd name="connsiteY4" fmla="*/ 158950 h 223100"/>
                <a:gd name="connsiteX5" fmla="*/ 409117 w 449513"/>
                <a:gd name="connsiteY5" fmla="*/ 185298 h 223100"/>
                <a:gd name="connsiteX6" fmla="*/ 368319 w 449513"/>
                <a:gd name="connsiteY6" fmla="*/ 197622 h 223100"/>
                <a:gd name="connsiteX7" fmla="*/ 67016 w 449513"/>
                <a:gd name="connsiteY7" fmla="*/ 201235 h 223100"/>
                <a:gd name="connsiteX8" fmla="*/ 60855 w 449513"/>
                <a:gd name="connsiteY8" fmla="*/ 201235 h 223100"/>
                <a:gd name="connsiteX9" fmla="*/ 27920 w 449513"/>
                <a:gd name="connsiteY9" fmla="*/ 191248 h 223100"/>
                <a:gd name="connsiteX10" fmla="*/ 19420 w 449513"/>
                <a:gd name="connsiteY10" fmla="*/ 155338 h 223100"/>
                <a:gd name="connsiteX11" fmla="*/ 19420 w 449513"/>
                <a:gd name="connsiteY11" fmla="*/ 99880 h 223100"/>
                <a:gd name="connsiteX12" fmla="*/ 24095 w 449513"/>
                <a:gd name="connsiteY12" fmla="*/ 72682 h 223100"/>
                <a:gd name="connsiteX13" fmla="*/ 60855 w 449513"/>
                <a:gd name="connsiteY13" fmla="*/ 38684 h 223100"/>
                <a:gd name="connsiteX14" fmla="*/ 170921 w 449513"/>
                <a:gd name="connsiteY14" fmla="*/ 21260 h 223100"/>
                <a:gd name="connsiteX15" fmla="*/ 170921 w 449513"/>
                <a:gd name="connsiteY15" fmla="*/ 12 h 223100"/>
                <a:gd name="connsiteX16" fmla="*/ 55543 w 449513"/>
                <a:gd name="connsiteY16" fmla="*/ 18073 h 223100"/>
                <a:gd name="connsiteX17" fmla="*/ 7521 w 449513"/>
                <a:gd name="connsiteY17" fmla="*/ 63545 h 223100"/>
                <a:gd name="connsiteX18" fmla="*/ 509 w 449513"/>
                <a:gd name="connsiteY18" fmla="*/ 99880 h 223100"/>
                <a:gd name="connsiteX19" fmla="*/ 509 w 449513"/>
                <a:gd name="connsiteY19" fmla="*/ 127715 h 223100"/>
                <a:gd name="connsiteX20" fmla="*/ 509 w 449513"/>
                <a:gd name="connsiteY20" fmla="*/ 155338 h 223100"/>
                <a:gd name="connsiteX21" fmla="*/ 14533 w 449513"/>
                <a:gd name="connsiteY21" fmla="*/ 205909 h 223100"/>
                <a:gd name="connsiteX22" fmla="*/ 63192 w 449513"/>
                <a:gd name="connsiteY22" fmla="*/ 222908 h 223100"/>
                <a:gd name="connsiteX23" fmla="*/ 69355 w 449513"/>
                <a:gd name="connsiteY23" fmla="*/ 222908 h 223100"/>
                <a:gd name="connsiteX24" fmla="*/ 211931 w 449513"/>
                <a:gd name="connsiteY24" fmla="*/ 221421 h 223100"/>
                <a:gd name="connsiteX25" fmla="*/ 370870 w 449513"/>
                <a:gd name="connsiteY25" fmla="*/ 219296 h 223100"/>
                <a:gd name="connsiteX26" fmla="*/ 426328 w 449513"/>
                <a:gd name="connsiteY26" fmla="*/ 200172 h 223100"/>
                <a:gd name="connsiteX27" fmla="*/ 442901 w 449513"/>
                <a:gd name="connsiteY27" fmla="*/ 163625 h 223100"/>
                <a:gd name="connsiteX28" fmla="*/ 417191 w 449513"/>
                <a:gd name="connsiteY28" fmla="*/ 25085 h 223100"/>
                <a:gd name="connsiteX29" fmla="*/ 307549 w 449513"/>
                <a:gd name="connsiteY29" fmla="*/ 5324 h 223100"/>
                <a:gd name="connsiteX30" fmla="*/ 271852 w 449513"/>
                <a:gd name="connsiteY30" fmla="*/ 5324 h 223100"/>
                <a:gd name="connsiteX31" fmla="*/ 223617 w 449513"/>
                <a:gd name="connsiteY31" fmla="*/ 2774 h 223100"/>
                <a:gd name="connsiteX32" fmla="*/ 171771 w 449513"/>
                <a:gd name="connsiteY32" fmla="*/ 437 h 22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49513" h="223100">
                  <a:moveTo>
                    <a:pt x="169859" y="21260"/>
                  </a:moveTo>
                  <a:cubicBezTo>
                    <a:pt x="196420" y="21260"/>
                    <a:pt x="224255" y="24235"/>
                    <a:pt x="269089" y="26147"/>
                  </a:cubicBezTo>
                  <a:lnTo>
                    <a:pt x="305637" y="26147"/>
                  </a:lnTo>
                  <a:cubicBezTo>
                    <a:pt x="340484" y="26147"/>
                    <a:pt x="381281" y="27210"/>
                    <a:pt x="403379" y="42296"/>
                  </a:cubicBezTo>
                  <a:cubicBezTo>
                    <a:pt x="435039" y="63545"/>
                    <a:pt x="427178" y="124740"/>
                    <a:pt x="420165" y="158950"/>
                  </a:cubicBezTo>
                  <a:cubicBezTo>
                    <a:pt x="419019" y="168591"/>
                    <a:pt x="415194" y="177717"/>
                    <a:pt x="409117" y="185298"/>
                  </a:cubicBezTo>
                  <a:cubicBezTo>
                    <a:pt x="397621" y="194512"/>
                    <a:pt x="383002" y="198927"/>
                    <a:pt x="368319" y="197622"/>
                  </a:cubicBezTo>
                  <a:cubicBezTo>
                    <a:pt x="239129" y="201447"/>
                    <a:pt x="196207" y="197622"/>
                    <a:pt x="67016" y="201235"/>
                  </a:cubicBezTo>
                  <a:lnTo>
                    <a:pt x="60855" y="201235"/>
                  </a:lnTo>
                  <a:cubicBezTo>
                    <a:pt x="48976" y="202567"/>
                    <a:pt x="37057" y="198957"/>
                    <a:pt x="27920" y="191248"/>
                  </a:cubicBezTo>
                  <a:cubicBezTo>
                    <a:pt x="20653" y="180785"/>
                    <a:pt x="17614" y="167953"/>
                    <a:pt x="19420" y="155338"/>
                  </a:cubicBezTo>
                  <a:cubicBezTo>
                    <a:pt x="19420" y="136852"/>
                    <a:pt x="19420" y="118366"/>
                    <a:pt x="19420" y="99880"/>
                  </a:cubicBezTo>
                  <a:cubicBezTo>
                    <a:pt x="18974" y="90581"/>
                    <a:pt x="20568" y="81298"/>
                    <a:pt x="24095" y="72682"/>
                  </a:cubicBezTo>
                  <a:cubicBezTo>
                    <a:pt x="31043" y="56705"/>
                    <a:pt x="44387" y="44372"/>
                    <a:pt x="60855" y="38684"/>
                  </a:cubicBezTo>
                  <a:cubicBezTo>
                    <a:pt x="96531" y="27718"/>
                    <a:pt x="133588" y="21853"/>
                    <a:pt x="170921" y="21260"/>
                  </a:cubicBezTo>
                  <a:moveTo>
                    <a:pt x="170921" y="12"/>
                  </a:moveTo>
                  <a:cubicBezTo>
                    <a:pt x="131803" y="617"/>
                    <a:pt x="92961" y="6697"/>
                    <a:pt x="55543" y="18073"/>
                  </a:cubicBezTo>
                  <a:cubicBezTo>
                    <a:pt x="33635" y="25459"/>
                    <a:pt x="16084" y="42082"/>
                    <a:pt x="7521" y="63545"/>
                  </a:cubicBezTo>
                  <a:cubicBezTo>
                    <a:pt x="2422" y="74955"/>
                    <a:pt x="20" y="87390"/>
                    <a:pt x="509" y="99880"/>
                  </a:cubicBezTo>
                  <a:lnTo>
                    <a:pt x="509" y="127715"/>
                  </a:lnTo>
                  <a:lnTo>
                    <a:pt x="509" y="155338"/>
                  </a:lnTo>
                  <a:cubicBezTo>
                    <a:pt x="-1637" y="173382"/>
                    <a:pt x="3399" y="191543"/>
                    <a:pt x="14533" y="205909"/>
                  </a:cubicBezTo>
                  <a:cubicBezTo>
                    <a:pt x="27644" y="218172"/>
                    <a:pt x="45301" y="224344"/>
                    <a:pt x="63192" y="222908"/>
                  </a:cubicBezTo>
                  <a:lnTo>
                    <a:pt x="69355" y="222908"/>
                  </a:lnTo>
                  <a:cubicBezTo>
                    <a:pt x="129912" y="221633"/>
                    <a:pt x="171560" y="221421"/>
                    <a:pt x="211931" y="221421"/>
                  </a:cubicBezTo>
                  <a:cubicBezTo>
                    <a:pt x="258252" y="221421"/>
                    <a:pt x="302237" y="221421"/>
                    <a:pt x="370870" y="219296"/>
                  </a:cubicBezTo>
                  <a:cubicBezTo>
                    <a:pt x="391161" y="220569"/>
                    <a:pt x="411135" y="213684"/>
                    <a:pt x="426328" y="200172"/>
                  </a:cubicBezTo>
                  <a:cubicBezTo>
                    <a:pt x="435295" y="189865"/>
                    <a:pt x="441053" y="177162"/>
                    <a:pt x="442901" y="163625"/>
                  </a:cubicBezTo>
                  <a:cubicBezTo>
                    <a:pt x="457139" y="93080"/>
                    <a:pt x="448426" y="46334"/>
                    <a:pt x="417191" y="25085"/>
                  </a:cubicBezTo>
                  <a:cubicBezTo>
                    <a:pt x="390418" y="7024"/>
                    <a:pt x="348347" y="5324"/>
                    <a:pt x="307549" y="5324"/>
                  </a:cubicBezTo>
                  <a:lnTo>
                    <a:pt x="271852" y="5324"/>
                  </a:lnTo>
                  <a:lnTo>
                    <a:pt x="223617" y="2774"/>
                  </a:lnTo>
                  <a:cubicBezTo>
                    <a:pt x="204494" y="1499"/>
                    <a:pt x="187707" y="437"/>
                    <a:pt x="171771" y="437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59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C3C03AF2-3B58-4D5F-B87D-3344C11AD6F6}"/>
                </a:ext>
              </a:extLst>
            </p:cNvPr>
            <p:cNvSpPr/>
            <p:nvPr/>
          </p:nvSpPr>
          <p:spPr>
            <a:xfrm>
              <a:off x="11269679" y="1327851"/>
              <a:ext cx="19994" cy="22890"/>
            </a:xfrm>
            <a:custGeom>
              <a:avLst/>
              <a:gdLst>
                <a:gd name="connsiteX0" fmla="*/ 163 w 19994"/>
                <a:gd name="connsiteY0" fmla="*/ 8638 h 22890"/>
                <a:gd name="connsiteX1" fmla="*/ 163 w 19994"/>
                <a:gd name="connsiteY1" fmla="*/ 20112 h 22890"/>
                <a:gd name="connsiteX2" fmla="*/ 163 w 19994"/>
                <a:gd name="connsiteY2" fmla="*/ 22024 h 22890"/>
                <a:gd name="connsiteX3" fmla="*/ 4200 w 19994"/>
                <a:gd name="connsiteY3" fmla="*/ 22024 h 22890"/>
                <a:gd name="connsiteX4" fmla="*/ 17587 w 19994"/>
                <a:gd name="connsiteY4" fmla="*/ 22024 h 22890"/>
                <a:gd name="connsiteX5" fmla="*/ 19924 w 19994"/>
                <a:gd name="connsiteY5" fmla="*/ 9912 h 22890"/>
                <a:gd name="connsiteX6" fmla="*/ 15887 w 19994"/>
                <a:gd name="connsiteY6" fmla="*/ 1201 h 22890"/>
                <a:gd name="connsiteX7" fmla="*/ 163 w 19994"/>
                <a:gd name="connsiteY7" fmla="*/ 8638 h 22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994" h="22890">
                  <a:moveTo>
                    <a:pt x="163" y="8638"/>
                  </a:moveTo>
                  <a:cubicBezTo>
                    <a:pt x="588" y="12450"/>
                    <a:pt x="588" y="16300"/>
                    <a:pt x="163" y="20112"/>
                  </a:cubicBezTo>
                  <a:cubicBezTo>
                    <a:pt x="57" y="20745"/>
                    <a:pt x="57" y="21391"/>
                    <a:pt x="163" y="22024"/>
                  </a:cubicBezTo>
                  <a:cubicBezTo>
                    <a:pt x="163" y="23299"/>
                    <a:pt x="2713" y="23086"/>
                    <a:pt x="4200" y="22024"/>
                  </a:cubicBezTo>
                  <a:cubicBezTo>
                    <a:pt x="8620" y="21170"/>
                    <a:pt x="13167" y="21170"/>
                    <a:pt x="17587" y="22024"/>
                  </a:cubicBezTo>
                  <a:cubicBezTo>
                    <a:pt x="17587" y="22024"/>
                    <a:pt x="19924" y="10975"/>
                    <a:pt x="19924" y="9912"/>
                  </a:cubicBezTo>
                  <a:cubicBezTo>
                    <a:pt x="20434" y="6462"/>
                    <a:pt x="18862" y="3034"/>
                    <a:pt x="15887" y="1201"/>
                  </a:cubicBezTo>
                  <a:cubicBezTo>
                    <a:pt x="9512" y="-924"/>
                    <a:pt x="-1324" y="-1137"/>
                    <a:pt x="163" y="8638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59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A502FF3-FAA5-41CC-9146-02F36F552123}"/>
                </a:ext>
              </a:extLst>
            </p:cNvPr>
            <p:cNvSpPr/>
            <p:nvPr/>
          </p:nvSpPr>
          <p:spPr>
            <a:xfrm>
              <a:off x="11263517" y="1375936"/>
              <a:ext cx="20006" cy="22728"/>
            </a:xfrm>
            <a:custGeom>
              <a:avLst/>
              <a:gdLst>
                <a:gd name="connsiteX0" fmla="*/ 163 w 20006"/>
                <a:gd name="connsiteY0" fmla="*/ 8575 h 22728"/>
                <a:gd name="connsiteX1" fmla="*/ 163 w 20006"/>
                <a:gd name="connsiteY1" fmla="*/ 20261 h 22728"/>
                <a:gd name="connsiteX2" fmla="*/ 163 w 20006"/>
                <a:gd name="connsiteY2" fmla="*/ 22174 h 22728"/>
                <a:gd name="connsiteX3" fmla="*/ 4200 w 20006"/>
                <a:gd name="connsiteY3" fmla="*/ 22174 h 22728"/>
                <a:gd name="connsiteX4" fmla="*/ 17587 w 20006"/>
                <a:gd name="connsiteY4" fmla="*/ 22174 h 22728"/>
                <a:gd name="connsiteX5" fmla="*/ 19924 w 20006"/>
                <a:gd name="connsiteY5" fmla="*/ 9849 h 22728"/>
                <a:gd name="connsiteX6" fmla="*/ 15887 w 20006"/>
                <a:gd name="connsiteY6" fmla="*/ 1350 h 22728"/>
                <a:gd name="connsiteX7" fmla="*/ 163 w 20006"/>
                <a:gd name="connsiteY7" fmla="*/ 8575 h 22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006" h="22728">
                  <a:moveTo>
                    <a:pt x="163" y="8575"/>
                  </a:moveTo>
                  <a:cubicBezTo>
                    <a:pt x="587" y="12459"/>
                    <a:pt x="587" y="16377"/>
                    <a:pt x="163" y="20261"/>
                  </a:cubicBezTo>
                  <a:cubicBezTo>
                    <a:pt x="57" y="20894"/>
                    <a:pt x="57" y="21540"/>
                    <a:pt x="163" y="22174"/>
                  </a:cubicBezTo>
                  <a:cubicBezTo>
                    <a:pt x="163" y="23448"/>
                    <a:pt x="2713" y="22174"/>
                    <a:pt x="4200" y="22174"/>
                  </a:cubicBezTo>
                  <a:cubicBezTo>
                    <a:pt x="8598" y="21109"/>
                    <a:pt x="13188" y="21109"/>
                    <a:pt x="17587" y="22174"/>
                  </a:cubicBezTo>
                  <a:cubicBezTo>
                    <a:pt x="18649" y="22174"/>
                    <a:pt x="19924" y="10912"/>
                    <a:pt x="19924" y="9849"/>
                  </a:cubicBezTo>
                  <a:cubicBezTo>
                    <a:pt x="20476" y="6452"/>
                    <a:pt x="18862" y="3071"/>
                    <a:pt x="15887" y="1350"/>
                  </a:cubicBezTo>
                  <a:cubicBezTo>
                    <a:pt x="9512" y="-987"/>
                    <a:pt x="-1324" y="-1200"/>
                    <a:pt x="163" y="8575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59"/>
            </a:p>
          </p:txBody>
        </p: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D6339FC0-1AFC-4924-881D-012BF03BE257}"/>
              </a:ext>
            </a:extLst>
          </p:cNvPr>
          <p:cNvGrpSpPr/>
          <p:nvPr/>
        </p:nvGrpSpPr>
        <p:grpSpPr>
          <a:xfrm>
            <a:off x="3072876" y="5193150"/>
            <a:ext cx="1230230" cy="2069856"/>
            <a:chOff x="3593299" y="4643761"/>
            <a:chExt cx="1416694" cy="2645252"/>
          </a:xfrm>
        </p:grpSpPr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364C0B98-6ECD-4A00-BE19-A2391702F8A8}"/>
                </a:ext>
              </a:extLst>
            </p:cNvPr>
            <p:cNvSpPr/>
            <p:nvPr/>
          </p:nvSpPr>
          <p:spPr>
            <a:xfrm>
              <a:off x="3727489" y="5792175"/>
              <a:ext cx="1279717" cy="1496838"/>
            </a:xfrm>
            <a:custGeom>
              <a:avLst/>
              <a:gdLst>
                <a:gd name="connsiteX0" fmla="*/ 1214356 w 1279717"/>
                <a:gd name="connsiteY0" fmla="*/ 113152 h 1496838"/>
                <a:gd name="connsiteX1" fmla="*/ 1123200 w 1279717"/>
                <a:gd name="connsiteY1" fmla="*/ 60456 h 1496838"/>
                <a:gd name="connsiteX2" fmla="*/ 1054568 w 1279717"/>
                <a:gd name="connsiteY2" fmla="*/ 39208 h 1496838"/>
                <a:gd name="connsiteX3" fmla="*/ 1012071 w 1279717"/>
                <a:gd name="connsiteY3" fmla="*/ 29433 h 1496838"/>
                <a:gd name="connsiteX4" fmla="*/ 893505 w 1279717"/>
                <a:gd name="connsiteY4" fmla="*/ 10522 h 1496838"/>
                <a:gd name="connsiteX5" fmla="*/ 889043 w 1279717"/>
                <a:gd name="connsiteY5" fmla="*/ 10522 h 1496838"/>
                <a:gd name="connsiteX6" fmla="*/ 603464 w 1279717"/>
                <a:gd name="connsiteY6" fmla="*/ 3510 h 1496838"/>
                <a:gd name="connsiteX7" fmla="*/ 463224 w 1279717"/>
                <a:gd name="connsiteY7" fmla="*/ 19446 h 1496838"/>
                <a:gd name="connsiteX8" fmla="*/ 388004 w 1279717"/>
                <a:gd name="connsiteY8" fmla="*/ 33258 h 1496838"/>
                <a:gd name="connsiteX9" fmla="*/ 138973 w 1279717"/>
                <a:gd name="connsiteY9" fmla="*/ 103378 h 1496838"/>
                <a:gd name="connsiteX10" fmla="*/ 23381 w 1279717"/>
                <a:gd name="connsiteY10" fmla="*/ 298014 h 1496838"/>
                <a:gd name="connsiteX11" fmla="*/ 59079 w 1279717"/>
                <a:gd name="connsiteY11" fmla="*/ 475650 h 1496838"/>
                <a:gd name="connsiteX12" fmla="*/ 91801 w 1279717"/>
                <a:gd name="connsiteY12" fmla="*/ 689410 h 1496838"/>
                <a:gd name="connsiteX13" fmla="*/ 164471 w 1279717"/>
                <a:gd name="connsiteY13" fmla="*/ 1162825 h 1496838"/>
                <a:gd name="connsiteX14" fmla="*/ 270713 w 1279717"/>
                <a:gd name="connsiteY14" fmla="*/ 1414194 h 1496838"/>
                <a:gd name="connsiteX15" fmla="*/ 420940 w 1279717"/>
                <a:gd name="connsiteY15" fmla="*/ 1473052 h 1496838"/>
                <a:gd name="connsiteX16" fmla="*/ 1109602 w 1279717"/>
                <a:gd name="connsiteY16" fmla="*/ 1424181 h 1496838"/>
                <a:gd name="connsiteX17" fmla="*/ 1208832 w 1279717"/>
                <a:gd name="connsiteY17" fmla="*/ 1371060 h 1496838"/>
                <a:gd name="connsiteX18" fmla="*/ 1266840 w 1279717"/>
                <a:gd name="connsiteY18" fmla="*/ 1156663 h 1496838"/>
                <a:gd name="connsiteX19" fmla="*/ 1266840 w 1279717"/>
                <a:gd name="connsiteY19" fmla="*/ 304175 h 1496838"/>
                <a:gd name="connsiteX20" fmla="*/ 1266840 w 1279717"/>
                <a:gd name="connsiteY20" fmla="*/ 304175 h 1496838"/>
                <a:gd name="connsiteX21" fmla="*/ 1214356 w 1279717"/>
                <a:gd name="connsiteY21" fmla="*/ 113152 h 1496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79717" h="1496838">
                  <a:moveTo>
                    <a:pt x="1214356" y="113152"/>
                  </a:moveTo>
                  <a:cubicBezTo>
                    <a:pt x="1187180" y="90544"/>
                    <a:pt x="1156348" y="72717"/>
                    <a:pt x="1123200" y="60456"/>
                  </a:cubicBezTo>
                  <a:cubicBezTo>
                    <a:pt x="1100911" y="51617"/>
                    <a:pt x="1077963" y="44520"/>
                    <a:pt x="1054568" y="39208"/>
                  </a:cubicBezTo>
                  <a:cubicBezTo>
                    <a:pt x="1040544" y="35383"/>
                    <a:pt x="1026308" y="32408"/>
                    <a:pt x="1012071" y="29433"/>
                  </a:cubicBezTo>
                  <a:cubicBezTo>
                    <a:pt x="972698" y="21508"/>
                    <a:pt x="933176" y="15197"/>
                    <a:pt x="893505" y="10522"/>
                  </a:cubicBezTo>
                  <a:cubicBezTo>
                    <a:pt x="892017" y="10310"/>
                    <a:pt x="890530" y="10310"/>
                    <a:pt x="889043" y="10522"/>
                  </a:cubicBezTo>
                  <a:cubicBezTo>
                    <a:pt x="794253" y="-527"/>
                    <a:pt x="698678" y="-2864"/>
                    <a:pt x="603464" y="3510"/>
                  </a:cubicBezTo>
                  <a:cubicBezTo>
                    <a:pt x="556568" y="6634"/>
                    <a:pt x="509822" y="11946"/>
                    <a:pt x="463224" y="19446"/>
                  </a:cubicBezTo>
                  <a:cubicBezTo>
                    <a:pt x="437938" y="23272"/>
                    <a:pt x="413078" y="27946"/>
                    <a:pt x="388004" y="33258"/>
                  </a:cubicBezTo>
                  <a:cubicBezTo>
                    <a:pt x="303053" y="49109"/>
                    <a:pt x="219717" y="72567"/>
                    <a:pt x="138973" y="103378"/>
                  </a:cubicBezTo>
                  <a:cubicBezTo>
                    <a:pt x="36343" y="145875"/>
                    <a:pt x="-40576" y="209620"/>
                    <a:pt x="23381" y="298014"/>
                  </a:cubicBezTo>
                  <a:cubicBezTo>
                    <a:pt x="23381" y="351984"/>
                    <a:pt x="53129" y="437403"/>
                    <a:pt x="59079" y="475650"/>
                  </a:cubicBezTo>
                  <a:cubicBezTo>
                    <a:pt x="69915" y="546833"/>
                    <a:pt x="80327" y="618228"/>
                    <a:pt x="91801" y="689410"/>
                  </a:cubicBezTo>
                  <a:lnTo>
                    <a:pt x="164471" y="1162825"/>
                  </a:lnTo>
                  <a:cubicBezTo>
                    <a:pt x="178495" y="1254831"/>
                    <a:pt x="197619" y="1355548"/>
                    <a:pt x="270713" y="1414194"/>
                  </a:cubicBezTo>
                  <a:cubicBezTo>
                    <a:pt x="315229" y="1445812"/>
                    <a:pt x="366799" y="1466019"/>
                    <a:pt x="420940" y="1473052"/>
                  </a:cubicBezTo>
                  <a:cubicBezTo>
                    <a:pt x="650848" y="1516845"/>
                    <a:pt x="888193" y="1499995"/>
                    <a:pt x="1109602" y="1424181"/>
                  </a:cubicBezTo>
                  <a:cubicBezTo>
                    <a:pt x="1146191" y="1414003"/>
                    <a:pt x="1180061" y="1395856"/>
                    <a:pt x="1208832" y="1371060"/>
                  </a:cubicBezTo>
                  <a:cubicBezTo>
                    <a:pt x="1263440" y="1317939"/>
                    <a:pt x="1267052" y="1232732"/>
                    <a:pt x="1266840" y="1156663"/>
                  </a:cubicBezTo>
                  <a:cubicBezTo>
                    <a:pt x="1266840" y="872359"/>
                    <a:pt x="1266840" y="588203"/>
                    <a:pt x="1266840" y="304175"/>
                  </a:cubicBezTo>
                  <a:lnTo>
                    <a:pt x="1266840" y="304175"/>
                  </a:lnTo>
                  <a:cubicBezTo>
                    <a:pt x="1298287" y="239580"/>
                    <a:pt x="1268965" y="160536"/>
                    <a:pt x="1214356" y="113152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59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214A67FF-D726-4EC9-8AA7-6D16B07B31AC}"/>
                </a:ext>
              </a:extLst>
            </p:cNvPr>
            <p:cNvSpPr/>
            <p:nvPr/>
          </p:nvSpPr>
          <p:spPr>
            <a:xfrm>
              <a:off x="3617644" y="5946283"/>
              <a:ext cx="1241740" cy="1269848"/>
            </a:xfrm>
            <a:custGeom>
              <a:avLst/>
              <a:gdLst>
                <a:gd name="connsiteX0" fmla="*/ 139389 w 1241740"/>
                <a:gd name="connsiteY0" fmla="*/ 935835 h 1269848"/>
                <a:gd name="connsiteX1" fmla="*/ 245631 w 1241740"/>
                <a:gd name="connsiteY1" fmla="*/ 1187204 h 1269848"/>
                <a:gd name="connsiteX2" fmla="*/ 395857 w 1241740"/>
                <a:gd name="connsiteY2" fmla="*/ 1246062 h 1269848"/>
                <a:gd name="connsiteX3" fmla="*/ 1084519 w 1241740"/>
                <a:gd name="connsiteY3" fmla="*/ 1197191 h 1269848"/>
                <a:gd name="connsiteX4" fmla="*/ 1183749 w 1241740"/>
                <a:gd name="connsiteY4" fmla="*/ 1144070 h 1269848"/>
                <a:gd name="connsiteX5" fmla="*/ 1241757 w 1241740"/>
                <a:gd name="connsiteY5" fmla="*/ 929673 h 1269848"/>
                <a:gd name="connsiteX6" fmla="*/ 1241757 w 1241740"/>
                <a:gd name="connsiteY6" fmla="*/ 53812 h 1269848"/>
                <a:gd name="connsiteX7" fmla="*/ 376309 w 1241740"/>
                <a:gd name="connsiteY7" fmla="*/ 11315 h 1269848"/>
                <a:gd name="connsiteX8" fmla="*/ 4249 w 1241740"/>
                <a:gd name="connsiteY8" fmla="*/ 40214 h 1269848"/>
                <a:gd name="connsiteX9" fmla="*/ 35696 w 1241740"/>
                <a:gd name="connsiteY9" fmla="*/ 249085 h 1269848"/>
                <a:gd name="connsiteX10" fmla="*/ 68419 w 1241740"/>
                <a:gd name="connsiteY10" fmla="*/ 462845 h 1269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1740" h="1269848">
                  <a:moveTo>
                    <a:pt x="139389" y="935835"/>
                  </a:moveTo>
                  <a:cubicBezTo>
                    <a:pt x="153413" y="1027841"/>
                    <a:pt x="172536" y="1128559"/>
                    <a:pt x="245631" y="1187204"/>
                  </a:cubicBezTo>
                  <a:cubicBezTo>
                    <a:pt x="290146" y="1218822"/>
                    <a:pt x="341716" y="1239029"/>
                    <a:pt x="395857" y="1246062"/>
                  </a:cubicBezTo>
                  <a:cubicBezTo>
                    <a:pt x="625765" y="1289856"/>
                    <a:pt x="863110" y="1273006"/>
                    <a:pt x="1084519" y="1197191"/>
                  </a:cubicBezTo>
                  <a:cubicBezTo>
                    <a:pt x="1121109" y="1187013"/>
                    <a:pt x="1154979" y="1168867"/>
                    <a:pt x="1183749" y="1144070"/>
                  </a:cubicBezTo>
                  <a:cubicBezTo>
                    <a:pt x="1238358" y="1090949"/>
                    <a:pt x="1241970" y="1005743"/>
                    <a:pt x="1241757" y="929673"/>
                  </a:cubicBezTo>
                  <a:cubicBezTo>
                    <a:pt x="1241757" y="637720"/>
                    <a:pt x="1241757" y="345766"/>
                    <a:pt x="1241757" y="53812"/>
                  </a:cubicBezTo>
                  <a:cubicBezTo>
                    <a:pt x="953905" y="29589"/>
                    <a:pt x="665436" y="15417"/>
                    <a:pt x="376309" y="11315"/>
                  </a:cubicBezTo>
                  <a:cubicBezTo>
                    <a:pt x="304701" y="10253"/>
                    <a:pt x="31447" y="-27144"/>
                    <a:pt x="4249" y="40214"/>
                  </a:cubicBezTo>
                  <a:cubicBezTo>
                    <a:pt x="-13175" y="82711"/>
                    <a:pt x="28472" y="202127"/>
                    <a:pt x="35696" y="249085"/>
                  </a:cubicBezTo>
                  <a:cubicBezTo>
                    <a:pt x="46533" y="320268"/>
                    <a:pt x="56945" y="391663"/>
                    <a:pt x="68419" y="462845"/>
                  </a:cubicBezTo>
                  <a:close/>
                </a:path>
              </a:pathLst>
            </a:custGeom>
            <a:solidFill>
              <a:srgbClr val="40958A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1859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A49EFC92-83A6-49C5-9D45-E683EFF96261}"/>
                </a:ext>
              </a:extLst>
            </p:cNvPr>
            <p:cNvSpPr/>
            <p:nvPr/>
          </p:nvSpPr>
          <p:spPr>
            <a:xfrm>
              <a:off x="3593299" y="5718658"/>
              <a:ext cx="1278403" cy="438426"/>
            </a:xfrm>
            <a:custGeom>
              <a:avLst/>
              <a:gdLst>
                <a:gd name="connsiteX0" fmla="*/ 1264827 w 1278403"/>
                <a:gd name="connsiteY0" fmla="*/ 304173 h 438426"/>
                <a:gd name="connsiteX1" fmla="*/ 1043631 w 1278403"/>
                <a:gd name="connsiteY1" fmla="*/ 408290 h 438426"/>
                <a:gd name="connsiteX2" fmla="*/ 1026632 w 1278403"/>
                <a:gd name="connsiteY2" fmla="*/ 410203 h 438426"/>
                <a:gd name="connsiteX3" fmla="*/ 938239 w 1278403"/>
                <a:gd name="connsiteY3" fmla="*/ 418914 h 438426"/>
                <a:gd name="connsiteX4" fmla="*/ 923577 w 1278403"/>
                <a:gd name="connsiteY4" fmla="*/ 420189 h 438426"/>
                <a:gd name="connsiteX5" fmla="*/ 762089 w 1278403"/>
                <a:gd name="connsiteY5" fmla="*/ 432939 h 438426"/>
                <a:gd name="connsiteX6" fmla="*/ 669871 w 1278403"/>
                <a:gd name="connsiteY6" fmla="*/ 437401 h 438426"/>
                <a:gd name="connsiteX7" fmla="*/ 548543 w 1278403"/>
                <a:gd name="connsiteY7" fmla="*/ 437401 h 438426"/>
                <a:gd name="connsiteX8" fmla="*/ 548543 w 1278403"/>
                <a:gd name="connsiteY8" fmla="*/ 437401 h 438426"/>
                <a:gd name="connsiteX9" fmla="*/ 200705 w 1278403"/>
                <a:gd name="connsiteY9" fmla="*/ 394904 h 438426"/>
                <a:gd name="connsiteX10" fmla="*/ 185619 w 1278403"/>
                <a:gd name="connsiteY10" fmla="*/ 391079 h 438426"/>
                <a:gd name="connsiteX11" fmla="*/ 36880 w 1278403"/>
                <a:gd name="connsiteY11" fmla="*/ 314797 h 438426"/>
                <a:gd name="connsiteX12" fmla="*/ 139085 w 1278403"/>
                <a:gd name="connsiteY12" fmla="*/ 103588 h 438426"/>
                <a:gd name="connsiteX13" fmla="*/ 388117 w 1278403"/>
                <a:gd name="connsiteY13" fmla="*/ 33255 h 438426"/>
                <a:gd name="connsiteX14" fmla="*/ 463336 w 1278403"/>
                <a:gd name="connsiteY14" fmla="*/ 19444 h 438426"/>
                <a:gd name="connsiteX15" fmla="*/ 603576 w 1278403"/>
                <a:gd name="connsiteY15" fmla="*/ 3508 h 438426"/>
                <a:gd name="connsiteX16" fmla="*/ 889155 w 1278403"/>
                <a:gd name="connsiteY16" fmla="*/ 10732 h 438426"/>
                <a:gd name="connsiteX17" fmla="*/ 893617 w 1278403"/>
                <a:gd name="connsiteY17" fmla="*/ 10732 h 438426"/>
                <a:gd name="connsiteX18" fmla="*/ 1012183 w 1278403"/>
                <a:gd name="connsiteY18" fmla="*/ 29644 h 438426"/>
                <a:gd name="connsiteX19" fmla="*/ 1054680 w 1278403"/>
                <a:gd name="connsiteY19" fmla="*/ 39418 h 438426"/>
                <a:gd name="connsiteX20" fmla="*/ 1123313 w 1278403"/>
                <a:gd name="connsiteY20" fmla="*/ 60666 h 438426"/>
                <a:gd name="connsiteX21" fmla="*/ 1214468 w 1278403"/>
                <a:gd name="connsiteY21" fmla="*/ 115062 h 438426"/>
                <a:gd name="connsiteX22" fmla="*/ 1264827 w 1278403"/>
                <a:gd name="connsiteY22" fmla="*/ 304173 h 438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78403" h="438426">
                  <a:moveTo>
                    <a:pt x="1264827" y="304173"/>
                  </a:moveTo>
                  <a:cubicBezTo>
                    <a:pt x="1227005" y="377055"/>
                    <a:pt x="1130750" y="398516"/>
                    <a:pt x="1043631" y="408290"/>
                  </a:cubicBezTo>
                  <a:lnTo>
                    <a:pt x="1026632" y="410203"/>
                  </a:lnTo>
                  <a:lnTo>
                    <a:pt x="938239" y="418914"/>
                  </a:lnTo>
                  <a:lnTo>
                    <a:pt x="923577" y="420189"/>
                  </a:lnTo>
                  <a:cubicBezTo>
                    <a:pt x="870031" y="425289"/>
                    <a:pt x="816060" y="429964"/>
                    <a:pt x="762089" y="432939"/>
                  </a:cubicBezTo>
                  <a:cubicBezTo>
                    <a:pt x="731067" y="434639"/>
                    <a:pt x="700469" y="436338"/>
                    <a:pt x="669871" y="437401"/>
                  </a:cubicBezTo>
                  <a:cubicBezTo>
                    <a:pt x="629287" y="438676"/>
                    <a:pt x="589127" y="438888"/>
                    <a:pt x="548543" y="437401"/>
                  </a:cubicBezTo>
                  <a:lnTo>
                    <a:pt x="548543" y="437401"/>
                  </a:lnTo>
                  <a:cubicBezTo>
                    <a:pt x="431357" y="436508"/>
                    <a:pt x="314661" y="422251"/>
                    <a:pt x="200705" y="394904"/>
                  </a:cubicBezTo>
                  <a:lnTo>
                    <a:pt x="185619" y="391079"/>
                  </a:lnTo>
                  <a:cubicBezTo>
                    <a:pt x="130161" y="376630"/>
                    <a:pt x="73215" y="356232"/>
                    <a:pt x="36880" y="314797"/>
                  </a:cubicBezTo>
                  <a:cubicBezTo>
                    <a:pt x="-50026" y="216630"/>
                    <a:pt x="30081" y="148634"/>
                    <a:pt x="139085" y="103588"/>
                  </a:cubicBezTo>
                  <a:cubicBezTo>
                    <a:pt x="219787" y="72629"/>
                    <a:pt x="303144" y="49085"/>
                    <a:pt x="388117" y="33255"/>
                  </a:cubicBezTo>
                  <a:cubicBezTo>
                    <a:pt x="413190" y="27943"/>
                    <a:pt x="438051" y="23269"/>
                    <a:pt x="463336" y="19444"/>
                  </a:cubicBezTo>
                  <a:cubicBezTo>
                    <a:pt x="509807" y="12071"/>
                    <a:pt x="556553" y="6759"/>
                    <a:pt x="603576" y="3508"/>
                  </a:cubicBezTo>
                  <a:cubicBezTo>
                    <a:pt x="698790" y="-2909"/>
                    <a:pt x="794387" y="-487"/>
                    <a:pt x="889155" y="10732"/>
                  </a:cubicBezTo>
                  <a:cubicBezTo>
                    <a:pt x="890621" y="10414"/>
                    <a:pt x="892151" y="10414"/>
                    <a:pt x="893617" y="10732"/>
                  </a:cubicBezTo>
                  <a:cubicBezTo>
                    <a:pt x="933288" y="15407"/>
                    <a:pt x="972810" y="21718"/>
                    <a:pt x="1012183" y="29644"/>
                  </a:cubicBezTo>
                  <a:cubicBezTo>
                    <a:pt x="1026207" y="32618"/>
                    <a:pt x="1040444" y="35593"/>
                    <a:pt x="1054680" y="39418"/>
                  </a:cubicBezTo>
                  <a:cubicBezTo>
                    <a:pt x="1078032" y="44836"/>
                    <a:pt x="1100980" y="51933"/>
                    <a:pt x="1123313" y="60666"/>
                  </a:cubicBezTo>
                  <a:cubicBezTo>
                    <a:pt x="1156545" y="73542"/>
                    <a:pt x="1187355" y="91923"/>
                    <a:pt x="1214468" y="115062"/>
                  </a:cubicBezTo>
                  <a:cubicBezTo>
                    <a:pt x="1268015" y="162021"/>
                    <a:pt x="1297337" y="241065"/>
                    <a:pt x="1264827" y="304173"/>
                  </a:cubicBezTo>
                  <a:close/>
                </a:path>
              </a:pathLst>
            </a:custGeom>
            <a:solidFill>
              <a:srgbClr val="297267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1859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3D0AE80E-755A-4452-87FB-4CD2E0FD679F}"/>
                </a:ext>
              </a:extLst>
            </p:cNvPr>
            <p:cNvSpPr/>
            <p:nvPr/>
          </p:nvSpPr>
          <p:spPr>
            <a:xfrm>
              <a:off x="4042797" y="5020265"/>
              <a:ext cx="426033" cy="1138119"/>
            </a:xfrm>
            <a:custGeom>
              <a:avLst/>
              <a:gdLst>
                <a:gd name="connsiteX0" fmla="*/ 426058 w 426033"/>
                <a:gd name="connsiteY0" fmla="*/ 1121133 h 1138119"/>
                <a:gd name="connsiteX1" fmla="*/ 264357 w 426033"/>
                <a:gd name="connsiteY1" fmla="*/ 1133669 h 1138119"/>
                <a:gd name="connsiteX2" fmla="*/ 172352 w 426033"/>
                <a:gd name="connsiteY2" fmla="*/ 1138131 h 1138119"/>
                <a:gd name="connsiteX3" fmla="*/ 136229 w 426033"/>
                <a:gd name="connsiteY3" fmla="*/ 924159 h 1138119"/>
                <a:gd name="connsiteX4" fmla="*/ 105206 w 426033"/>
                <a:gd name="connsiteY4" fmla="*/ 705088 h 1138119"/>
                <a:gd name="connsiteX5" fmla="*/ 45073 w 426033"/>
                <a:gd name="connsiteY5" fmla="*/ 324529 h 1138119"/>
                <a:gd name="connsiteX6" fmla="*/ 13413 w 426033"/>
                <a:gd name="connsiteY6" fmla="*/ 177914 h 1138119"/>
                <a:gd name="connsiteX7" fmla="*/ 5339 w 426033"/>
                <a:gd name="connsiteY7" fmla="*/ 50424 h 1138119"/>
                <a:gd name="connsiteX8" fmla="*/ 244384 w 426033"/>
                <a:gd name="connsiteY8" fmla="*/ 277 h 1138119"/>
                <a:gd name="connsiteX9" fmla="*/ 260957 w 426033"/>
                <a:gd name="connsiteY9" fmla="*/ 3465 h 1138119"/>
                <a:gd name="connsiteX10" fmla="*/ 267544 w 426033"/>
                <a:gd name="connsiteY10" fmla="*/ 17276 h 1138119"/>
                <a:gd name="connsiteX11" fmla="*/ 390785 w 426033"/>
                <a:gd name="connsiteY11" fmla="*/ 711463 h 1138119"/>
                <a:gd name="connsiteX12" fmla="*/ 391848 w 426033"/>
                <a:gd name="connsiteY12" fmla="*/ 721874 h 1138119"/>
                <a:gd name="connsiteX13" fmla="*/ 426058 w 426033"/>
                <a:gd name="connsiteY13" fmla="*/ 1121133 h 1138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26033" h="1138119">
                  <a:moveTo>
                    <a:pt x="426058" y="1121133"/>
                  </a:moveTo>
                  <a:cubicBezTo>
                    <a:pt x="372299" y="1126019"/>
                    <a:pt x="318541" y="1130694"/>
                    <a:pt x="264357" y="1133669"/>
                  </a:cubicBezTo>
                  <a:cubicBezTo>
                    <a:pt x="233547" y="1135581"/>
                    <a:pt x="202737" y="1137069"/>
                    <a:pt x="172352" y="1138131"/>
                  </a:cubicBezTo>
                  <a:cubicBezTo>
                    <a:pt x="158753" y="1066949"/>
                    <a:pt x="147066" y="995554"/>
                    <a:pt x="136229" y="924159"/>
                  </a:cubicBezTo>
                  <a:cubicBezTo>
                    <a:pt x="125392" y="852765"/>
                    <a:pt x="114981" y="778182"/>
                    <a:pt x="105206" y="705088"/>
                  </a:cubicBezTo>
                  <a:cubicBezTo>
                    <a:pt x="87570" y="577597"/>
                    <a:pt x="69509" y="450107"/>
                    <a:pt x="45073" y="324529"/>
                  </a:cubicBezTo>
                  <a:cubicBezTo>
                    <a:pt x="35724" y="275232"/>
                    <a:pt x="25312" y="226361"/>
                    <a:pt x="13413" y="177914"/>
                  </a:cubicBezTo>
                  <a:cubicBezTo>
                    <a:pt x="6826" y="150929"/>
                    <a:pt x="-7835" y="75072"/>
                    <a:pt x="5339" y="50424"/>
                  </a:cubicBezTo>
                  <a:cubicBezTo>
                    <a:pt x="30625" y="5165"/>
                    <a:pt x="196575" y="2402"/>
                    <a:pt x="244384" y="277"/>
                  </a:cubicBezTo>
                  <a:cubicBezTo>
                    <a:pt x="250100" y="-551"/>
                    <a:pt x="255943" y="575"/>
                    <a:pt x="260957" y="3465"/>
                  </a:cubicBezTo>
                  <a:cubicBezTo>
                    <a:pt x="264506" y="7289"/>
                    <a:pt x="266822" y="12113"/>
                    <a:pt x="267544" y="17276"/>
                  </a:cubicBezTo>
                  <a:cubicBezTo>
                    <a:pt x="321431" y="246207"/>
                    <a:pt x="362589" y="477963"/>
                    <a:pt x="390785" y="711463"/>
                  </a:cubicBezTo>
                  <a:cubicBezTo>
                    <a:pt x="390785" y="714862"/>
                    <a:pt x="390785" y="718474"/>
                    <a:pt x="391848" y="721874"/>
                  </a:cubicBezTo>
                  <a:cubicBezTo>
                    <a:pt x="407572" y="854890"/>
                    <a:pt x="418982" y="987969"/>
                    <a:pt x="426058" y="1121133"/>
                  </a:cubicBezTo>
                  <a:close/>
                </a:path>
              </a:pathLst>
            </a:custGeom>
            <a:solidFill>
              <a:srgbClr val="332F29"/>
            </a:solidFill>
            <a:ln w="21241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859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7A26A66A-D51A-4C51-8085-28E680820379}"/>
                </a:ext>
              </a:extLst>
            </p:cNvPr>
            <p:cNvSpPr/>
            <p:nvPr/>
          </p:nvSpPr>
          <p:spPr>
            <a:xfrm>
              <a:off x="4002640" y="4776632"/>
              <a:ext cx="320213" cy="247298"/>
            </a:xfrm>
            <a:custGeom>
              <a:avLst/>
              <a:gdLst>
                <a:gd name="connsiteX0" fmla="*/ 131552 w 320213"/>
                <a:gd name="connsiteY0" fmla="*/ 244123 h 247298"/>
                <a:gd name="connsiteX1" fmla="*/ 101380 w 320213"/>
                <a:gd name="connsiteY1" fmla="*/ 111958 h 247298"/>
                <a:gd name="connsiteX2" fmla="*/ 10011 w 320213"/>
                <a:gd name="connsiteY2" fmla="*/ 97296 h 247298"/>
                <a:gd name="connsiteX3" fmla="*/ 24 w 320213"/>
                <a:gd name="connsiteY3" fmla="*/ 79235 h 247298"/>
                <a:gd name="connsiteX4" fmla="*/ 24248 w 320213"/>
                <a:gd name="connsiteY4" fmla="*/ 52675 h 247298"/>
                <a:gd name="connsiteX5" fmla="*/ 272429 w 320213"/>
                <a:gd name="connsiteY5" fmla="*/ 1041 h 247298"/>
                <a:gd name="connsiteX6" fmla="*/ 302177 w 320213"/>
                <a:gd name="connsiteY6" fmla="*/ 2316 h 247298"/>
                <a:gd name="connsiteX7" fmla="*/ 320238 w 320213"/>
                <a:gd name="connsiteY7" fmla="*/ 23564 h 247298"/>
                <a:gd name="connsiteX8" fmla="*/ 303027 w 320213"/>
                <a:gd name="connsiteY8" fmla="*/ 48425 h 247298"/>
                <a:gd name="connsiteX9" fmla="*/ 202734 w 320213"/>
                <a:gd name="connsiteY9" fmla="*/ 90922 h 247298"/>
                <a:gd name="connsiteX10" fmla="*/ 217821 w 320213"/>
                <a:gd name="connsiteY10" fmla="*/ 247310 h 247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0213" h="247298">
                  <a:moveTo>
                    <a:pt x="131552" y="244123"/>
                  </a:moveTo>
                  <a:cubicBezTo>
                    <a:pt x="121566" y="200139"/>
                    <a:pt x="110304" y="156155"/>
                    <a:pt x="101380" y="111958"/>
                  </a:cubicBezTo>
                  <a:cubicBezTo>
                    <a:pt x="69719" y="115995"/>
                    <a:pt x="33597" y="118545"/>
                    <a:pt x="10011" y="97296"/>
                  </a:cubicBezTo>
                  <a:cubicBezTo>
                    <a:pt x="4402" y="92856"/>
                    <a:pt x="811" y="86354"/>
                    <a:pt x="24" y="79235"/>
                  </a:cubicBezTo>
                  <a:cubicBezTo>
                    <a:pt x="24" y="66486"/>
                    <a:pt x="12561" y="57987"/>
                    <a:pt x="24248" y="52675"/>
                  </a:cubicBezTo>
                  <a:cubicBezTo>
                    <a:pt x="101380" y="17190"/>
                    <a:pt x="187861" y="8903"/>
                    <a:pt x="272429" y="1041"/>
                  </a:cubicBezTo>
                  <a:cubicBezTo>
                    <a:pt x="282331" y="-680"/>
                    <a:pt x="292467" y="-234"/>
                    <a:pt x="302177" y="2316"/>
                  </a:cubicBezTo>
                  <a:cubicBezTo>
                    <a:pt x="311973" y="5036"/>
                    <a:pt x="319134" y="13450"/>
                    <a:pt x="320238" y="23564"/>
                  </a:cubicBezTo>
                  <a:cubicBezTo>
                    <a:pt x="318730" y="34104"/>
                    <a:pt x="312355" y="43304"/>
                    <a:pt x="303027" y="48425"/>
                  </a:cubicBezTo>
                  <a:cubicBezTo>
                    <a:pt x="273258" y="70014"/>
                    <a:pt x="238963" y="84547"/>
                    <a:pt x="202734" y="90922"/>
                  </a:cubicBezTo>
                  <a:cubicBezTo>
                    <a:pt x="201481" y="143469"/>
                    <a:pt x="206538" y="195974"/>
                    <a:pt x="217821" y="247310"/>
                  </a:cubicBezTo>
                </a:path>
              </a:pathLst>
            </a:custGeom>
            <a:solidFill>
              <a:srgbClr val="4F4942"/>
            </a:solidFill>
            <a:ln w="21241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859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43CDCC98-39B5-4DCF-9533-19CA508EC719}"/>
                </a:ext>
              </a:extLst>
            </p:cNvPr>
            <p:cNvSpPr/>
            <p:nvPr/>
          </p:nvSpPr>
          <p:spPr>
            <a:xfrm>
              <a:off x="4075947" y="5222178"/>
              <a:ext cx="267305" cy="26135"/>
            </a:xfrm>
            <a:custGeom>
              <a:avLst/>
              <a:gdLst>
                <a:gd name="connsiteX0" fmla="*/ 24 w 267305"/>
                <a:gd name="connsiteY0" fmla="*/ 26147 h 26135"/>
                <a:gd name="connsiteX1" fmla="*/ 267330 w 267305"/>
                <a:gd name="connsiteY1" fmla="*/ 12 h 26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7305" h="26135">
                  <a:moveTo>
                    <a:pt x="24" y="26147"/>
                  </a:moveTo>
                  <a:cubicBezTo>
                    <a:pt x="89417" y="20198"/>
                    <a:pt x="178512" y="11486"/>
                    <a:pt x="267330" y="12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1859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F462E28C-5140-4576-A91E-AC3854D1B88F}"/>
                </a:ext>
              </a:extLst>
            </p:cNvPr>
            <p:cNvSpPr/>
            <p:nvPr/>
          </p:nvSpPr>
          <p:spPr>
            <a:xfrm>
              <a:off x="4329229" y="5069679"/>
              <a:ext cx="170847" cy="415876"/>
            </a:xfrm>
            <a:custGeom>
              <a:avLst/>
              <a:gdLst>
                <a:gd name="connsiteX0" fmla="*/ 24 w 170847"/>
                <a:gd name="connsiteY0" fmla="*/ 8446 h 415876"/>
                <a:gd name="connsiteX1" fmla="*/ 64832 w 170847"/>
                <a:gd name="connsiteY1" fmla="*/ 15458 h 415876"/>
                <a:gd name="connsiteX2" fmla="*/ 97342 w 170847"/>
                <a:gd name="connsiteY2" fmla="*/ 77929 h 415876"/>
                <a:gd name="connsiteX3" fmla="*/ 123053 w 170847"/>
                <a:gd name="connsiteY3" fmla="*/ 176309 h 415876"/>
                <a:gd name="connsiteX4" fmla="*/ 169587 w 170847"/>
                <a:gd name="connsiteY4" fmla="*/ 381782 h 415876"/>
                <a:gd name="connsiteX5" fmla="*/ 158538 w 170847"/>
                <a:gd name="connsiteY5" fmla="*/ 415567 h 415876"/>
                <a:gd name="connsiteX6" fmla="*/ 136015 w 170847"/>
                <a:gd name="connsiteY6" fmla="*/ 397930 h 415876"/>
                <a:gd name="connsiteX7" fmla="*/ 52508 w 170847"/>
                <a:gd name="connsiteY7" fmla="*/ 125313 h 415876"/>
                <a:gd name="connsiteX8" fmla="*/ 7887 w 170847"/>
                <a:gd name="connsiteY8" fmla="*/ 73679 h 415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0847" h="415876">
                  <a:moveTo>
                    <a:pt x="24" y="8446"/>
                  </a:moveTo>
                  <a:cubicBezTo>
                    <a:pt x="20508" y="-5046"/>
                    <a:pt x="47706" y="-2093"/>
                    <a:pt x="64832" y="15458"/>
                  </a:cubicBezTo>
                  <a:cubicBezTo>
                    <a:pt x="81002" y="33031"/>
                    <a:pt x="92222" y="54598"/>
                    <a:pt x="97342" y="77929"/>
                  </a:cubicBezTo>
                  <a:cubicBezTo>
                    <a:pt x="107117" y="110226"/>
                    <a:pt x="115191" y="143374"/>
                    <a:pt x="123053" y="176309"/>
                  </a:cubicBezTo>
                  <a:cubicBezTo>
                    <a:pt x="139414" y="244517"/>
                    <a:pt x="155138" y="312937"/>
                    <a:pt x="169587" y="381782"/>
                  </a:cubicBezTo>
                  <a:cubicBezTo>
                    <a:pt x="172349" y="394743"/>
                    <a:pt x="171500" y="413229"/>
                    <a:pt x="158538" y="415567"/>
                  </a:cubicBezTo>
                  <a:cubicBezTo>
                    <a:pt x="145576" y="417904"/>
                    <a:pt x="140689" y="407067"/>
                    <a:pt x="136015" y="397930"/>
                  </a:cubicBezTo>
                  <a:cubicBezTo>
                    <a:pt x="93518" y="312937"/>
                    <a:pt x="85656" y="214556"/>
                    <a:pt x="52508" y="125313"/>
                  </a:cubicBezTo>
                  <a:cubicBezTo>
                    <a:pt x="44221" y="103002"/>
                    <a:pt x="31260" y="78566"/>
                    <a:pt x="7887" y="73679"/>
                  </a:cubicBezTo>
                </a:path>
              </a:pathLst>
            </a:custGeom>
            <a:solidFill>
              <a:srgbClr val="4F4942"/>
            </a:solidFill>
            <a:ln w="21241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859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BB0CB999-BE6A-4B4B-930B-93290C705487}"/>
                </a:ext>
              </a:extLst>
            </p:cNvPr>
            <p:cNvSpPr/>
            <p:nvPr/>
          </p:nvSpPr>
          <p:spPr>
            <a:xfrm>
              <a:off x="4141025" y="5351243"/>
              <a:ext cx="170930" cy="758482"/>
            </a:xfrm>
            <a:custGeom>
              <a:avLst/>
              <a:gdLst>
                <a:gd name="connsiteX0" fmla="*/ 78161 w 170930"/>
                <a:gd name="connsiteY0" fmla="*/ 456767 h 758482"/>
                <a:gd name="connsiteX1" fmla="*/ 163155 w 170930"/>
                <a:gd name="connsiteY1" fmla="*/ 758494 h 758482"/>
                <a:gd name="connsiteX2" fmla="*/ 164218 w 170930"/>
                <a:gd name="connsiteY2" fmla="*/ 626755 h 758482"/>
                <a:gd name="connsiteX3" fmla="*/ 87935 w 170930"/>
                <a:gd name="connsiteY3" fmla="*/ 177562 h 758482"/>
                <a:gd name="connsiteX4" fmla="*/ 21640 w 170930"/>
                <a:gd name="connsiteY4" fmla="*/ 138 h 758482"/>
                <a:gd name="connsiteX5" fmla="*/ 27165 w 170930"/>
                <a:gd name="connsiteY5" fmla="*/ 183512 h 758482"/>
                <a:gd name="connsiteX6" fmla="*/ 78161 w 170930"/>
                <a:gd name="connsiteY6" fmla="*/ 456767 h 758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0930" h="758482">
                  <a:moveTo>
                    <a:pt x="78161" y="456767"/>
                  </a:moveTo>
                  <a:cubicBezTo>
                    <a:pt x="96860" y="560034"/>
                    <a:pt x="116409" y="665001"/>
                    <a:pt x="163155" y="758494"/>
                  </a:cubicBezTo>
                  <a:cubicBezTo>
                    <a:pt x="173184" y="715190"/>
                    <a:pt x="173546" y="670207"/>
                    <a:pt x="164218" y="626755"/>
                  </a:cubicBezTo>
                  <a:cubicBezTo>
                    <a:pt x="142969" y="476315"/>
                    <a:pt x="121721" y="325664"/>
                    <a:pt x="87935" y="177562"/>
                  </a:cubicBezTo>
                  <a:cubicBezTo>
                    <a:pt x="80711" y="146115"/>
                    <a:pt x="59463" y="-4962"/>
                    <a:pt x="21640" y="138"/>
                  </a:cubicBezTo>
                  <a:cubicBezTo>
                    <a:pt x="-27443" y="6937"/>
                    <a:pt x="21640" y="153764"/>
                    <a:pt x="27165" y="183512"/>
                  </a:cubicBezTo>
                  <a:cubicBezTo>
                    <a:pt x="44440" y="274731"/>
                    <a:pt x="61439" y="365824"/>
                    <a:pt x="78161" y="456767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59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63891E4A-634E-48E6-898A-1D8B65DE47EF}"/>
                </a:ext>
              </a:extLst>
            </p:cNvPr>
            <p:cNvSpPr/>
            <p:nvPr/>
          </p:nvSpPr>
          <p:spPr>
            <a:xfrm>
              <a:off x="4356002" y="5305496"/>
              <a:ext cx="437382" cy="846088"/>
            </a:xfrm>
            <a:custGeom>
              <a:avLst/>
              <a:gdLst>
                <a:gd name="connsiteX0" fmla="*/ 175536 w 437382"/>
                <a:gd name="connsiteY0" fmla="*/ 832077 h 846088"/>
                <a:gd name="connsiteX1" fmla="*/ 263930 w 437382"/>
                <a:gd name="connsiteY1" fmla="*/ 823366 h 846088"/>
                <a:gd name="connsiteX2" fmla="*/ 280929 w 437382"/>
                <a:gd name="connsiteY2" fmla="*/ 821453 h 846088"/>
                <a:gd name="connsiteX3" fmla="*/ 301115 w 437382"/>
                <a:gd name="connsiteY3" fmla="*/ 731997 h 846088"/>
                <a:gd name="connsiteX4" fmla="*/ 346799 w 437382"/>
                <a:gd name="connsiteY4" fmla="*/ 536724 h 846088"/>
                <a:gd name="connsiteX5" fmla="*/ 359548 w 437382"/>
                <a:gd name="connsiteY5" fmla="*/ 475103 h 846088"/>
                <a:gd name="connsiteX6" fmla="*/ 420531 w 437382"/>
                <a:gd name="connsiteY6" fmla="*/ 138953 h 846088"/>
                <a:gd name="connsiteX7" fmla="*/ 435617 w 437382"/>
                <a:gd name="connsiteY7" fmla="*/ 41423 h 846088"/>
                <a:gd name="connsiteX8" fmla="*/ 424781 w 437382"/>
                <a:gd name="connsiteY8" fmla="*/ 28461 h 846088"/>
                <a:gd name="connsiteX9" fmla="*/ 356786 w 437382"/>
                <a:gd name="connsiteY9" fmla="*/ 1476 h 846088"/>
                <a:gd name="connsiteX10" fmla="*/ 266480 w 437382"/>
                <a:gd name="connsiteY10" fmla="*/ 61184 h 846088"/>
                <a:gd name="connsiteX11" fmla="*/ 130065 w 437382"/>
                <a:gd name="connsiteY11" fmla="*/ 424957 h 846088"/>
                <a:gd name="connsiteX12" fmla="*/ 127515 w 437382"/>
                <a:gd name="connsiteY12" fmla="*/ 432182 h 846088"/>
                <a:gd name="connsiteX13" fmla="*/ 127515 w 437382"/>
                <a:gd name="connsiteY13" fmla="*/ 434944 h 846088"/>
                <a:gd name="connsiteX14" fmla="*/ 24 w 437382"/>
                <a:gd name="connsiteY14" fmla="*/ 846101 h 846088"/>
                <a:gd name="connsiteX15" fmla="*/ 161512 w 437382"/>
                <a:gd name="connsiteY15" fmla="*/ 833352 h 846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7382" h="846088">
                  <a:moveTo>
                    <a:pt x="175536" y="832077"/>
                  </a:moveTo>
                  <a:lnTo>
                    <a:pt x="263930" y="823366"/>
                  </a:lnTo>
                  <a:lnTo>
                    <a:pt x="280929" y="821453"/>
                  </a:lnTo>
                  <a:cubicBezTo>
                    <a:pt x="290491" y="780231"/>
                    <a:pt x="299202" y="740071"/>
                    <a:pt x="301115" y="731997"/>
                  </a:cubicBezTo>
                  <a:cubicBezTo>
                    <a:pt x="317263" y="668252"/>
                    <a:pt x="332350" y="602169"/>
                    <a:pt x="346799" y="536724"/>
                  </a:cubicBezTo>
                  <a:cubicBezTo>
                    <a:pt x="351261" y="515475"/>
                    <a:pt x="355298" y="495927"/>
                    <a:pt x="359548" y="475103"/>
                  </a:cubicBezTo>
                  <a:cubicBezTo>
                    <a:pt x="382921" y="363613"/>
                    <a:pt x="403256" y="251570"/>
                    <a:pt x="420531" y="138953"/>
                  </a:cubicBezTo>
                  <a:cubicBezTo>
                    <a:pt x="424143" y="116005"/>
                    <a:pt x="443267" y="62034"/>
                    <a:pt x="435617" y="41423"/>
                  </a:cubicBezTo>
                  <a:cubicBezTo>
                    <a:pt x="433216" y="36217"/>
                    <a:pt x="429477" y="31734"/>
                    <a:pt x="424781" y="28461"/>
                  </a:cubicBezTo>
                  <a:cubicBezTo>
                    <a:pt x="404276" y="14777"/>
                    <a:pt x="381094" y="5577"/>
                    <a:pt x="356786" y="1476"/>
                  </a:cubicBezTo>
                  <a:cubicBezTo>
                    <a:pt x="309402" y="-6811"/>
                    <a:pt x="285603" y="21024"/>
                    <a:pt x="266480" y="61184"/>
                  </a:cubicBezTo>
                  <a:cubicBezTo>
                    <a:pt x="214294" y="179814"/>
                    <a:pt x="168758" y="301270"/>
                    <a:pt x="130065" y="424957"/>
                  </a:cubicBezTo>
                  <a:cubicBezTo>
                    <a:pt x="129342" y="427401"/>
                    <a:pt x="128492" y="429823"/>
                    <a:pt x="127515" y="432182"/>
                  </a:cubicBezTo>
                  <a:lnTo>
                    <a:pt x="127515" y="434944"/>
                  </a:lnTo>
                  <a:cubicBezTo>
                    <a:pt x="81045" y="570934"/>
                    <a:pt x="38548" y="707986"/>
                    <a:pt x="24" y="846101"/>
                  </a:cubicBezTo>
                  <a:cubicBezTo>
                    <a:pt x="53995" y="843126"/>
                    <a:pt x="107967" y="838452"/>
                    <a:pt x="161512" y="833352"/>
                  </a:cubicBezTo>
                  <a:close/>
                </a:path>
              </a:pathLst>
            </a:custGeom>
            <a:solidFill>
              <a:srgbClr val="EB871E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1859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1D30F202-238A-4D26-B3D2-8774FB45AB1C}"/>
                </a:ext>
              </a:extLst>
            </p:cNvPr>
            <p:cNvSpPr/>
            <p:nvPr/>
          </p:nvSpPr>
          <p:spPr>
            <a:xfrm>
              <a:off x="4527476" y="5334088"/>
              <a:ext cx="256133" cy="786687"/>
            </a:xfrm>
            <a:custGeom>
              <a:avLst/>
              <a:gdLst>
                <a:gd name="connsiteX0" fmla="*/ 239282 w 256133"/>
                <a:gd name="connsiteY0" fmla="*/ 110786 h 786687"/>
                <a:gd name="connsiteX1" fmla="*/ 178299 w 256133"/>
                <a:gd name="connsiteY1" fmla="*/ 446936 h 786687"/>
                <a:gd name="connsiteX2" fmla="*/ 165337 w 256133"/>
                <a:gd name="connsiteY2" fmla="*/ 508769 h 786687"/>
                <a:gd name="connsiteX3" fmla="*/ 119866 w 256133"/>
                <a:gd name="connsiteY3" fmla="*/ 704042 h 786687"/>
                <a:gd name="connsiteX4" fmla="*/ 103292 w 256133"/>
                <a:gd name="connsiteY4" fmla="*/ 779687 h 786687"/>
                <a:gd name="connsiteX5" fmla="*/ 24 w 256133"/>
                <a:gd name="connsiteY5" fmla="*/ 786699 h 786687"/>
                <a:gd name="connsiteX6" fmla="*/ 57183 w 256133"/>
                <a:gd name="connsiteY6" fmla="*/ 608000 h 786687"/>
                <a:gd name="connsiteX7" fmla="*/ 109666 w 256133"/>
                <a:gd name="connsiteY7" fmla="*/ 425476 h 786687"/>
                <a:gd name="connsiteX8" fmla="*/ 163850 w 256133"/>
                <a:gd name="connsiteY8" fmla="*/ 173469 h 786687"/>
                <a:gd name="connsiteX9" fmla="*/ 184036 w 256133"/>
                <a:gd name="connsiteY9" fmla="*/ 27067 h 786687"/>
                <a:gd name="connsiteX10" fmla="*/ 243319 w 256133"/>
                <a:gd name="connsiteY10" fmla="*/ 507 h 786687"/>
                <a:gd name="connsiteX11" fmla="*/ 254368 w 256133"/>
                <a:gd name="connsiteY11" fmla="*/ 13256 h 786687"/>
                <a:gd name="connsiteX12" fmla="*/ 239282 w 256133"/>
                <a:gd name="connsiteY12" fmla="*/ 110786 h 786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6133" h="786687">
                  <a:moveTo>
                    <a:pt x="239282" y="110786"/>
                  </a:moveTo>
                  <a:cubicBezTo>
                    <a:pt x="221858" y="223403"/>
                    <a:pt x="201523" y="335446"/>
                    <a:pt x="178299" y="446936"/>
                  </a:cubicBezTo>
                  <a:cubicBezTo>
                    <a:pt x="174049" y="468185"/>
                    <a:pt x="169800" y="488158"/>
                    <a:pt x="165337" y="508769"/>
                  </a:cubicBezTo>
                  <a:cubicBezTo>
                    <a:pt x="151165" y="573938"/>
                    <a:pt x="136015" y="639022"/>
                    <a:pt x="119866" y="704042"/>
                  </a:cubicBezTo>
                  <a:cubicBezTo>
                    <a:pt x="117953" y="711904"/>
                    <a:pt x="112641" y="738465"/>
                    <a:pt x="103292" y="779687"/>
                  </a:cubicBezTo>
                  <a:cubicBezTo>
                    <a:pt x="97555" y="779687"/>
                    <a:pt x="29560" y="783724"/>
                    <a:pt x="24" y="786699"/>
                  </a:cubicBezTo>
                  <a:cubicBezTo>
                    <a:pt x="21273" y="721466"/>
                    <a:pt x="36784" y="673445"/>
                    <a:pt x="57183" y="608000"/>
                  </a:cubicBezTo>
                  <a:cubicBezTo>
                    <a:pt x="75669" y="547441"/>
                    <a:pt x="93518" y="486883"/>
                    <a:pt x="109666" y="425476"/>
                  </a:cubicBezTo>
                  <a:cubicBezTo>
                    <a:pt x="130915" y="342394"/>
                    <a:pt x="150251" y="258675"/>
                    <a:pt x="163850" y="173469"/>
                  </a:cubicBezTo>
                  <a:cubicBezTo>
                    <a:pt x="169800" y="134797"/>
                    <a:pt x="161513" y="60852"/>
                    <a:pt x="184036" y="27067"/>
                  </a:cubicBezTo>
                  <a:cubicBezTo>
                    <a:pt x="197274" y="7837"/>
                    <a:pt x="220137" y="-2426"/>
                    <a:pt x="243319" y="507"/>
                  </a:cubicBezTo>
                  <a:cubicBezTo>
                    <a:pt x="248164" y="3588"/>
                    <a:pt x="252010" y="8029"/>
                    <a:pt x="254368" y="13256"/>
                  </a:cubicBezTo>
                  <a:cubicBezTo>
                    <a:pt x="262018" y="33867"/>
                    <a:pt x="242894" y="88050"/>
                    <a:pt x="239282" y="110786"/>
                  </a:cubicBezTo>
                  <a:close/>
                </a:path>
              </a:pathLst>
            </a:custGeom>
            <a:solidFill>
              <a:srgbClr val="D67A1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59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3E667068-CE61-483E-B136-D718B1B456EA}"/>
                </a:ext>
              </a:extLst>
            </p:cNvPr>
            <p:cNvSpPr/>
            <p:nvPr/>
          </p:nvSpPr>
          <p:spPr>
            <a:xfrm>
              <a:off x="4566349" y="4741751"/>
              <a:ext cx="443644" cy="699607"/>
            </a:xfrm>
            <a:custGeom>
              <a:avLst/>
              <a:gdLst>
                <a:gd name="connsiteX0" fmla="*/ 191060 w 443644"/>
                <a:gd name="connsiteY0" fmla="*/ 166387 h 699607"/>
                <a:gd name="connsiteX1" fmla="*/ 64844 w 443644"/>
                <a:gd name="connsiteY1" fmla="*/ 287716 h 699607"/>
                <a:gd name="connsiteX2" fmla="*/ 36 w 443644"/>
                <a:gd name="connsiteY2" fmla="*/ 447716 h 699607"/>
                <a:gd name="connsiteX3" fmla="*/ 9598 w 443644"/>
                <a:gd name="connsiteY3" fmla="*/ 528885 h 699607"/>
                <a:gd name="connsiteX4" fmla="*/ 38921 w 443644"/>
                <a:gd name="connsiteY4" fmla="*/ 610267 h 699607"/>
                <a:gd name="connsiteX5" fmla="*/ 291565 w 443644"/>
                <a:gd name="connsiteY5" fmla="*/ 682724 h 699607"/>
                <a:gd name="connsiteX6" fmla="*/ 443066 w 443644"/>
                <a:gd name="connsiteY6" fmla="*/ 454941 h 699607"/>
                <a:gd name="connsiteX7" fmla="*/ 435629 w 443644"/>
                <a:gd name="connsiteY7" fmla="*/ 323838 h 699607"/>
                <a:gd name="connsiteX8" fmla="*/ 414381 w 443644"/>
                <a:gd name="connsiteY8" fmla="*/ 159588 h 699607"/>
                <a:gd name="connsiteX9" fmla="*/ 393132 w 443644"/>
                <a:gd name="connsiteY9" fmla="*/ 12 h 699607"/>
                <a:gd name="connsiteX10" fmla="*/ 191060 w 443644"/>
                <a:gd name="connsiteY10" fmla="*/ 166387 h 699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43644" h="699607">
                  <a:moveTo>
                    <a:pt x="191060" y="166387"/>
                  </a:moveTo>
                  <a:cubicBezTo>
                    <a:pt x="144929" y="202403"/>
                    <a:pt x="102645" y="243052"/>
                    <a:pt x="64844" y="287716"/>
                  </a:cubicBezTo>
                  <a:cubicBezTo>
                    <a:pt x="26937" y="332911"/>
                    <a:pt x="4265" y="388901"/>
                    <a:pt x="36" y="447716"/>
                  </a:cubicBezTo>
                  <a:cubicBezTo>
                    <a:pt x="-197" y="475063"/>
                    <a:pt x="3011" y="502346"/>
                    <a:pt x="9598" y="528885"/>
                  </a:cubicBezTo>
                  <a:cubicBezTo>
                    <a:pt x="15144" y="557358"/>
                    <a:pt x="25024" y="584811"/>
                    <a:pt x="38921" y="610267"/>
                  </a:cubicBezTo>
                  <a:cubicBezTo>
                    <a:pt x="87580" y="692711"/>
                    <a:pt x="203809" y="721184"/>
                    <a:pt x="291565" y="682724"/>
                  </a:cubicBezTo>
                  <a:cubicBezTo>
                    <a:pt x="379321" y="644264"/>
                    <a:pt x="435417" y="550346"/>
                    <a:pt x="443066" y="454941"/>
                  </a:cubicBezTo>
                  <a:cubicBezTo>
                    <a:pt x="444936" y="411105"/>
                    <a:pt x="442450" y="367185"/>
                    <a:pt x="435629" y="323838"/>
                  </a:cubicBezTo>
                  <a:cubicBezTo>
                    <a:pt x="428681" y="269017"/>
                    <a:pt x="421605" y="214260"/>
                    <a:pt x="414381" y="159588"/>
                  </a:cubicBezTo>
                  <a:cubicBezTo>
                    <a:pt x="408006" y="108804"/>
                    <a:pt x="408856" y="48033"/>
                    <a:pt x="393132" y="12"/>
                  </a:cubicBezTo>
                  <a:cubicBezTo>
                    <a:pt x="320888" y="41021"/>
                    <a:pt x="255230" y="112841"/>
                    <a:pt x="191060" y="166387"/>
                  </a:cubicBezTo>
                  <a:close/>
                </a:path>
              </a:pathLst>
            </a:custGeom>
            <a:solidFill>
              <a:srgbClr val="FFFFFF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1859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ED2C233D-26AA-41D6-99FA-51122EAB1784}"/>
                </a:ext>
              </a:extLst>
            </p:cNvPr>
            <p:cNvSpPr/>
            <p:nvPr/>
          </p:nvSpPr>
          <p:spPr>
            <a:xfrm>
              <a:off x="3612307" y="4643761"/>
              <a:ext cx="330544" cy="589016"/>
            </a:xfrm>
            <a:custGeom>
              <a:avLst/>
              <a:gdLst>
                <a:gd name="connsiteX0" fmla="*/ 329588 w 330544"/>
                <a:gd name="connsiteY0" fmla="*/ 523609 h 589016"/>
                <a:gd name="connsiteX1" fmla="*/ 166612 w 330544"/>
                <a:gd name="connsiteY1" fmla="*/ 586079 h 589016"/>
                <a:gd name="connsiteX2" fmla="*/ 24 w 330544"/>
                <a:gd name="connsiteY2" fmla="*/ 547194 h 589016"/>
                <a:gd name="connsiteX3" fmla="*/ 42521 w 330544"/>
                <a:gd name="connsiteY3" fmla="*/ 279039 h 589016"/>
                <a:gd name="connsiteX4" fmla="*/ 59733 w 330544"/>
                <a:gd name="connsiteY4" fmla="*/ 185971 h 589016"/>
                <a:gd name="connsiteX5" fmla="*/ 87356 w 330544"/>
                <a:gd name="connsiteY5" fmla="*/ 47856 h 589016"/>
                <a:gd name="connsiteX6" fmla="*/ 123265 w 330544"/>
                <a:gd name="connsiteY6" fmla="*/ 11946 h 589016"/>
                <a:gd name="connsiteX7" fmla="*/ 170012 w 330544"/>
                <a:gd name="connsiteY7" fmla="*/ 108627 h 589016"/>
                <a:gd name="connsiteX8" fmla="*/ 196573 w 330544"/>
                <a:gd name="connsiteY8" fmla="*/ 169610 h 589016"/>
                <a:gd name="connsiteX9" fmla="*/ 329588 w 330544"/>
                <a:gd name="connsiteY9" fmla="*/ 523609 h 589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0544" h="589016">
                  <a:moveTo>
                    <a:pt x="329588" y="523609"/>
                  </a:moveTo>
                  <a:cubicBezTo>
                    <a:pt x="279611" y="554355"/>
                    <a:pt x="224344" y="575540"/>
                    <a:pt x="166612" y="586079"/>
                  </a:cubicBezTo>
                  <a:cubicBezTo>
                    <a:pt x="108115" y="595662"/>
                    <a:pt x="48216" y="581681"/>
                    <a:pt x="24" y="547194"/>
                  </a:cubicBezTo>
                  <a:cubicBezTo>
                    <a:pt x="12773" y="457526"/>
                    <a:pt x="27222" y="367858"/>
                    <a:pt x="42521" y="279039"/>
                  </a:cubicBezTo>
                  <a:cubicBezTo>
                    <a:pt x="48046" y="247804"/>
                    <a:pt x="53783" y="217206"/>
                    <a:pt x="59733" y="185971"/>
                  </a:cubicBezTo>
                  <a:cubicBezTo>
                    <a:pt x="68232" y="139862"/>
                    <a:pt x="77794" y="93965"/>
                    <a:pt x="87356" y="47856"/>
                  </a:cubicBezTo>
                  <a:cubicBezTo>
                    <a:pt x="94155" y="13858"/>
                    <a:pt x="94155" y="-18014"/>
                    <a:pt x="123265" y="11946"/>
                  </a:cubicBezTo>
                  <a:cubicBezTo>
                    <a:pt x="143451" y="33195"/>
                    <a:pt x="157263" y="80791"/>
                    <a:pt x="170012" y="108627"/>
                  </a:cubicBezTo>
                  <a:cubicBezTo>
                    <a:pt x="173199" y="115851"/>
                    <a:pt x="183186" y="138587"/>
                    <a:pt x="196573" y="169610"/>
                  </a:cubicBezTo>
                  <a:cubicBezTo>
                    <a:pt x="245656" y="284564"/>
                    <a:pt x="341274" y="516809"/>
                    <a:pt x="329588" y="523609"/>
                  </a:cubicBezTo>
                  <a:close/>
                </a:path>
              </a:pathLst>
            </a:custGeom>
            <a:solidFill>
              <a:srgbClr val="FCC57C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1859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508213F2-77E1-4E43-887E-6F959B0569D4}"/>
                </a:ext>
              </a:extLst>
            </p:cNvPr>
            <p:cNvSpPr/>
            <p:nvPr/>
          </p:nvSpPr>
          <p:spPr>
            <a:xfrm>
              <a:off x="3605806" y="5169916"/>
              <a:ext cx="535798" cy="986980"/>
            </a:xfrm>
            <a:custGeom>
              <a:avLst/>
              <a:gdLst>
                <a:gd name="connsiteX0" fmla="*/ 535823 w 535798"/>
                <a:gd name="connsiteY0" fmla="*/ 986992 h 986980"/>
                <a:gd name="connsiteX1" fmla="*/ 187986 w 535798"/>
                <a:gd name="connsiteY1" fmla="*/ 944496 h 986980"/>
                <a:gd name="connsiteX2" fmla="*/ 136565 w 535798"/>
                <a:gd name="connsiteY2" fmla="*/ 704813 h 986980"/>
                <a:gd name="connsiteX3" fmla="*/ 125729 w 535798"/>
                <a:gd name="connsiteY3" fmla="*/ 653180 h 986980"/>
                <a:gd name="connsiteX4" fmla="*/ 4400 w 535798"/>
                <a:gd name="connsiteY4" fmla="*/ 36975 h 986980"/>
                <a:gd name="connsiteX5" fmla="*/ 84719 w 535798"/>
                <a:gd name="connsiteY5" fmla="*/ 14027 h 986980"/>
                <a:gd name="connsiteX6" fmla="*/ 343312 w 535798"/>
                <a:gd name="connsiteY6" fmla="*/ 1065 h 986980"/>
                <a:gd name="connsiteX7" fmla="*/ 449555 w 535798"/>
                <a:gd name="connsiteY7" fmla="*/ 569674 h 986980"/>
                <a:gd name="connsiteX8" fmla="*/ 515425 w 535798"/>
                <a:gd name="connsiteY8" fmla="*/ 900724 h 986980"/>
                <a:gd name="connsiteX9" fmla="*/ 535823 w 535798"/>
                <a:gd name="connsiteY9" fmla="*/ 986992 h 986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798" h="986980">
                  <a:moveTo>
                    <a:pt x="535823" y="986992"/>
                  </a:moveTo>
                  <a:cubicBezTo>
                    <a:pt x="418638" y="986100"/>
                    <a:pt x="301942" y="971843"/>
                    <a:pt x="187986" y="944496"/>
                  </a:cubicBezTo>
                  <a:cubicBezTo>
                    <a:pt x="170563" y="864814"/>
                    <a:pt x="153351" y="784708"/>
                    <a:pt x="136565" y="704813"/>
                  </a:cubicBezTo>
                  <a:cubicBezTo>
                    <a:pt x="132953" y="688240"/>
                    <a:pt x="129128" y="671028"/>
                    <a:pt x="125729" y="653180"/>
                  </a:cubicBezTo>
                  <a:cubicBezTo>
                    <a:pt x="87269" y="466194"/>
                    <a:pt x="38398" y="208237"/>
                    <a:pt x="4400" y="36975"/>
                  </a:cubicBezTo>
                  <a:cubicBezTo>
                    <a:pt x="-9836" y="-34420"/>
                    <a:pt x="9075" y="20826"/>
                    <a:pt x="84719" y="14027"/>
                  </a:cubicBezTo>
                  <a:cubicBezTo>
                    <a:pt x="105967" y="12114"/>
                    <a:pt x="342675" y="-2122"/>
                    <a:pt x="343312" y="1065"/>
                  </a:cubicBezTo>
                  <a:cubicBezTo>
                    <a:pt x="381772" y="192301"/>
                    <a:pt x="414707" y="380987"/>
                    <a:pt x="449555" y="569674"/>
                  </a:cubicBezTo>
                  <a:cubicBezTo>
                    <a:pt x="470803" y="680165"/>
                    <a:pt x="492051" y="790232"/>
                    <a:pt x="515425" y="900724"/>
                  </a:cubicBezTo>
                  <a:cubicBezTo>
                    <a:pt x="522012" y="928985"/>
                    <a:pt x="530299" y="957882"/>
                    <a:pt x="535823" y="986992"/>
                  </a:cubicBezTo>
                  <a:close/>
                </a:path>
              </a:pathLst>
            </a:custGeom>
            <a:solidFill>
              <a:srgbClr val="FFE21A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1859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4F8AFEF6-4D40-4CB1-9A4B-D893ED387D02}"/>
                </a:ext>
              </a:extLst>
            </p:cNvPr>
            <p:cNvSpPr/>
            <p:nvPr/>
          </p:nvSpPr>
          <p:spPr>
            <a:xfrm>
              <a:off x="4199527" y="6258652"/>
              <a:ext cx="574074" cy="836605"/>
            </a:xfrm>
            <a:custGeom>
              <a:avLst/>
              <a:gdLst>
                <a:gd name="connsiteX0" fmla="*/ 420405 w 574074"/>
                <a:gd name="connsiteY0" fmla="*/ 299427 h 836605"/>
                <a:gd name="connsiteX1" fmla="*/ 380882 w 574074"/>
                <a:gd name="connsiteY1" fmla="*/ 548459 h 836605"/>
                <a:gd name="connsiteX2" fmla="*/ 70230 w 574074"/>
                <a:gd name="connsiteY2" fmla="*/ 721422 h 836605"/>
                <a:gd name="connsiteX3" fmla="*/ 1598 w 574074"/>
                <a:gd name="connsiteY3" fmla="*/ 796003 h 836605"/>
                <a:gd name="connsiteX4" fmla="*/ 79155 w 574074"/>
                <a:gd name="connsiteY4" fmla="*/ 834038 h 836605"/>
                <a:gd name="connsiteX5" fmla="*/ 315862 w 574074"/>
                <a:gd name="connsiteY5" fmla="*/ 817889 h 836605"/>
                <a:gd name="connsiteX6" fmla="*/ 509223 w 574074"/>
                <a:gd name="connsiteY6" fmla="*/ 688274 h 836605"/>
                <a:gd name="connsiteX7" fmla="*/ 562132 w 574074"/>
                <a:gd name="connsiteY7" fmla="*/ 512975 h 836605"/>
                <a:gd name="connsiteX8" fmla="*/ 568931 w 574074"/>
                <a:gd name="connsiteY8" fmla="*/ 93318 h 836605"/>
                <a:gd name="connsiteX9" fmla="*/ 430391 w 574074"/>
                <a:gd name="connsiteY9" fmla="*/ 32760 h 836605"/>
                <a:gd name="connsiteX10" fmla="*/ 420405 w 574074"/>
                <a:gd name="connsiteY10" fmla="*/ 299427 h 836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4074" h="836605">
                  <a:moveTo>
                    <a:pt x="420405" y="299427"/>
                  </a:moveTo>
                  <a:cubicBezTo>
                    <a:pt x="428266" y="384421"/>
                    <a:pt x="426779" y="476215"/>
                    <a:pt x="380882" y="548459"/>
                  </a:cubicBezTo>
                  <a:cubicBezTo>
                    <a:pt x="315862" y="650664"/>
                    <a:pt x="185397" y="683812"/>
                    <a:pt x="70230" y="721422"/>
                  </a:cubicBezTo>
                  <a:cubicBezTo>
                    <a:pt x="34533" y="732895"/>
                    <a:pt x="-8814" y="759881"/>
                    <a:pt x="1598" y="796003"/>
                  </a:cubicBezTo>
                  <a:cubicBezTo>
                    <a:pt x="10097" y="825539"/>
                    <a:pt x="48344" y="832763"/>
                    <a:pt x="79155" y="834038"/>
                  </a:cubicBezTo>
                  <a:cubicBezTo>
                    <a:pt x="158411" y="840412"/>
                    <a:pt x="238199" y="834952"/>
                    <a:pt x="315862" y="817889"/>
                  </a:cubicBezTo>
                  <a:cubicBezTo>
                    <a:pt x="394226" y="800317"/>
                    <a:pt x="463199" y="754080"/>
                    <a:pt x="509223" y="688274"/>
                  </a:cubicBezTo>
                  <a:cubicBezTo>
                    <a:pt x="539714" y="634515"/>
                    <a:pt x="557797" y="574616"/>
                    <a:pt x="562132" y="512975"/>
                  </a:cubicBezTo>
                  <a:cubicBezTo>
                    <a:pt x="575348" y="373479"/>
                    <a:pt x="577622" y="233175"/>
                    <a:pt x="568931" y="93318"/>
                  </a:cubicBezTo>
                  <a:cubicBezTo>
                    <a:pt x="566169" y="13848"/>
                    <a:pt x="493924" y="-36510"/>
                    <a:pt x="430391" y="32760"/>
                  </a:cubicBezTo>
                  <a:cubicBezTo>
                    <a:pt x="374508" y="93530"/>
                    <a:pt x="413818" y="227183"/>
                    <a:pt x="420405" y="299427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59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678CCD28-82AF-4731-8C16-2D57281F42F1}"/>
                </a:ext>
              </a:extLst>
            </p:cNvPr>
            <p:cNvSpPr/>
            <p:nvPr/>
          </p:nvSpPr>
          <p:spPr>
            <a:xfrm>
              <a:off x="4743573" y="4771286"/>
              <a:ext cx="184436" cy="346136"/>
            </a:xfrm>
            <a:custGeom>
              <a:avLst/>
              <a:gdLst>
                <a:gd name="connsiteX0" fmla="*/ 184461 w 184436"/>
                <a:gd name="connsiteY0" fmla="*/ 12 h 346136"/>
                <a:gd name="connsiteX1" fmla="*/ 130915 w 184436"/>
                <a:gd name="connsiteY1" fmla="*/ 81606 h 346136"/>
                <a:gd name="connsiteX2" fmla="*/ 85018 w 184436"/>
                <a:gd name="connsiteY2" fmla="*/ 169999 h 346136"/>
                <a:gd name="connsiteX3" fmla="*/ 24 w 184436"/>
                <a:gd name="connsiteY3" fmla="*/ 346149 h 34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4436" h="346136">
                  <a:moveTo>
                    <a:pt x="184461" y="12"/>
                  </a:moveTo>
                  <a:cubicBezTo>
                    <a:pt x="165975" y="26785"/>
                    <a:pt x="147489" y="53558"/>
                    <a:pt x="130915" y="81606"/>
                  </a:cubicBezTo>
                  <a:cubicBezTo>
                    <a:pt x="114341" y="109654"/>
                    <a:pt x="99680" y="140252"/>
                    <a:pt x="85018" y="169999"/>
                  </a:cubicBezTo>
                  <a:cubicBezTo>
                    <a:pt x="56694" y="228921"/>
                    <a:pt x="28349" y="287652"/>
                    <a:pt x="24" y="34614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1859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945FD35F-9155-4F7A-822F-7D63BBC7CF10}"/>
                </a:ext>
              </a:extLst>
            </p:cNvPr>
            <p:cNvSpPr/>
            <p:nvPr/>
          </p:nvSpPr>
          <p:spPr>
            <a:xfrm>
              <a:off x="4829629" y="4764912"/>
              <a:ext cx="126853" cy="389058"/>
            </a:xfrm>
            <a:custGeom>
              <a:avLst/>
              <a:gdLst>
                <a:gd name="connsiteX0" fmla="*/ 126878 w 126853"/>
                <a:gd name="connsiteY0" fmla="*/ 388858 h 389058"/>
                <a:gd name="connsiteX1" fmla="*/ 111366 w 126853"/>
                <a:gd name="connsiteY1" fmla="*/ 183174 h 389058"/>
                <a:gd name="connsiteX2" fmla="*/ 106904 w 126853"/>
                <a:gd name="connsiteY2" fmla="*/ 80331 h 389058"/>
                <a:gd name="connsiteX3" fmla="*/ 105204 w 126853"/>
                <a:gd name="connsiteY3" fmla="*/ 12 h 389058"/>
                <a:gd name="connsiteX4" fmla="*/ 69932 w 126853"/>
                <a:gd name="connsiteY4" fmla="*/ 91380 h 389058"/>
                <a:gd name="connsiteX5" fmla="*/ 41034 w 126853"/>
                <a:gd name="connsiteY5" fmla="*/ 188698 h 389058"/>
                <a:gd name="connsiteX6" fmla="*/ 24 w 126853"/>
                <a:gd name="connsiteY6" fmla="*/ 389071 h 389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853" h="389058">
                  <a:moveTo>
                    <a:pt x="126878" y="388858"/>
                  </a:moveTo>
                  <a:cubicBezTo>
                    <a:pt x="120291" y="320438"/>
                    <a:pt x="114979" y="251806"/>
                    <a:pt x="111366" y="183174"/>
                  </a:cubicBezTo>
                  <a:cubicBezTo>
                    <a:pt x="109454" y="148964"/>
                    <a:pt x="107967" y="114541"/>
                    <a:pt x="106904" y="80331"/>
                  </a:cubicBezTo>
                  <a:cubicBezTo>
                    <a:pt x="108583" y="53558"/>
                    <a:pt x="108009" y="26700"/>
                    <a:pt x="105204" y="12"/>
                  </a:cubicBezTo>
                  <a:cubicBezTo>
                    <a:pt x="89905" y="28974"/>
                    <a:pt x="78070" y="59635"/>
                    <a:pt x="69932" y="91380"/>
                  </a:cubicBezTo>
                  <a:cubicBezTo>
                    <a:pt x="59095" y="123465"/>
                    <a:pt x="48684" y="155126"/>
                    <a:pt x="41034" y="188698"/>
                  </a:cubicBezTo>
                  <a:cubicBezTo>
                    <a:pt x="24035" y="254781"/>
                    <a:pt x="11286" y="321713"/>
                    <a:pt x="24" y="389071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1859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FAFDA25E-7D54-4B06-ADE2-FAAC299828A3}"/>
                </a:ext>
              </a:extLst>
            </p:cNvPr>
            <p:cNvSpPr/>
            <p:nvPr/>
          </p:nvSpPr>
          <p:spPr>
            <a:xfrm>
              <a:off x="3672227" y="4644186"/>
              <a:ext cx="136839" cy="204408"/>
            </a:xfrm>
            <a:custGeom>
              <a:avLst/>
              <a:gdLst>
                <a:gd name="connsiteX0" fmla="*/ 136864 w 136839"/>
                <a:gd name="connsiteY0" fmla="*/ 169610 h 204408"/>
                <a:gd name="connsiteX1" fmla="*/ 130915 w 136839"/>
                <a:gd name="connsiteY1" fmla="*/ 173647 h 204408"/>
                <a:gd name="connsiteX2" fmla="*/ 78644 w 136839"/>
                <a:gd name="connsiteY2" fmla="*/ 200420 h 204408"/>
                <a:gd name="connsiteX3" fmla="*/ 24 w 136839"/>
                <a:gd name="connsiteY3" fmla="*/ 185971 h 204408"/>
                <a:gd name="connsiteX4" fmla="*/ 27648 w 136839"/>
                <a:gd name="connsiteY4" fmla="*/ 47856 h 204408"/>
                <a:gd name="connsiteX5" fmla="*/ 63557 w 136839"/>
                <a:gd name="connsiteY5" fmla="*/ 11946 h 204408"/>
                <a:gd name="connsiteX6" fmla="*/ 110304 w 136839"/>
                <a:gd name="connsiteY6" fmla="*/ 108627 h 204408"/>
                <a:gd name="connsiteX7" fmla="*/ 136864 w 136839"/>
                <a:gd name="connsiteY7" fmla="*/ 169610 h 204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6839" h="204408">
                  <a:moveTo>
                    <a:pt x="136864" y="169610"/>
                  </a:moveTo>
                  <a:lnTo>
                    <a:pt x="130915" y="173647"/>
                  </a:lnTo>
                  <a:cubicBezTo>
                    <a:pt x="114766" y="184866"/>
                    <a:pt x="97172" y="193854"/>
                    <a:pt x="78644" y="200420"/>
                  </a:cubicBezTo>
                  <a:cubicBezTo>
                    <a:pt x="51658" y="209004"/>
                    <a:pt x="22187" y="203586"/>
                    <a:pt x="24" y="185971"/>
                  </a:cubicBezTo>
                  <a:cubicBezTo>
                    <a:pt x="8524" y="139862"/>
                    <a:pt x="18086" y="93965"/>
                    <a:pt x="27648" y="47856"/>
                  </a:cubicBezTo>
                  <a:cubicBezTo>
                    <a:pt x="34447" y="13858"/>
                    <a:pt x="34447" y="-18014"/>
                    <a:pt x="63557" y="11946"/>
                  </a:cubicBezTo>
                  <a:cubicBezTo>
                    <a:pt x="83743" y="33195"/>
                    <a:pt x="97555" y="80791"/>
                    <a:pt x="110304" y="108627"/>
                  </a:cubicBezTo>
                  <a:cubicBezTo>
                    <a:pt x="113704" y="115426"/>
                    <a:pt x="123691" y="138162"/>
                    <a:pt x="136864" y="169610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59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32E24D0C-98B2-4E92-BEA6-93530A5E62F8}"/>
                </a:ext>
              </a:extLst>
            </p:cNvPr>
            <p:cNvSpPr/>
            <p:nvPr/>
          </p:nvSpPr>
          <p:spPr>
            <a:xfrm>
              <a:off x="3707582" y="5273734"/>
              <a:ext cx="231362" cy="758221"/>
            </a:xfrm>
            <a:custGeom>
              <a:avLst/>
              <a:gdLst>
                <a:gd name="connsiteX0" fmla="*/ 119783 w 231362"/>
                <a:gd name="connsiteY0" fmla="*/ 563173 h 758221"/>
                <a:gd name="connsiteX1" fmla="*/ 219863 w 231362"/>
                <a:gd name="connsiteY1" fmla="*/ 758234 h 758221"/>
                <a:gd name="connsiteX2" fmla="*/ 230062 w 231362"/>
                <a:gd name="connsiteY2" fmla="*/ 703838 h 758221"/>
                <a:gd name="connsiteX3" fmla="*/ 165254 w 231362"/>
                <a:gd name="connsiteY3" fmla="*/ 346227 h 758221"/>
                <a:gd name="connsiteX4" fmla="*/ 55400 w 231362"/>
                <a:gd name="connsiteY4" fmla="*/ 15601 h 758221"/>
                <a:gd name="connsiteX5" fmla="*/ 22677 w 231362"/>
                <a:gd name="connsiteY5" fmla="*/ 178364 h 758221"/>
                <a:gd name="connsiteX6" fmla="*/ 119783 w 231362"/>
                <a:gd name="connsiteY6" fmla="*/ 563173 h 758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1362" h="758221">
                  <a:moveTo>
                    <a:pt x="119783" y="563173"/>
                  </a:moveTo>
                  <a:cubicBezTo>
                    <a:pt x="139756" y="637755"/>
                    <a:pt x="165467" y="719562"/>
                    <a:pt x="219863" y="758234"/>
                  </a:cubicBezTo>
                  <a:cubicBezTo>
                    <a:pt x="233037" y="748460"/>
                    <a:pt x="232399" y="724024"/>
                    <a:pt x="230062" y="703838"/>
                  </a:cubicBezTo>
                  <a:cubicBezTo>
                    <a:pt x="216442" y="583317"/>
                    <a:pt x="194790" y="463858"/>
                    <a:pt x="165254" y="346227"/>
                  </a:cubicBezTo>
                  <a:cubicBezTo>
                    <a:pt x="148043" y="278020"/>
                    <a:pt x="107246" y="54911"/>
                    <a:pt x="55400" y="15601"/>
                  </a:cubicBezTo>
                  <a:cubicBezTo>
                    <a:pt x="-38093" y="-55581"/>
                    <a:pt x="12903" y="137780"/>
                    <a:pt x="22677" y="178364"/>
                  </a:cubicBezTo>
                  <a:cubicBezTo>
                    <a:pt x="53126" y="307130"/>
                    <a:pt x="85509" y="435406"/>
                    <a:pt x="119783" y="563173"/>
                  </a:cubicBezTo>
                  <a:close/>
                </a:path>
              </a:pathLst>
            </a:custGeom>
            <a:solidFill>
              <a:srgbClr val="FFF0A4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59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7F6390B0-FFFD-407E-B406-3CF6B4A8972B}"/>
                </a:ext>
              </a:extLst>
            </p:cNvPr>
            <p:cNvSpPr/>
            <p:nvPr/>
          </p:nvSpPr>
          <p:spPr>
            <a:xfrm>
              <a:off x="3730205" y="6247803"/>
              <a:ext cx="698271" cy="212946"/>
            </a:xfrm>
            <a:custGeom>
              <a:avLst/>
              <a:gdLst>
                <a:gd name="connsiteX0" fmla="*/ 613284 w 698271"/>
                <a:gd name="connsiteY0" fmla="*/ 4724 h 212946"/>
                <a:gd name="connsiteX1" fmla="*/ 664918 w 698271"/>
                <a:gd name="connsiteY1" fmla="*/ 2599 h 212946"/>
                <a:gd name="connsiteX2" fmla="*/ 687654 w 698271"/>
                <a:gd name="connsiteY2" fmla="*/ 95455 h 212946"/>
                <a:gd name="connsiteX3" fmla="*/ 597348 w 698271"/>
                <a:gd name="connsiteY3" fmla="*/ 154526 h 212946"/>
                <a:gd name="connsiteX4" fmla="*/ 263323 w 698271"/>
                <a:gd name="connsiteY4" fmla="*/ 212959 h 212946"/>
                <a:gd name="connsiteX5" fmla="*/ 72087 w 698271"/>
                <a:gd name="connsiteY5" fmla="*/ 170462 h 212946"/>
                <a:gd name="connsiteX6" fmla="*/ 11529 w 698271"/>
                <a:gd name="connsiteY6" fmla="*/ 28097 h 212946"/>
                <a:gd name="connsiteX7" fmla="*/ 182791 w 698271"/>
                <a:gd name="connsiteY7" fmla="*/ 26822 h 212946"/>
                <a:gd name="connsiteX8" fmla="*/ 613284 w 698271"/>
                <a:gd name="connsiteY8" fmla="*/ 4724 h 212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98271" h="212946">
                  <a:moveTo>
                    <a:pt x="613284" y="4724"/>
                  </a:moveTo>
                  <a:cubicBezTo>
                    <a:pt x="629964" y="-737"/>
                    <a:pt x="647834" y="-1459"/>
                    <a:pt x="664918" y="2599"/>
                  </a:cubicBezTo>
                  <a:cubicBezTo>
                    <a:pt x="699553" y="14498"/>
                    <a:pt x="707415" y="64432"/>
                    <a:pt x="687654" y="95455"/>
                  </a:cubicBezTo>
                  <a:cubicBezTo>
                    <a:pt x="665046" y="124735"/>
                    <a:pt x="633237" y="145559"/>
                    <a:pt x="597348" y="154526"/>
                  </a:cubicBezTo>
                  <a:cubicBezTo>
                    <a:pt x="489980" y="192241"/>
                    <a:pt x="377129" y="211981"/>
                    <a:pt x="263323" y="212959"/>
                  </a:cubicBezTo>
                  <a:cubicBezTo>
                    <a:pt x="197028" y="212959"/>
                    <a:pt x="127545" y="206372"/>
                    <a:pt x="72087" y="170462"/>
                  </a:cubicBezTo>
                  <a:cubicBezTo>
                    <a:pt x="32352" y="144539"/>
                    <a:pt x="-24593" y="76119"/>
                    <a:pt x="11529" y="28097"/>
                  </a:cubicBezTo>
                  <a:cubicBezTo>
                    <a:pt x="47651" y="-19925"/>
                    <a:pt x="136045" y="18748"/>
                    <a:pt x="182791" y="26822"/>
                  </a:cubicBezTo>
                  <a:cubicBezTo>
                    <a:pt x="325368" y="51258"/>
                    <a:pt x="473045" y="35959"/>
                    <a:pt x="613284" y="4724"/>
                  </a:cubicBezTo>
                  <a:close/>
                </a:path>
              </a:pathLst>
            </a:custGeom>
            <a:solidFill>
              <a:srgbClr val="50AD9F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59"/>
            </a:p>
          </p:txBody>
        </p:sp>
      </p:grpSp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0395D659-B054-4B0C-BC8E-074C16365349}"/>
              </a:ext>
            </a:extLst>
          </p:cNvPr>
          <p:cNvSpPr/>
          <p:nvPr/>
        </p:nvSpPr>
        <p:spPr>
          <a:xfrm>
            <a:off x="1141680" y="2611532"/>
            <a:ext cx="424567" cy="369262"/>
          </a:xfrm>
          <a:custGeom>
            <a:avLst/>
            <a:gdLst>
              <a:gd name="connsiteX0" fmla="*/ 409517 w 425620"/>
              <a:gd name="connsiteY0" fmla="*/ 129381 h 370178"/>
              <a:gd name="connsiteX1" fmla="*/ 291375 w 425620"/>
              <a:gd name="connsiteY1" fmla="*/ 273445 h 370178"/>
              <a:gd name="connsiteX2" fmla="*/ 212969 w 425620"/>
              <a:gd name="connsiteY2" fmla="*/ 337191 h 370178"/>
              <a:gd name="connsiteX3" fmla="*/ 182796 w 425620"/>
              <a:gd name="connsiteY3" fmla="*/ 358439 h 370178"/>
              <a:gd name="connsiteX4" fmla="*/ 61680 w 425620"/>
              <a:gd name="connsiteY4" fmla="*/ 356102 h 370178"/>
              <a:gd name="connsiteX5" fmla="*/ 4947 w 425620"/>
              <a:gd name="connsiteY5" fmla="*/ 313180 h 370178"/>
              <a:gd name="connsiteX6" fmla="*/ 8559 w 425620"/>
              <a:gd name="connsiteY6" fmla="*/ 244547 h 370178"/>
              <a:gd name="connsiteX7" fmla="*/ 75491 w 425620"/>
              <a:gd name="connsiteY7" fmla="*/ 142130 h 370178"/>
              <a:gd name="connsiteX8" fmla="*/ 93978 w 425620"/>
              <a:gd name="connsiteY8" fmla="*/ 120881 h 370178"/>
              <a:gd name="connsiteX9" fmla="*/ 169622 w 425620"/>
              <a:gd name="connsiteY9" fmla="*/ 49274 h 370178"/>
              <a:gd name="connsiteX10" fmla="*/ 326648 w 425620"/>
              <a:gd name="connsiteY10" fmla="*/ 403 h 370178"/>
              <a:gd name="connsiteX11" fmla="*/ 425028 w 425620"/>
              <a:gd name="connsiteY11" fmla="*/ 58836 h 370178"/>
              <a:gd name="connsiteX12" fmla="*/ 409517 w 425620"/>
              <a:gd name="connsiteY12" fmla="*/ 129381 h 370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25620" h="370178">
                <a:moveTo>
                  <a:pt x="409517" y="129381"/>
                </a:moveTo>
                <a:cubicBezTo>
                  <a:pt x="379582" y="184435"/>
                  <a:pt x="339497" y="233307"/>
                  <a:pt x="291375" y="273445"/>
                </a:cubicBezTo>
                <a:cubicBezTo>
                  <a:pt x="266090" y="295969"/>
                  <a:pt x="239529" y="317004"/>
                  <a:pt x="212969" y="337191"/>
                </a:cubicBezTo>
                <a:cubicBezTo>
                  <a:pt x="203547" y="345137"/>
                  <a:pt x="193450" y="352234"/>
                  <a:pt x="182796" y="358439"/>
                </a:cubicBezTo>
                <a:cubicBezTo>
                  <a:pt x="143922" y="374885"/>
                  <a:pt x="99891" y="374035"/>
                  <a:pt x="61680" y="356102"/>
                </a:cubicBezTo>
                <a:cubicBezTo>
                  <a:pt x="38077" y="349366"/>
                  <a:pt x="17842" y="334067"/>
                  <a:pt x="4947" y="313180"/>
                </a:cubicBezTo>
                <a:cubicBezTo>
                  <a:pt x="-2694" y="290678"/>
                  <a:pt x="-1400" y="266115"/>
                  <a:pt x="8559" y="244547"/>
                </a:cubicBezTo>
                <a:cubicBezTo>
                  <a:pt x="24366" y="206576"/>
                  <a:pt x="47057" y="171856"/>
                  <a:pt x="75491" y="142130"/>
                </a:cubicBezTo>
                <a:lnTo>
                  <a:pt x="93978" y="120881"/>
                </a:lnTo>
                <a:cubicBezTo>
                  <a:pt x="117125" y="94916"/>
                  <a:pt x="142430" y="70969"/>
                  <a:pt x="169622" y="49274"/>
                </a:cubicBezTo>
                <a:cubicBezTo>
                  <a:pt x="214316" y="14491"/>
                  <a:pt x="270114" y="-2869"/>
                  <a:pt x="326648" y="403"/>
                </a:cubicBezTo>
                <a:cubicBezTo>
                  <a:pt x="363620" y="1890"/>
                  <a:pt x="416954" y="16552"/>
                  <a:pt x="425028" y="58836"/>
                </a:cubicBezTo>
                <a:cubicBezTo>
                  <a:pt x="427586" y="83399"/>
                  <a:pt x="422147" y="108154"/>
                  <a:pt x="409517" y="129381"/>
                </a:cubicBezTo>
                <a:close/>
              </a:path>
            </a:pathLst>
          </a:custGeom>
          <a:solidFill>
            <a:srgbClr val="000000">
              <a:alpha val="15000"/>
            </a:srgbClr>
          </a:solidFill>
          <a:ln w="2124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859"/>
          </a:p>
        </p:txBody>
      </p:sp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7A120812-FE20-45A9-825B-8C66AB518716}"/>
              </a:ext>
            </a:extLst>
          </p:cNvPr>
          <p:cNvSpPr/>
          <p:nvPr/>
        </p:nvSpPr>
        <p:spPr>
          <a:xfrm>
            <a:off x="1077114" y="2664700"/>
            <a:ext cx="337391" cy="296318"/>
          </a:xfrm>
          <a:custGeom>
            <a:avLst/>
            <a:gdLst>
              <a:gd name="connsiteX0" fmla="*/ 116419 w 338228"/>
              <a:gd name="connsiteY0" fmla="*/ 24873 h 297053"/>
              <a:gd name="connsiteX1" fmla="*/ 145105 w 338228"/>
              <a:gd name="connsiteY1" fmla="*/ 35284 h 297053"/>
              <a:gd name="connsiteX2" fmla="*/ 261971 w 338228"/>
              <a:gd name="connsiteY2" fmla="*/ 77781 h 297053"/>
              <a:gd name="connsiteX3" fmla="*/ 264946 w 338228"/>
              <a:gd name="connsiteY3" fmla="*/ 77781 h 297053"/>
              <a:gd name="connsiteX4" fmla="*/ 266221 w 338228"/>
              <a:gd name="connsiteY4" fmla="*/ 78844 h 297053"/>
              <a:gd name="connsiteX5" fmla="*/ 291507 w 338228"/>
              <a:gd name="connsiteY5" fmla="*/ 101367 h 297053"/>
              <a:gd name="connsiteX6" fmla="*/ 294481 w 338228"/>
              <a:gd name="connsiteY6" fmla="*/ 103917 h 297053"/>
              <a:gd name="connsiteX7" fmla="*/ 298731 w 338228"/>
              <a:gd name="connsiteY7" fmla="*/ 107529 h 297053"/>
              <a:gd name="connsiteX8" fmla="*/ 305318 w 338228"/>
              <a:gd name="connsiteY8" fmla="*/ 139614 h 297053"/>
              <a:gd name="connsiteX9" fmla="*/ 310205 w 338228"/>
              <a:gd name="connsiteY9" fmla="*/ 162988 h 297053"/>
              <a:gd name="connsiteX10" fmla="*/ 312967 w 338228"/>
              <a:gd name="connsiteY10" fmla="*/ 174037 h 297053"/>
              <a:gd name="connsiteX11" fmla="*/ 312967 w 338228"/>
              <a:gd name="connsiteY11" fmla="*/ 175736 h 297053"/>
              <a:gd name="connsiteX12" fmla="*/ 312967 w 338228"/>
              <a:gd name="connsiteY12" fmla="*/ 175736 h 297053"/>
              <a:gd name="connsiteX13" fmla="*/ 234561 w 338228"/>
              <a:gd name="connsiteY13" fmla="*/ 239482 h 297053"/>
              <a:gd name="connsiteX14" fmla="*/ 204176 w 338228"/>
              <a:gd name="connsiteY14" fmla="*/ 260730 h 297053"/>
              <a:gd name="connsiteX15" fmla="*/ 152329 w 338228"/>
              <a:gd name="connsiteY15" fmla="*/ 272630 h 297053"/>
              <a:gd name="connsiteX16" fmla="*/ 83059 w 338228"/>
              <a:gd name="connsiteY16" fmla="*/ 258180 h 297053"/>
              <a:gd name="connsiteX17" fmla="*/ 27176 w 338228"/>
              <a:gd name="connsiteY17" fmla="*/ 217383 h 297053"/>
              <a:gd name="connsiteX18" fmla="*/ 30788 w 338228"/>
              <a:gd name="connsiteY18" fmla="*/ 148751 h 297053"/>
              <a:gd name="connsiteX19" fmla="*/ 97933 w 338228"/>
              <a:gd name="connsiteY19" fmla="*/ 46334 h 297053"/>
              <a:gd name="connsiteX20" fmla="*/ 116419 w 338228"/>
              <a:gd name="connsiteY20" fmla="*/ 25085 h 297053"/>
              <a:gd name="connsiteX21" fmla="*/ 109620 w 338228"/>
              <a:gd name="connsiteY21" fmla="*/ 12 h 297053"/>
              <a:gd name="connsiteX22" fmla="*/ 99846 w 338228"/>
              <a:gd name="connsiteY22" fmla="*/ 10636 h 297053"/>
              <a:gd name="connsiteX23" fmla="*/ 81359 w 338228"/>
              <a:gd name="connsiteY23" fmla="*/ 31885 h 297053"/>
              <a:gd name="connsiteX24" fmla="*/ 10390 w 338228"/>
              <a:gd name="connsiteY24" fmla="*/ 140889 h 297053"/>
              <a:gd name="connsiteX25" fmla="*/ 6990 w 338228"/>
              <a:gd name="connsiteY25" fmla="*/ 225883 h 297053"/>
              <a:gd name="connsiteX26" fmla="*/ 76260 w 338228"/>
              <a:gd name="connsiteY26" fmla="*/ 281129 h 297053"/>
              <a:gd name="connsiteX27" fmla="*/ 153179 w 338228"/>
              <a:gd name="connsiteY27" fmla="*/ 297065 h 297053"/>
              <a:gd name="connsiteX28" fmla="*/ 215862 w 338228"/>
              <a:gd name="connsiteY28" fmla="*/ 281129 h 297053"/>
              <a:gd name="connsiteX29" fmla="*/ 248160 w 338228"/>
              <a:gd name="connsiteY29" fmla="*/ 259880 h 297053"/>
              <a:gd name="connsiteX30" fmla="*/ 327841 w 338228"/>
              <a:gd name="connsiteY30" fmla="*/ 194435 h 297053"/>
              <a:gd name="connsiteX31" fmla="*/ 338253 w 338228"/>
              <a:gd name="connsiteY31" fmla="*/ 185086 h 297053"/>
              <a:gd name="connsiteX32" fmla="*/ 334003 w 338228"/>
              <a:gd name="connsiteY32" fmla="*/ 171912 h 297053"/>
              <a:gd name="connsiteX33" fmla="*/ 334003 w 338228"/>
              <a:gd name="connsiteY33" fmla="*/ 171912 h 297053"/>
              <a:gd name="connsiteX34" fmla="*/ 331029 w 338228"/>
              <a:gd name="connsiteY34" fmla="*/ 160438 h 297053"/>
              <a:gd name="connsiteX35" fmla="*/ 326354 w 338228"/>
              <a:gd name="connsiteY35" fmla="*/ 137914 h 297053"/>
              <a:gd name="connsiteX36" fmla="*/ 319767 w 338228"/>
              <a:gd name="connsiteY36" fmla="*/ 105829 h 297053"/>
              <a:gd name="connsiteX37" fmla="*/ 318280 w 338228"/>
              <a:gd name="connsiteY37" fmla="*/ 98817 h 297053"/>
              <a:gd name="connsiteX38" fmla="*/ 312967 w 338228"/>
              <a:gd name="connsiteY38" fmla="*/ 94142 h 297053"/>
              <a:gd name="connsiteX39" fmla="*/ 308718 w 338228"/>
              <a:gd name="connsiteY39" fmla="*/ 90530 h 297053"/>
              <a:gd name="connsiteX40" fmla="*/ 305743 w 338228"/>
              <a:gd name="connsiteY40" fmla="*/ 87768 h 297053"/>
              <a:gd name="connsiteX41" fmla="*/ 280457 w 338228"/>
              <a:gd name="connsiteY41" fmla="*/ 66519 h 297053"/>
              <a:gd name="connsiteX42" fmla="*/ 280457 w 338228"/>
              <a:gd name="connsiteY42" fmla="*/ 66519 h 297053"/>
              <a:gd name="connsiteX43" fmla="*/ 280457 w 338228"/>
              <a:gd name="connsiteY43" fmla="*/ 66519 h 297053"/>
              <a:gd name="connsiteX44" fmla="*/ 278970 w 338228"/>
              <a:gd name="connsiteY44" fmla="*/ 65457 h 297053"/>
              <a:gd name="connsiteX45" fmla="*/ 276420 w 338228"/>
              <a:gd name="connsiteY45" fmla="*/ 63332 h 297053"/>
              <a:gd name="connsiteX46" fmla="*/ 273020 w 338228"/>
              <a:gd name="connsiteY46" fmla="*/ 62057 h 297053"/>
              <a:gd name="connsiteX47" fmla="*/ 270258 w 338228"/>
              <a:gd name="connsiteY47" fmla="*/ 62057 h 297053"/>
              <a:gd name="connsiteX48" fmla="*/ 153392 w 338228"/>
              <a:gd name="connsiteY48" fmla="*/ 19561 h 297053"/>
              <a:gd name="connsiteX49" fmla="*/ 123644 w 338228"/>
              <a:gd name="connsiteY49" fmla="*/ 4899 h 297053"/>
              <a:gd name="connsiteX50" fmla="*/ 110257 w 338228"/>
              <a:gd name="connsiteY50" fmla="*/ 12 h 297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338228" h="297053">
                <a:moveTo>
                  <a:pt x="116419" y="24873"/>
                </a:moveTo>
                <a:lnTo>
                  <a:pt x="145105" y="35284"/>
                </a:lnTo>
                <a:lnTo>
                  <a:pt x="261971" y="77781"/>
                </a:lnTo>
                <a:lnTo>
                  <a:pt x="264946" y="77781"/>
                </a:lnTo>
                <a:lnTo>
                  <a:pt x="266221" y="78844"/>
                </a:lnTo>
                <a:lnTo>
                  <a:pt x="291507" y="101367"/>
                </a:lnTo>
                <a:lnTo>
                  <a:pt x="294481" y="103917"/>
                </a:lnTo>
                <a:lnTo>
                  <a:pt x="298731" y="107529"/>
                </a:lnTo>
                <a:lnTo>
                  <a:pt x="305318" y="139614"/>
                </a:lnTo>
                <a:lnTo>
                  <a:pt x="310205" y="162988"/>
                </a:lnTo>
                <a:lnTo>
                  <a:pt x="312967" y="174037"/>
                </a:lnTo>
                <a:lnTo>
                  <a:pt x="312967" y="175736"/>
                </a:lnTo>
                <a:lnTo>
                  <a:pt x="312967" y="175736"/>
                </a:lnTo>
                <a:cubicBezTo>
                  <a:pt x="287682" y="198260"/>
                  <a:pt x="260909" y="219508"/>
                  <a:pt x="234561" y="239482"/>
                </a:cubicBezTo>
                <a:cubicBezTo>
                  <a:pt x="225080" y="247450"/>
                  <a:pt x="214912" y="254568"/>
                  <a:pt x="204176" y="260730"/>
                </a:cubicBezTo>
                <a:cubicBezTo>
                  <a:pt x="188120" y="268869"/>
                  <a:pt x="170322" y="272948"/>
                  <a:pt x="152329" y="272630"/>
                </a:cubicBezTo>
                <a:cubicBezTo>
                  <a:pt x="128546" y="272120"/>
                  <a:pt x="105062" y="267211"/>
                  <a:pt x="83059" y="258180"/>
                </a:cubicBezTo>
                <a:cubicBezTo>
                  <a:pt x="60107" y="251806"/>
                  <a:pt x="40250" y="237293"/>
                  <a:pt x="27176" y="217383"/>
                </a:cubicBezTo>
                <a:cubicBezTo>
                  <a:pt x="19535" y="194881"/>
                  <a:pt x="20829" y="170318"/>
                  <a:pt x="30788" y="148751"/>
                </a:cubicBezTo>
                <a:cubicBezTo>
                  <a:pt x="46748" y="110801"/>
                  <a:pt x="69503" y="76103"/>
                  <a:pt x="97933" y="46334"/>
                </a:cubicBezTo>
                <a:cubicBezTo>
                  <a:pt x="103883" y="39534"/>
                  <a:pt x="110045" y="32522"/>
                  <a:pt x="116419" y="25085"/>
                </a:cubicBezTo>
                <a:moveTo>
                  <a:pt x="109620" y="12"/>
                </a:moveTo>
                <a:lnTo>
                  <a:pt x="99846" y="10636"/>
                </a:lnTo>
                <a:lnTo>
                  <a:pt x="81359" y="31885"/>
                </a:lnTo>
                <a:cubicBezTo>
                  <a:pt x="51231" y="63566"/>
                  <a:pt x="27176" y="100517"/>
                  <a:pt x="10390" y="140889"/>
                </a:cubicBezTo>
                <a:cubicBezTo>
                  <a:pt x="-2134" y="167598"/>
                  <a:pt x="-3360" y="198239"/>
                  <a:pt x="6990" y="225883"/>
                </a:cubicBezTo>
                <a:cubicBezTo>
                  <a:pt x="21541" y="252996"/>
                  <a:pt x="46580" y="272969"/>
                  <a:pt x="76260" y="281129"/>
                </a:cubicBezTo>
                <a:cubicBezTo>
                  <a:pt x="100677" y="291201"/>
                  <a:pt x="126767" y="296619"/>
                  <a:pt x="153179" y="297065"/>
                </a:cubicBezTo>
                <a:cubicBezTo>
                  <a:pt x="175071" y="297044"/>
                  <a:pt x="196613" y="291562"/>
                  <a:pt x="215862" y="281129"/>
                </a:cubicBezTo>
                <a:cubicBezTo>
                  <a:pt x="227224" y="274988"/>
                  <a:pt x="238031" y="267891"/>
                  <a:pt x="248160" y="259880"/>
                </a:cubicBezTo>
                <a:cubicBezTo>
                  <a:pt x="275783" y="238632"/>
                  <a:pt x="302343" y="217383"/>
                  <a:pt x="327841" y="194435"/>
                </a:cubicBezTo>
                <a:lnTo>
                  <a:pt x="338253" y="185086"/>
                </a:lnTo>
                <a:lnTo>
                  <a:pt x="334003" y="171912"/>
                </a:lnTo>
                <a:lnTo>
                  <a:pt x="334003" y="171912"/>
                </a:lnTo>
                <a:lnTo>
                  <a:pt x="331029" y="160438"/>
                </a:lnTo>
                <a:lnTo>
                  <a:pt x="326354" y="137914"/>
                </a:lnTo>
                <a:lnTo>
                  <a:pt x="319767" y="105829"/>
                </a:lnTo>
                <a:lnTo>
                  <a:pt x="318280" y="98817"/>
                </a:lnTo>
                <a:lnTo>
                  <a:pt x="312967" y="94142"/>
                </a:lnTo>
                <a:lnTo>
                  <a:pt x="308718" y="90530"/>
                </a:lnTo>
                <a:lnTo>
                  <a:pt x="305743" y="87768"/>
                </a:lnTo>
                <a:lnTo>
                  <a:pt x="280457" y="66519"/>
                </a:lnTo>
                <a:lnTo>
                  <a:pt x="280457" y="66519"/>
                </a:lnTo>
                <a:lnTo>
                  <a:pt x="280457" y="66519"/>
                </a:lnTo>
                <a:lnTo>
                  <a:pt x="278970" y="65457"/>
                </a:lnTo>
                <a:lnTo>
                  <a:pt x="276420" y="63332"/>
                </a:lnTo>
                <a:lnTo>
                  <a:pt x="273020" y="62057"/>
                </a:lnTo>
                <a:lnTo>
                  <a:pt x="270258" y="62057"/>
                </a:lnTo>
                <a:lnTo>
                  <a:pt x="153392" y="19561"/>
                </a:lnTo>
                <a:lnTo>
                  <a:pt x="123644" y="4899"/>
                </a:lnTo>
                <a:lnTo>
                  <a:pt x="110257" y="12"/>
                </a:lnTo>
                <a:close/>
              </a:path>
            </a:pathLst>
          </a:custGeom>
          <a:solidFill>
            <a:srgbClr val="190B0B"/>
          </a:solidFill>
          <a:ln w="2124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859"/>
          </a:p>
        </p:txBody>
      </p: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B20D186D-6AF8-4417-A57F-879A3FB30393}"/>
              </a:ext>
            </a:extLst>
          </p:cNvPr>
          <p:cNvGrpSpPr/>
          <p:nvPr/>
        </p:nvGrpSpPr>
        <p:grpSpPr>
          <a:xfrm>
            <a:off x="1087465" y="2569182"/>
            <a:ext cx="436384" cy="380391"/>
            <a:chOff x="1075043" y="2567049"/>
            <a:chExt cx="437466" cy="381334"/>
          </a:xfrm>
        </p:grpSpPr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A8B0214B-C420-4A36-B9B6-71C4DB9478F7}"/>
                </a:ext>
              </a:extLst>
            </p:cNvPr>
            <p:cNvSpPr/>
            <p:nvPr/>
          </p:nvSpPr>
          <p:spPr>
            <a:xfrm>
              <a:off x="1086895" y="2567049"/>
              <a:ext cx="425614" cy="370036"/>
            </a:xfrm>
            <a:custGeom>
              <a:avLst/>
              <a:gdLst>
                <a:gd name="connsiteX0" fmla="*/ 409517 w 425614"/>
                <a:gd name="connsiteY0" fmla="*/ 129552 h 370036"/>
                <a:gd name="connsiteX1" fmla="*/ 291588 w 425614"/>
                <a:gd name="connsiteY1" fmla="*/ 273404 h 370036"/>
                <a:gd name="connsiteX2" fmla="*/ 213181 w 425614"/>
                <a:gd name="connsiteY2" fmla="*/ 337149 h 370036"/>
                <a:gd name="connsiteX3" fmla="*/ 182796 w 425614"/>
                <a:gd name="connsiteY3" fmla="*/ 358398 h 370036"/>
                <a:gd name="connsiteX4" fmla="*/ 61680 w 425614"/>
                <a:gd name="connsiteY4" fmla="*/ 355848 h 370036"/>
                <a:gd name="connsiteX5" fmla="*/ 4947 w 425614"/>
                <a:gd name="connsiteY5" fmla="*/ 313139 h 370036"/>
                <a:gd name="connsiteX6" fmla="*/ 8559 w 425614"/>
                <a:gd name="connsiteY6" fmla="*/ 244506 h 370036"/>
                <a:gd name="connsiteX7" fmla="*/ 75704 w 425614"/>
                <a:gd name="connsiteY7" fmla="*/ 142089 h 370036"/>
                <a:gd name="connsiteX8" fmla="*/ 94190 w 425614"/>
                <a:gd name="connsiteY8" fmla="*/ 120840 h 370036"/>
                <a:gd name="connsiteX9" fmla="*/ 169622 w 425614"/>
                <a:gd name="connsiteY9" fmla="*/ 49233 h 370036"/>
                <a:gd name="connsiteX10" fmla="*/ 326860 w 425614"/>
                <a:gd name="connsiteY10" fmla="*/ 362 h 370036"/>
                <a:gd name="connsiteX11" fmla="*/ 425028 w 425614"/>
                <a:gd name="connsiteY11" fmla="*/ 59007 h 370036"/>
                <a:gd name="connsiteX12" fmla="*/ 409517 w 425614"/>
                <a:gd name="connsiteY12" fmla="*/ 129552 h 37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5614" h="370036">
                  <a:moveTo>
                    <a:pt x="409517" y="129552"/>
                  </a:moveTo>
                  <a:cubicBezTo>
                    <a:pt x="379709" y="184564"/>
                    <a:pt x="339686" y="233393"/>
                    <a:pt x="291588" y="273404"/>
                  </a:cubicBezTo>
                  <a:cubicBezTo>
                    <a:pt x="266302" y="295927"/>
                    <a:pt x="239529" y="317176"/>
                    <a:pt x="213181" y="337149"/>
                  </a:cubicBezTo>
                  <a:cubicBezTo>
                    <a:pt x="203700" y="345118"/>
                    <a:pt x="193533" y="352236"/>
                    <a:pt x="182796" y="358398"/>
                  </a:cubicBezTo>
                  <a:cubicBezTo>
                    <a:pt x="143890" y="374780"/>
                    <a:pt x="99861" y="373845"/>
                    <a:pt x="61680" y="355848"/>
                  </a:cubicBezTo>
                  <a:cubicBezTo>
                    <a:pt x="38111" y="349176"/>
                    <a:pt x="17880" y="333941"/>
                    <a:pt x="4947" y="313139"/>
                  </a:cubicBezTo>
                  <a:cubicBezTo>
                    <a:pt x="-2694" y="290636"/>
                    <a:pt x="-1400" y="266073"/>
                    <a:pt x="8559" y="244506"/>
                  </a:cubicBezTo>
                  <a:cubicBezTo>
                    <a:pt x="24518" y="206556"/>
                    <a:pt x="47273" y="171858"/>
                    <a:pt x="75704" y="142089"/>
                  </a:cubicBezTo>
                  <a:cubicBezTo>
                    <a:pt x="81653" y="135289"/>
                    <a:pt x="87815" y="128277"/>
                    <a:pt x="94190" y="120840"/>
                  </a:cubicBezTo>
                  <a:cubicBezTo>
                    <a:pt x="117327" y="94938"/>
                    <a:pt x="142556" y="70991"/>
                    <a:pt x="169622" y="49233"/>
                  </a:cubicBezTo>
                  <a:cubicBezTo>
                    <a:pt x="214488" y="14641"/>
                    <a:pt x="270286" y="-2719"/>
                    <a:pt x="326860" y="362"/>
                  </a:cubicBezTo>
                  <a:cubicBezTo>
                    <a:pt x="363620" y="2061"/>
                    <a:pt x="417166" y="16723"/>
                    <a:pt x="425028" y="59007"/>
                  </a:cubicBezTo>
                  <a:cubicBezTo>
                    <a:pt x="427571" y="83570"/>
                    <a:pt x="422132" y="108325"/>
                    <a:pt x="409517" y="129552"/>
                  </a:cubicBezTo>
                  <a:close/>
                </a:path>
              </a:pathLst>
            </a:custGeom>
            <a:solidFill>
              <a:srgbClr val="EB871E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1859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853DE047-F417-46C3-B55D-356D92591533}"/>
                </a:ext>
              </a:extLst>
            </p:cNvPr>
            <p:cNvSpPr/>
            <p:nvPr/>
          </p:nvSpPr>
          <p:spPr>
            <a:xfrm>
              <a:off x="1183398" y="2690640"/>
              <a:ext cx="194635" cy="148951"/>
            </a:xfrm>
            <a:custGeom>
              <a:avLst/>
              <a:gdLst>
                <a:gd name="connsiteX0" fmla="*/ 24 w 194635"/>
                <a:gd name="connsiteY0" fmla="*/ 12 h 148951"/>
                <a:gd name="connsiteX1" fmla="*/ 141114 w 194635"/>
                <a:gd name="connsiteY1" fmla="*/ 48883 h 148951"/>
                <a:gd name="connsiteX2" fmla="*/ 174474 w 194635"/>
                <a:gd name="connsiteY2" fmla="*/ 74806 h 148951"/>
                <a:gd name="connsiteX3" fmla="*/ 183186 w 194635"/>
                <a:gd name="connsiteY3" fmla="*/ 98392 h 148951"/>
                <a:gd name="connsiteX4" fmla="*/ 194660 w 194635"/>
                <a:gd name="connsiteY4" fmla="*/ 148963 h 148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635" h="148951">
                  <a:moveTo>
                    <a:pt x="24" y="12"/>
                  </a:moveTo>
                  <a:cubicBezTo>
                    <a:pt x="48422" y="12039"/>
                    <a:pt x="95642" y="28400"/>
                    <a:pt x="141114" y="48883"/>
                  </a:cubicBezTo>
                  <a:cubicBezTo>
                    <a:pt x="154413" y="54280"/>
                    <a:pt x="165960" y="63247"/>
                    <a:pt x="174474" y="74806"/>
                  </a:cubicBezTo>
                  <a:cubicBezTo>
                    <a:pt x="178618" y="82158"/>
                    <a:pt x="181558" y="90105"/>
                    <a:pt x="183186" y="98392"/>
                  </a:cubicBezTo>
                  <a:cubicBezTo>
                    <a:pt x="187436" y="115178"/>
                    <a:pt x="191260" y="132177"/>
                    <a:pt x="194660" y="148963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1859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E2B46121-74BF-4975-9455-7F3B2074953F}"/>
                </a:ext>
              </a:extLst>
            </p:cNvPr>
            <p:cNvSpPr/>
            <p:nvPr/>
          </p:nvSpPr>
          <p:spPr>
            <a:xfrm>
              <a:off x="1075043" y="2674916"/>
              <a:ext cx="314464" cy="273467"/>
            </a:xfrm>
            <a:custGeom>
              <a:avLst/>
              <a:gdLst>
                <a:gd name="connsiteX0" fmla="*/ 142801 w 314464"/>
                <a:gd name="connsiteY0" fmla="*/ 273480 h 273467"/>
                <a:gd name="connsiteX1" fmla="*/ 69707 w 314464"/>
                <a:gd name="connsiteY1" fmla="*/ 258393 h 273467"/>
                <a:gd name="connsiteX2" fmla="*/ 5961 w 314464"/>
                <a:gd name="connsiteY2" fmla="*/ 208672 h 273467"/>
                <a:gd name="connsiteX3" fmla="*/ 9574 w 314464"/>
                <a:gd name="connsiteY3" fmla="*/ 131965 h 273467"/>
                <a:gd name="connsiteX4" fmla="*/ 78419 w 314464"/>
                <a:gd name="connsiteY4" fmla="*/ 25723 h 273467"/>
                <a:gd name="connsiteX5" fmla="*/ 101579 w 314464"/>
                <a:gd name="connsiteY5" fmla="*/ 12 h 273467"/>
                <a:gd name="connsiteX6" fmla="*/ 108591 w 314464"/>
                <a:gd name="connsiteY6" fmla="*/ 2137 h 273467"/>
                <a:gd name="connsiteX7" fmla="*/ 259880 w 314464"/>
                <a:gd name="connsiteY7" fmla="*/ 56533 h 273467"/>
                <a:gd name="connsiteX8" fmla="*/ 262855 w 314464"/>
                <a:gd name="connsiteY8" fmla="*/ 59083 h 273467"/>
                <a:gd name="connsiteX9" fmla="*/ 298127 w 314464"/>
                <a:gd name="connsiteY9" fmla="*/ 90105 h 273467"/>
                <a:gd name="connsiteX10" fmla="*/ 310239 w 314464"/>
                <a:gd name="connsiteY10" fmla="*/ 148964 h 273467"/>
                <a:gd name="connsiteX11" fmla="*/ 314489 w 314464"/>
                <a:gd name="connsiteY11" fmla="*/ 165962 h 273467"/>
                <a:gd name="connsiteX12" fmla="*/ 310452 w 314464"/>
                <a:gd name="connsiteY12" fmla="*/ 172549 h 273467"/>
                <a:gd name="connsiteX13" fmla="*/ 231407 w 314464"/>
                <a:gd name="connsiteY13" fmla="*/ 237570 h 273467"/>
                <a:gd name="connsiteX14" fmla="*/ 199535 w 314464"/>
                <a:gd name="connsiteY14" fmla="*/ 258818 h 273467"/>
                <a:gd name="connsiteX15" fmla="*/ 142801 w 314464"/>
                <a:gd name="connsiteY15" fmla="*/ 273480 h 273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14464" h="273467">
                  <a:moveTo>
                    <a:pt x="142801" y="273480"/>
                  </a:moveTo>
                  <a:cubicBezTo>
                    <a:pt x="117717" y="272970"/>
                    <a:pt x="92940" y="267870"/>
                    <a:pt x="69707" y="258393"/>
                  </a:cubicBezTo>
                  <a:cubicBezTo>
                    <a:pt x="42606" y="251126"/>
                    <a:pt x="19607" y="233192"/>
                    <a:pt x="5961" y="208672"/>
                  </a:cubicBezTo>
                  <a:cubicBezTo>
                    <a:pt x="-3059" y="183641"/>
                    <a:pt x="-1758" y="156039"/>
                    <a:pt x="9574" y="131965"/>
                  </a:cubicBezTo>
                  <a:cubicBezTo>
                    <a:pt x="25918" y="92677"/>
                    <a:pt x="49242" y="56682"/>
                    <a:pt x="78419" y="25723"/>
                  </a:cubicBezTo>
                  <a:lnTo>
                    <a:pt x="101579" y="12"/>
                  </a:lnTo>
                  <a:lnTo>
                    <a:pt x="108591" y="2137"/>
                  </a:lnTo>
                  <a:lnTo>
                    <a:pt x="259880" y="56533"/>
                  </a:lnTo>
                  <a:lnTo>
                    <a:pt x="262855" y="59083"/>
                  </a:lnTo>
                  <a:lnTo>
                    <a:pt x="298127" y="90105"/>
                  </a:lnTo>
                  <a:lnTo>
                    <a:pt x="310239" y="148964"/>
                  </a:lnTo>
                  <a:lnTo>
                    <a:pt x="314489" y="165962"/>
                  </a:lnTo>
                  <a:lnTo>
                    <a:pt x="310452" y="172549"/>
                  </a:lnTo>
                  <a:cubicBezTo>
                    <a:pt x="285166" y="195285"/>
                    <a:pt x="258605" y="216108"/>
                    <a:pt x="231407" y="237570"/>
                  </a:cubicBezTo>
                  <a:cubicBezTo>
                    <a:pt x="221414" y="245559"/>
                    <a:pt x="210750" y="252656"/>
                    <a:pt x="199535" y="258818"/>
                  </a:cubicBezTo>
                  <a:cubicBezTo>
                    <a:pt x="182115" y="268295"/>
                    <a:pt x="162630" y="273331"/>
                    <a:pt x="142801" y="273480"/>
                  </a:cubicBezTo>
                  <a:close/>
                </a:path>
              </a:pathLst>
            </a:custGeom>
            <a:solidFill>
              <a:srgbClr val="63D1E1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59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6744D80E-4BC6-42C2-9587-6E866628A897}"/>
                </a:ext>
              </a:extLst>
            </p:cNvPr>
            <p:cNvSpPr/>
            <p:nvPr/>
          </p:nvSpPr>
          <p:spPr>
            <a:xfrm>
              <a:off x="1135376" y="2634544"/>
              <a:ext cx="325951" cy="255227"/>
            </a:xfrm>
            <a:custGeom>
              <a:avLst/>
              <a:gdLst>
                <a:gd name="connsiteX0" fmla="*/ 325976 w 325951"/>
                <a:gd name="connsiteY0" fmla="*/ 12 h 255227"/>
                <a:gd name="connsiteX1" fmla="*/ 307914 w 325951"/>
                <a:gd name="connsiteY1" fmla="*/ 29760 h 255227"/>
                <a:gd name="connsiteX2" fmla="*/ 211021 w 325951"/>
                <a:gd name="connsiteY2" fmla="*/ 140676 h 255227"/>
                <a:gd name="connsiteX3" fmla="*/ 49321 w 325951"/>
                <a:gd name="connsiteY3" fmla="*/ 255206 h 255227"/>
                <a:gd name="connsiteX4" fmla="*/ 24 w 325951"/>
                <a:gd name="connsiteY4" fmla="*/ 248619 h 255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951" h="255227">
                  <a:moveTo>
                    <a:pt x="325976" y="12"/>
                  </a:moveTo>
                  <a:cubicBezTo>
                    <a:pt x="321161" y="10615"/>
                    <a:pt x="315098" y="20602"/>
                    <a:pt x="307914" y="29760"/>
                  </a:cubicBezTo>
                  <a:cubicBezTo>
                    <a:pt x="278517" y="69176"/>
                    <a:pt x="246122" y="106254"/>
                    <a:pt x="211021" y="140676"/>
                  </a:cubicBezTo>
                  <a:cubicBezTo>
                    <a:pt x="168525" y="183173"/>
                    <a:pt x="113704" y="250744"/>
                    <a:pt x="49321" y="255206"/>
                  </a:cubicBezTo>
                  <a:cubicBezTo>
                    <a:pt x="32647" y="255546"/>
                    <a:pt x="16020" y="253336"/>
                    <a:pt x="24" y="24861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1859"/>
            </a:p>
          </p:txBody>
        </p:sp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3577434A-A677-4F93-9791-F5B23A854456}"/>
              </a:ext>
            </a:extLst>
          </p:cNvPr>
          <p:cNvGrpSpPr/>
          <p:nvPr/>
        </p:nvGrpSpPr>
        <p:grpSpPr>
          <a:xfrm>
            <a:off x="-19664" y="5353429"/>
            <a:ext cx="2506925" cy="2073823"/>
            <a:chOff x="-34428" y="5405799"/>
            <a:chExt cx="2513142" cy="2078966"/>
          </a:xfrm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EC3B8799-EA17-4827-B9DD-B0DCE06961D0}"/>
                </a:ext>
              </a:extLst>
            </p:cNvPr>
            <p:cNvSpPr/>
            <p:nvPr/>
          </p:nvSpPr>
          <p:spPr>
            <a:xfrm>
              <a:off x="1189772" y="5525446"/>
              <a:ext cx="1277030" cy="1254667"/>
            </a:xfrm>
            <a:custGeom>
              <a:avLst/>
              <a:gdLst>
                <a:gd name="connsiteX0" fmla="*/ 249481 w 1277030"/>
                <a:gd name="connsiteY0" fmla="*/ 1254679 h 1254667"/>
                <a:gd name="connsiteX1" fmla="*/ 242894 w 1277030"/>
                <a:gd name="connsiteY1" fmla="*/ 1253192 h 1254667"/>
                <a:gd name="connsiteX2" fmla="*/ 233757 w 1277030"/>
                <a:gd name="connsiteY2" fmla="*/ 1247030 h 1254667"/>
                <a:gd name="connsiteX3" fmla="*/ 24 w 1277030"/>
                <a:gd name="connsiteY3" fmla="*/ 938290 h 1254667"/>
                <a:gd name="connsiteX4" fmla="*/ 980427 w 1277030"/>
                <a:gd name="connsiteY4" fmla="*/ 12921 h 1254667"/>
                <a:gd name="connsiteX5" fmla="*/ 1015487 w 1277030"/>
                <a:gd name="connsiteY5" fmla="*/ 171 h 1254667"/>
                <a:gd name="connsiteX6" fmla="*/ 1023137 w 1277030"/>
                <a:gd name="connsiteY6" fmla="*/ 171 h 1254667"/>
                <a:gd name="connsiteX7" fmla="*/ 1052672 w 1277030"/>
                <a:gd name="connsiteY7" fmla="*/ 19508 h 1254667"/>
                <a:gd name="connsiteX8" fmla="*/ 1262182 w 1277030"/>
                <a:gd name="connsiteY8" fmla="*/ 226680 h 1254667"/>
                <a:gd name="connsiteX9" fmla="*/ 1277056 w 1277030"/>
                <a:gd name="connsiteY9" fmla="*/ 251753 h 1254667"/>
                <a:gd name="connsiteX10" fmla="*/ 1262394 w 1277030"/>
                <a:gd name="connsiteY10" fmla="*/ 284050 h 1254667"/>
                <a:gd name="connsiteX11" fmla="*/ 383346 w 1277030"/>
                <a:gd name="connsiteY11" fmla="*/ 1145037 h 1254667"/>
                <a:gd name="connsiteX12" fmla="*/ 314076 w 1277030"/>
                <a:gd name="connsiteY12" fmla="*/ 1207082 h 1254667"/>
                <a:gd name="connsiteX13" fmla="*/ 305790 w 1277030"/>
                <a:gd name="connsiteY13" fmla="*/ 1214732 h 1254667"/>
                <a:gd name="connsiteX14" fmla="*/ 252881 w 1277030"/>
                <a:gd name="connsiteY14" fmla="*/ 1253404 h 1254667"/>
                <a:gd name="connsiteX15" fmla="*/ 1027599 w 1277030"/>
                <a:gd name="connsiteY15" fmla="*/ 151673 h 1254667"/>
                <a:gd name="connsiteX16" fmla="*/ 991902 w 1277030"/>
                <a:gd name="connsiteY16" fmla="*/ 178871 h 1254667"/>
                <a:gd name="connsiteX17" fmla="*/ 1001463 w 1277030"/>
                <a:gd name="connsiteY17" fmla="*/ 211806 h 1254667"/>
                <a:gd name="connsiteX18" fmla="*/ 1007413 w 1277030"/>
                <a:gd name="connsiteY18" fmla="*/ 214143 h 1254667"/>
                <a:gd name="connsiteX19" fmla="*/ 1007413 w 1277030"/>
                <a:gd name="connsiteY19" fmla="*/ 214143 h 1254667"/>
                <a:gd name="connsiteX20" fmla="*/ 1017824 w 1277030"/>
                <a:gd name="connsiteY20" fmla="*/ 210956 h 1254667"/>
                <a:gd name="connsiteX21" fmla="*/ 1040348 w 1277030"/>
                <a:gd name="connsiteY21" fmla="*/ 198419 h 1254667"/>
                <a:gd name="connsiteX22" fmla="*/ 1048635 w 1277030"/>
                <a:gd name="connsiteY22" fmla="*/ 181633 h 1254667"/>
                <a:gd name="connsiteX23" fmla="*/ 1027599 w 1277030"/>
                <a:gd name="connsiteY23" fmla="*/ 151673 h 1254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7030" h="1254667">
                  <a:moveTo>
                    <a:pt x="249481" y="1254679"/>
                  </a:moveTo>
                  <a:cubicBezTo>
                    <a:pt x="247208" y="1254637"/>
                    <a:pt x="244964" y="1254127"/>
                    <a:pt x="242894" y="1253192"/>
                  </a:cubicBezTo>
                  <a:cubicBezTo>
                    <a:pt x="239422" y="1251853"/>
                    <a:pt x="236299" y="1249750"/>
                    <a:pt x="233757" y="1247030"/>
                  </a:cubicBezTo>
                  <a:cubicBezTo>
                    <a:pt x="185523" y="1203471"/>
                    <a:pt x="1299" y="999273"/>
                    <a:pt x="24" y="938290"/>
                  </a:cubicBezTo>
                  <a:cubicBezTo>
                    <a:pt x="24" y="898768"/>
                    <a:pt x="861224" y="85803"/>
                    <a:pt x="980427" y="12921"/>
                  </a:cubicBezTo>
                  <a:cubicBezTo>
                    <a:pt x="990690" y="5484"/>
                    <a:pt x="1002844" y="1064"/>
                    <a:pt x="1015487" y="171"/>
                  </a:cubicBezTo>
                  <a:cubicBezTo>
                    <a:pt x="1018037" y="-41"/>
                    <a:pt x="1020587" y="-41"/>
                    <a:pt x="1023137" y="171"/>
                  </a:cubicBezTo>
                  <a:cubicBezTo>
                    <a:pt x="1034696" y="3508"/>
                    <a:pt x="1045001" y="10243"/>
                    <a:pt x="1052672" y="19508"/>
                  </a:cubicBezTo>
                  <a:lnTo>
                    <a:pt x="1262182" y="226680"/>
                  </a:lnTo>
                  <a:cubicBezTo>
                    <a:pt x="1269937" y="233012"/>
                    <a:pt x="1275207" y="241894"/>
                    <a:pt x="1277056" y="251753"/>
                  </a:cubicBezTo>
                  <a:cubicBezTo>
                    <a:pt x="1276949" y="264098"/>
                    <a:pt x="1271616" y="275827"/>
                    <a:pt x="1262394" y="284050"/>
                  </a:cubicBezTo>
                  <a:cubicBezTo>
                    <a:pt x="1168263" y="386468"/>
                    <a:pt x="419894" y="1110827"/>
                    <a:pt x="383346" y="1145037"/>
                  </a:cubicBezTo>
                  <a:cubicBezTo>
                    <a:pt x="360398" y="1166286"/>
                    <a:pt x="337025" y="1187534"/>
                    <a:pt x="314076" y="1207082"/>
                  </a:cubicBezTo>
                  <a:cubicBezTo>
                    <a:pt x="312164" y="1208570"/>
                    <a:pt x="309402" y="1211332"/>
                    <a:pt x="305790" y="1214732"/>
                  </a:cubicBezTo>
                  <a:cubicBezTo>
                    <a:pt x="291593" y="1231773"/>
                    <a:pt x="273424" y="1245054"/>
                    <a:pt x="252881" y="1253404"/>
                  </a:cubicBezTo>
                  <a:close/>
                  <a:moveTo>
                    <a:pt x="1027599" y="151673"/>
                  </a:moveTo>
                  <a:cubicBezTo>
                    <a:pt x="1012576" y="155667"/>
                    <a:pt x="999742" y="165442"/>
                    <a:pt x="991902" y="178871"/>
                  </a:cubicBezTo>
                  <a:cubicBezTo>
                    <a:pt x="986717" y="190727"/>
                    <a:pt x="990733" y="204581"/>
                    <a:pt x="1001463" y="211806"/>
                  </a:cubicBezTo>
                  <a:cubicBezTo>
                    <a:pt x="1003269" y="212975"/>
                    <a:pt x="1005288" y="213761"/>
                    <a:pt x="1007413" y="214143"/>
                  </a:cubicBezTo>
                  <a:lnTo>
                    <a:pt x="1007413" y="214143"/>
                  </a:lnTo>
                  <a:cubicBezTo>
                    <a:pt x="1011067" y="213846"/>
                    <a:pt x="1014616" y="212762"/>
                    <a:pt x="1017824" y="210956"/>
                  </a:cubicBezTo>
                  <a:cubicBezTo>
                    <a:pt x="1026005" y="208151"/>
                    <a:pt x="1033633" y="203902"/>
                    <a:pt x="1040348" y="198419"/>
                  </a:cubicBezTo>
                  <a:cubicBezTo>
                    <a:pt x="1045554" y="194403"/>
                    <a:pt x="1048614" y="188220"/>
                    <a:pt x="1048635" y="181633"/>
                  </a:cubicBezTo>
                  <a:cubicBezTo>
                    <a:pt x="1046935" y="170796"/>
                    <a:pt x="1035673" y="151673"/>
                    <a:pt x="1027599" y="151673"/>
                  </a:cubicBezTo>
                  <a:close/>
                </a:path>
              </a:pathLst>
            </a:custGeom>
            <a:solidFill>
              <a:srgbClr val="63D1E1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59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5E947463-B9E2-4ED1-AAB5-FB7CA46D4DA6}"/>
                </a:ext>
              </a:extLst>
            </p:cNvPr>
            <p:cNvSpPr/>
            <p:nvPr/>
          </p:nvSpPr>
          <p:spPr>
            <a:xfrm>
              <a:off x="1178936" y="5513919"/>
              <a:ext cx="1299778" cy="1277881"/>
            </a:xfrm>
            <a:custGeom>
              <a:avLst/>
              <a:gdLst>
                <a:gd name="connsiteX0" fmla="*/ 1026749 w 1299778"/>
                <a:gd name="connsiteY0" fmla="*/ 22323 h 1277881"/>
                <a:gd name="connsiteX1" fmla="*/ 1032061 w 1299778"/>
                <a:gd name="connsiteY1" fmla="*/ 22323 h 1277881"/>
                <a:gd name="connsiteX2" fmla="*/ 1055859 w 1299778"/>
                <a:gd name="connsiteY2" fmla="*/ 38472 h 1277881"/>
                <a:gd name="connsiteX3" fmla="*/ 1265581 w 1299778"/>
                <a:gd name="connsiteY3" fmla="*/ 245644 h 1277881"/>
                <a:gd name="connsiteX4" fmla="*/ 1277055 w 1299778"/>
                <a:gd name="connsiteY4" fmla="*/ 264130 h 1277881"/>
                <a:gd name="connsiteX5" fmla="*/ 1265369 w 1299778"/>
                <a:gd name="connsiteY5" fmla="*/ 287503 h 1277881"/>
                <a:gd name="connsiteX6" fmla="*/ 386746 w 1299778"/>
                <a:gd name="connsiteY6" fmla="*/ 1148490 h 1277881"/>
                <a:gd name="connsiteX7" fmla="*/ 317901 w 1299778"/>
                <a:gd name="connsiteY7" fmla="*/ 1210110 h 1277881"/>
                <a:gd name="connsiteX8" fmla="*/ 262230 w 1299778"/>
                <a:gd name="connsiteY8" fmla="*/ 1253882 h 1277881"/>
                <a:gd name="connsiteX9" fmla="*/ 260318 w 1299778"/>
                <a:gd name="connsiteY9" fmla="*/ 1253882 h 1277881"/>
                <a:gd name="connsiteX10" fmla="*/ 258193 w 1299778"/>
                <a:gd name="connsiteY10" fmla="*/ 1253882 h 1277881"/>
                <a:gd name="connsiteX11" fmla="*/ 252031 w 1299778"/>
                <a:gd name="connsiteY11" fmla="*/ 1249844 h 1277881"/>
                <a:gd name="connsiteX12" fmla="*/ 22548 w 1299778"/>
                <a:gd name="connsiteY12" fmla="*/ 949392 h 1277881"/>
                <a:gd name="connsiteX13" fmla="*/ 997638 w 1299778"/>
                <a:gd name="connsiteY13" fmla="*/ 33584 h 1277881"/>
                <a:gd name="connsiteX14" fmla="*/ 1026749 w 1299778"/>
                <a:gd name="connsiteY14" fmla="*/ 22747 h 1277881"/>
                <a:gd name="connsiteX15" fmla="*/ 1018887 w 1299778"/>
                <a:gd name="connsiteY15" fmla="*/ 236506 h 1277881"/>
                <a:gd name="connsiteX16" fmla="*/ 1033336 w 1299778"/>
                <a:gd name="connsiteY16" fmla="*/ 232470 h 1277881"/>
                <a:gd name="connsiteX17" fmla="*/ 1058834 w 1299778"/>
                <a:gd name="connsiteY17" fmla="*/ 218020 h 1277881"/>
                <a:gd name="connsiteX18" fmla="*/ 1070733 w 1299778"/>
                <a:gd name="connsiteY18" fmla="*/ 192097 h 1277881"/>
                <a:gd name="connsiteX19" fmla="*/ 1038435 w 1299778"/>
                <a:gd name="connsiteY19" fmla="*/ 151513 h 1277881"/>
                <a:gd name="connsiteX20" fmla="*/ 1038435 w 1299778"/>
                <a:gd name="connsiteY20" fmla="*/ 151513 h 1277881"/>
                <a:gd name="connsiteX21" fmla="*/ 992539 w 1299778"/>
                <a:gd name="connsiteY21" fmla="*/ 184873 h 1277881"/>
                <a:gd name="connsiteX22" fmla="*/ 1006563 w 1299778"/>
                <a:gd name="connsiteY22" fmla="*/ 232682 h 1277881"/>
                <a:gd name="connsiteX23" fmla="*/ 1017187 w 1299778"/>
                <a:gd name="connsiteY23" fmla="*/ 236506 h 1277881"/>
                <a:gd name="connsiteX24" fmla="*/ 1018887 w 1299778"/>
                <a:gd name="connsiteY24" fmla="*/ 236506 h 1277881"/>
                <a:gd name="connsiteX25" fmla="*/ 1026749 w 1299778"/>
                <a:gd name="connsiteY25" fmla="*/ 12 h 1277881"/>
                <a:gd name="connsiteX26" fmla="*/ 985739 w 1299778"/>
                <a:gd name="connsiteY26" fmla="*/ 14248 h 1277881"/>
                <a:gd name="connsiteX27" fmla="*/ 440717 w 1299778"/>
                <a:gd name="connsiteY27" fmla="*/ 497863 h 1277881"/>
                <a:gd name="connsiteX28" fmla="*/ 138777 w 1299778"/>
                <a:gd name="connsiteY28" fmla="*/ 791091 h 1277881"/>
                <a:gd name="connsiteX29" fmla="*/ 24 w 1299778"/>
                <a:gd name="connsiteY29" fmla="*/ 949392 h 1277881"/>
                <a:gd name="connsiteX30" fmla="*/ 236945 w 1299778"/>
                <a:gd name="connsiteY30" fmla="*/ 1266418 h 1277881"/>
                <a:gd name="connsiteX31" fmla="*/ 250331 w 1299778"/>
                <a:gd name="connsiteY31" fmla="*/ 1275980 h 1277881"/>
                <a:gd name="connsiteX32" fmla="*/ 260530 w 1299778"/>
                <a:gd name="connsiteY32" fmla="*/ 1277893 h 1277881"/>
                <a:gd name="connsiteX33" fmla="*/ 266905 w 1299778"/>
                <a:gd name="connsiteY33" fmla="*/ 1277893 h 1277881"/>
                <a:gd name="connsiteX34" fmla="*/ 325125 w 1299778"/>
                <a:gd name="connsiteY34" fmla="*/ 1235396 h 1277881"/>
                <a:gd name="connsiteX35" fmla="*/ 332775 w 1299778"/>
                <a:gd name="connsiteY35" fmla="*/ 1228171 h 1277881"/>
                <a:gd name="connsiteX36" fmla="*/ 402470 w 1299778"/>
                <a:gd name="connsiteY36" fmla="*/ 1165914 h 1277881"/>
                <a:gd name="connsiteX37" fmla="*/ 1282155 w 1299778"/>
                <a:gd name="connsiteY37" fmla="*/ 304289 h 1277881"/>
                <a:gd name="connsiteX38" fmla="*/ 1299791 w 1299778"/>
                <a:gd name="connsiteY38" fmla="*/ 263280 h 1277881"/>
                <a:gd name="connsiteX39" fmla="*/ 1281730 w 1299778"/>
                <a:gd name="connsiteY39" fmla="*/ 231194 h 1277881"/>
                <a:gd name="connsiteX40" fmla="*/ 1266644 w 1299778"/>
                <a:gd name="connsiteY40" fmla="*/ 216321 h 1277881"/>
                <a:gd name="connsiteX41" fmla="*/ 1072008 w 1299778"/>
                <a:gd name="connsiteY41" fmla="*/ 23810 h 1277881"/>
                <a:gd name="connsiteX42" fmla="*/ 1036948 w 1299778"/>
                <a:gd name="connsiteY42" fmla="*/ 2562 h 1277881"/>
                <a:gd name="connsiteX43" fmla="*/ 1026961 w 1299778"/>
                <a:gd name="connsiteY43" fmla="*/ 2562 h 1277881"/>
                <a:gd name="connsiteX44" fmla="*/ 1019099 w 1299778"/>
                <a:gd name="connsiteY44" fmla="*/ 213558 h 1277881"/>
                <a:gd name="connsiteX45" fmla="*/ 1019099 w 1299778"/>
                <a:gd name="connsiteY45" fmla="*/ 213558 h 1277881"/>
                <a:gd name="connsiteX46" fmla="*/ 1013575 w 1299778"/>
                <a:gd name="connsiteY46" fmla="*/ 195072 h 1277881"/>
                <a:gd name="connsiteX47" fmla="*/ 1038011 w 1299778"/>
                <a:gd name="connsiteY47" fmla="*/ 173824 h 1277881"/>
                <a:gd name="connsiteX48" fmla="*/ 1048847 w 1299778"/>
                <a:gd name="connsiteY48" fmla="*/ 192735 h 1277881"/>
                <a:gd name="connsiteX49" fmla="*/ 1044385 w 1299778"/>
                <a:gd name="connsiteY49" fmla="*/ 200385 h 1277881"/>
                <a:gd name="connsiteX50" fmla="*/ 1025262 w 1299778"/>
                <a:gd name="connsiteY50" fmla="*/ 211009 h 1277881"/>
                <a:gd name="connsiteX51" fmla="*/ 1019737 w 1299778"/>
                <a:gd name="connsiteY51" fmla="*/ 213134 h 1277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299778" h="1277881">
                  <a:moveTo>
                    <a:pt x="1026749" y="22323"/>
                  </a:moveTo>
                  <a:cubicBezTo>
                    <a:pt x="1028513" y="22110"/>
                    <a:pt x="1030297" y="22110"/>
                    <a:pt x="1032061" y="22323"/>
                  </a:cubicBezTo>
                  <a:cubicBezTo>
                    <a:pt x="1041432" y="25191"/>
                    <a:pt x="1049719" y="30822"/>
                    <a:pt x="1055859" y="38472"/>
                  </a:cubicBezTo>
                  <a:lnTo>
                    <a:pt x="1265581" y="245644"/>
                  </a:lnTo>
                  <a:cubicBezTo>
                    <a:pt x="1271382" y="250318"/>
                    <a:pt x="1275441" y="256841"/>
                    <a:pt x="1277055" y="264130"/>
                  </a:cubicBezTo>
                  <a:cubicBezTo>
                    <a:pt x="1276482" y="273182"/>
                    <a:pt x="1272253" y="281617"/>
                    <a:pt x="1265369" y="287503"/>
                  </a:cubicBezTo>
                  <a:cubicBezTo>
                    <a:pt x="1173788" y="388433"/>
                    <a:pt x="433068" y="1105993"/>
                    <a:pt x="386746" y="1148490"/>
                  </a:cubicBezTo>
                  <a:cubicBezTo>
                    <a:pt x="365498" y="1169738"/>
                    <a:pt x="341274" y="1190987"/>
                    <a:pt x="317901" y="1210110"/>
                  </a:cubicBezTo>
                  <a:cubicBezTo>
                    <a:pt x="309402" y="1217334"/>
                    <a:pt x="278166" y="1251332"/>
                    <a:pt x="262230" y="1253882"/>
                  </a:cubicBezTo>
                  <a:lnTo>
                    <a:pt x="260318" y="1253882"/>
                  </a:lnTo>
                  <a:cubicBezTo>
                    <a:pt x="259627" y="1254116"/>
                    <a:pt x="258883" y="1254116"/>
                    <a:pt x="258193" y="1253882"/>
                  </a:cubicBezTo>
                  <a:cubicBezTo>
                    <a:pt x="255858" y="1253032"/>
                    <a:pt x="253752" y="1251651"/>
                    <a:pt x="252031" y="1249844"/>
                  </a:cubicBezTo>
                  <a:cubicBezTo>
                    <a:pt x="198060" y="1200761"/>
                    <a:pt x="23185" y="1002726"/>
                    <a:pt x="22548" y="949392"/>
                  </a:cubicBezTo>
                  <a:cubicBezTo>
                    <a:pt x="22548" y="922194"/>
                    <a:pt x="854424" y="120703"/>
                    <a:pt x="997638" y="33584"/>
                  </a:cubicBezTo>
                  <a:cubicBezTo>
                    <a:pt x="1006180" y="27401"/>
                    <a:pt x="1016252" y="23661"/>
                    <a:pt x="1026749" y="22747"/>
                  </a:cubicBezTo>
                  <a:moveTo>
                    <a:pt x="1018887" y="236506"/>
                  </a:moveTo>
                  <a:cubicBezTo>
                    <a:pt x="1023923" y="236188"/>
                    <a:pt x="1028852" y="234807"/>
                    <a:pt x="1033336" y="232470"/>
                  </a:cubicBezTo>
                  <a:cubicBezTo>
                    <a:pt x="1042600" y="229155"/>
                    <a:pt x="1051227" y="224268"/>
                    <a:pt x="1058834" y="218020"/>
                  </a:cubicBezTo>
                  <a:cubicBezTo>
                    <a:pt x="1066526" y="211625"/>
                    <a:pt x="1070903" y="202105"/>
                    <a:pt x="1070733" y="192097"/>
                  </a:cubicBezTo>
                  <a:cubicBezTo>
                    <a:pt x="1070733" y="178073"/>
                    <a:pt x="1055009" y="151513"/>
                    <a:pt x="1038435" y="151513"/>
                  </a:cubicBezTo>
                  <a:lnTo>
                    <a:pt x="1038435" y="151513"/>
                  </a:lnTo>
                  <a:cubicBezTo>
                    <a:pt x="1019036" y="155486"/>
                    <a:pt x="1002313" y="167662"/>
                    <a:pt x="992539" y="184873"/>
                  </a:cubicBezTo>
                  <a:cubicBezTo>
                    <a:pt x="984762" y="202084"/>
                    <a:pt x="990733" y="222397"/>
                    <a:pt x="1006563" y="232682"/>
                  </a:cubicBezTo>
                  <a:cubicBezTo>
                    <a:pt x="1009793" y="234701"/>
                    <a:pt x="1013405" y="236018"/>
                    <a:pt x="1017187" y="236506"/>
                  </a:cubicBezTo>
                  <a:lnTo>
                    <a:pt x="1018887" y="236506"/>
                  </a:lnTo>
                  <a:moveTo>
                    <a:pt x="1026749" y="12"/>
                  </a:moveTo>
                  <a:cubicBezTo>
                    <a:pt x="1012024" y="861"/>
                    <a:pt x="997830" y="5791"/>
                    <a:pt x="985739" y="14248"/>
                  </a:cubicBezTo>
                  <a:cubicBezTo>
                    <a:pt x="891609" y="72044"/>
                    <a:pt x="544834" y="398845"/>
                    <a:pt x="440717" y="497863"/>
                  </a:cubicBezTo>
                  <a:cubicBezTo>
                    <a:pt x="329588" y="604105"/>
                    <a:pt x="219521" y="710347"/>
                    <a:pt x="138777" y="791091"/>
                  </a:cubicBezTo>
                  <a:cubicBezTo>
                    <a:pt x="24" y="930056"/>
                    <a:pt x="24" y="937280"/>
                    <a:pt x="24" y="949392"/>
                  </a:cubicBezTo>
                  <a:cubicBezTo>
                    <a:pt x="24" y="1021424"/>
                    <a:pt x="204647" y="1237096"/>
                    <a:pt x="236945" y="1266418"/>
                  </a:cubicBezTo>
                  <a:cubicBezTo>
                    <a:pt x="240612" y="1270583"/>
                    <a:pt x="245193" y="1273855"/>
                    <a:pt x="250331" y="1275980"/>
                  </a:cubicBezTo>
                  <a:cubicBezTo>
                    <a:pt x="253576" y="1277277"/>
                    <a:pt x="257039" y="1277914"/>
                    <a:pt x="260530" y="1277893"/>
                  </a:cubicBezTo>
                  <a:lnTo>
                    <a:pt x="266905" y="1277893"/>
                  </a:lnTo>
                  <a:cubicBezTo>
                    <a:pt x="289632" y="1268947"/>
                    <a:pt x="309678" y="1254307"/>
                    <a:pt x="325125" y="1235396"/>
                  </a:cubicBezTo>
                  <a:lnTo>
                    <a:pt x="332775" y="1228171"/>
                  </a:lnTo>
                  <a:cubicBezTo>
                    <a:pt x="355723" y="1208622"/>
                    <a:pt x="379096" y="1187799"/>
                    <a:pt x="402470" y="1165914"/>
                  </a:cubicBezTo>
                  <a:cubicBezTo>
                    <a:pt x="439230" y="1131703"/>
                    <a:pt x="1188662" y="406919"/>
                    <a:pt x="1282155" y="304289"/>
                  </a:cubicBezTo>
                  <a:cubicBezTo>
                    <a:pt x="1293672" y="293814"/>
                    <a:pt x="1300110" y="278855"/>
                    <a:pt x="1299791" y="263280"/>
                  </a:cubicBezTo>
                  <a:cubicBezTo>
                    <a:pt x="1297794" y="250765"/>
                    <a:pt x="1291377" y="239397"/>
                    <a:pt x="1281730" y="231194"/>
                  </a:cubicBezTo>
                  <a:lnTo>
                    <a:pt x="1266644" y="216321"/>
                  </a:lnTo>
                  <a:lnTo>
                    <a:pt x="1072008" y="23810"/>
                  </a:lnTo>
                  <a:cubicBezTo>
                    <a:pt x="1062723" y="13356"/>
                    <a:pt x="1050505" y="5961"/>
                    <a:pt x="1036948" y="2562"/>
                  </a:cubicBezTo>
                  <a:cubicBezTo>
                    <a:pt x="1033633" y="2243"/>
                    <a:pt x="1030276" y="2243"/>
                    <a:pt x="1026961" y="2562"/>
                  </a:cubicBezTo>
                  <a:close/>
                  <a:moveTo>
                    <a:pt x="1019099" y="213558"/>
                  </a:moveTo>
                  <a:lnTo>
                    <a:pt x="1019099" y="213558"/>
                  </a:lnTo>
                  <a:cubicBezTo>
                    <a:pt x="1013192" y="209436"/>
                    <a:pt x="1010898" y="201766"/>
                    <a:pt x="1013575" y="195072"/>
                  </a:cubicBezTo>
                  <a:cubicBezTo>
                    <a:pt x="1019312" y="185638"/>
                    <a:pt x="1027854" y="178201"/>
                    <a:pt x="1038011" y="173824"/>
                  </a:cubicBezTo>
                  <a:cubicBezTo>
                    <a:pt x="1043386" y="178945"/>
                    <a:pt x="1047147" y="185510"/>
                    <a:pt x="1048847" y="192735"/>
                  </a:cubicBezTo>
                  <a:cubicBezTo>
                    <a:pt x="1048465" y="195795"/>
                    <a:pt x="1046850" y="198557"/>
                    <a:pt x="1044385" y="200385"/>
                  </a:cubicBezTo>
                  <a:cubicBezTo>
                    <a:pt x="1038690" y="205038"/>
                    <a:pt x="1032210" y="208629"/>
                    <a:pt x="1025262" y="211009"/>
                  </a:cubicBezTo>
                  <a:lnTo>
                    <a:pt x="1019737" y="213134"/>
                  </a:ln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59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D93AC49-1D6D-4F6A-AA9D-EAE4FDE8521F}"/>
                </a:ext>
              </a:extLst>
            </p:cNvPr>
            <p:cNvSpPr/>
            <p:nvPr/>
          </p:nvSpPr>
          <p:spPr>
            <a:xfrm>
              <a:off x="1456015" y="6662397"/>
              <a:ext cx="39309" cy="43559"/>
            </a:xfrm>
            <a:custGeom>
              <a:avLst/>
              <a:gdLst>
                <a:gd name="connsiteX0" fmla="*/ 24 w 39309"/>
                <a:gd name="connsiteY0" fmla="*/ 12 h 43559"/>
                <a:gd name="connsiteX1" fmla="*/ 39334 w 39309"/>
                <a:gd name="connsiteY1" fmla="*/ 43571 h 43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559">
                  <a:moveTo>
                    <a:pt x="24" y="12"/>
                  </a:moveTo>
                  <a:lnTo>
                    <a:pt x="39334" y="43571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1859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DD9E1A57-631D-48B8-A072-0EC67666BD5E}"/>
                </a:ext>
              </a:extLst>
            </p:cNvPr>
            <p:cNvSpPr/>
            <p:nvPr/>
          </p:nvSpPr>
          <p:spPr>
            <a:xfrm>
              <a:off x="1450491" y="6560830"/>
              <a:ext cx="87968" cy="104967"/>
            </a:xfrm>
            <a:custGeom>
              <a:avLst/>
              <a:gdLst>
                <a:gd name="connsiteX0" fmla="*/ 24 w 87968"/>
                <a:gd name="connsiteY0" fmla="*/ 12 h 104967"/>
                <a:gd name="connsiteX1" fmla="*/ 87993 w 87968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4967">
                  <a:moveTo>
                    <a:pt x="24" y="12"/>
                  </a:moveTo>
                  <a:lnTo>
                    <a:pt x="87993" y="10497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1859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4A23E248-E583-4A85-8D53-D83CC000916C}"/>
                </a:ext>
              </a:extLst>
            </p:cNvPr>
            <p:cNvSpPr/>
            <p:nvPr/>
          </p:nvSpPr>
          <p:spPr>
            <a:xfrm>
              <a:off x="1567994" y="6560617"/>
              <a:ext cx="39309" cy="43771"/>
            </a:xfrm>
            <a:custGeom>
              <a:avLst/>
              <a:gdLst>
                <a:gd name="connsiteX0" fmla="*/ 24 w 39309"/>
                <a:gd name="connsiteY0" fmla="*/ 12 h 43771"/>
                <a:gd name="connsiteX1" fmla="*/ 39334 w 39309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771">
                  <a:moveTo>
                    <a:pt x="24" y="12"/>
                  </a:moveTo>
                  <a:lnTo>
                    <a:pt x="39334" y="43784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1859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685C62F0-A763-433C-BB91-B1606CDA01E4}"/>
                </a:ext>
              </a:extLst>
            </p:cNvPr>
            <p:cNvSpPr/>
            <p:nvPr/>
          </p:nvSpPr>
          <p:spPr>
            <a:xfrm>
              <a:off x="1563320" y="6459049"/>
              <a:ext cx="87968" cy="104967"/>
            </a:xfrm>
            <a:custGeom>
              <a:avLst/>
              <a:gdLst>
                <a:gd name="connsiteX0" fmla="*/ 24 w 87968"/>
                <a:gd name="connsiteY0" fmla="*/ 12 h 104967"/>
                <a:gd name="connsiteX1" fmla="*/ 87993 w 87968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4967">
                  <a:moveTo>
                    <a:pt x="24" y="12"/>
                  </a:moveTo>
                  <a:lnTo>
                    <a:pt x="87993" y="10497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1859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5D5CA5BE-8AFD-4436-A09E-A800D87B1748}"/>
                </a:ext>
              </a:extLst>
            </p:cNvPr>
            <p:cNvSpPr/>
            <p:nvPr/>
          </p:nvSpPr>
          <p:spPr>
            <a:xfrm>
              <a:off x="1679974" y="6459049"/>
              <a:ext cx="39309" cy="43771"/>
            </a:xfrm>
            <a:custGeom>
              <a:avLst/>
              <a:gdLst>
                <a:gd name="connsiteX0" fmla="*/ 24 w 39309"/>
                <a:gd name="connsiteY0" fmla="*/ 12 h 43771"/>
                <a:gd name="connsiteX1" fmla="*/ 39334 w 39309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771">
                  <a:moveTo>
                    <a:pt x="24" y="12"/>
                  </a:moveTo>
                  <a:cubicBezTo>
                    <a:pt x="13198" y="14461"/>
                    <a:pt x="26372" y="29122"/>
                    <a:pt x="39334" y="43784"/>
                  </a:cubicBez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1859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F880B9A6-3033-4265-B1B8-D1C34ADFA90C}"/>
                </a:ext>
              </a:extLst>
            </p:cNvPr>
            <p:cNvSpPr/>
            <p:nvPr/>
          </p:nvSpPr>
          <p:spPr>
            <a:xfrm>
              <a:off x="1675511" y="6357482"/>
              <a:ext cx="87756" cy="104967"/>
            </a:xfrm>
            <a:custGeom>
              <a:avLst/>
              <a:gdLst>
                <a:gd name="connsiteX0" fmla="*/ 24 w 87756"/>
                <a:gd name="connsiteY0" fmla="*/ 12 h 104967"/>
                <a:gd name="connsiteX1" fmla="*/ 87781 w 87756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756" h="104967">
                  <a:moveTo>
                    <a:pt x="24" y="12"/>
                  </a:moveTo>
                  <a:cubicBezTo>
                    <a:pt x="29347" y="34860"/>
                    <a:pt x="58600" y="69856"/>
                    <a:pt x="87781" y="104979"/>
                  </a:cubicBez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1859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EB405601-CD6C-49F0-A287-E09A6D446AB3}"/>
                </a:ext>
              </a:extLst>
            </p:cNvPr>
            <p:cNvSpPr/>
            <p:nvPr/>
          </p:nvSpPr>
          <p:spPr>
            <a:xfrm>
              <a:off x="1791953" y="6357270"/>
              <a:ext cx="39522" cy="43771"/>
            </a:xfrm>
            <a:custGeom>
              <a:avLst/>
              <a:gdLst>
                <a:gd name="connsiteX0" fmla="*/ 24 w 39522"/>
                <a:gd name="connsiteY0" fmla="*/ 12 h 43771"/>
                <a:gd name="connsiteX1" fmla="*/ 39547 w 39522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522" h="43771">
                  <a:moveTo>
                    <a:pt x="24" y="12"/>
                  </a:moveTo>
                  <a:lnTo>
                    <a:pt x="39547" y="43784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1859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48DE630D-9C5F-4527-A5EB-0C08EB5CC223}"/>
                </a:ext>
              </a:extLst>
            </p:cNvPr>
            <p:cNvSpPr/>
            <p:nvPr/>
          </p:nvSpPr>
          <p:spPr>
            <a:xfrm>
              <a:off x="1787491" y="6255702"/>
              <a:ext cx="87968" cy="104967"/>
            </a:xfrm>
            <a:custGeom>
              <a:avLst/>
              <a:gdLst>
                <a:gd name="connsiteX0" fmla="*/ 24 w 87968"/>
                <a:gd name="connsiteY0" fmla="*/ 12 h 104967"/>
                <a:gd name="connsiteX1" fmla="*/ 87993 w 87968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4967">
                  <a:moveTo>
                    <a:pt x="24" y="12"/>
                  </a:moveTo>
                  <a:lnTo>
                    <a:pt x="87993" y="10497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1859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8C546B89-F49F-4646-9201-C179CFB196CA}"/>
                </a:ext>
              </a:extLst>
            </p:cNvPr>
            <p:cNvSpPr/>
            <p:nvPr/>
          </p:nvSpPr>
          <p:spPr>
            <a:xfrm>
              <a:off x="1900320" y="6253577"/>
              <a:ext cx="38884" cy="43771"/>
            </a:xfrm>
            <a:custGeom>
              <a:avLst/>
              <a:gdLst>
                <a:gd name="connsiteX0" fmla="*/ 24 w 38884"/>
                <a:gd name="connsiteY0" fmla="*/ 12 h 43771"/>
                <a:gd name="connsiteX1" fmla="*/ 38909 w 38884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884" h="43771">
                  <a:moveTo>
                    <a:pt x="24" y="12"/>
                  </a:moveTo>
                  <a:lnTo>
                    <a:pt x="38909" y="43784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1859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4D3B80B3-4474-48D1-A4F2-D6221275C8CF}"/>
                </a:ext>
              </a:extLst>
            </p:cNvPr>
            <p:cNvSpPr/>
            <p:nvPr/>
          </p:nvSpPr>
          <p:spPr>
            <a:xfrm>
              <a:off x="1892246" y="6150947"/>
              <a:ext cx="87968" cy="104967"/>
            </a:xfrm>
            <a:custGeom>
              <a:avLst/>
              <a:gdLst>
                <a:gd name="connsiteX0" fmla="*/ 24 w 87968"/>
                <a:gd name="connsiteY0" fmla="*/ 12 h 104967"/>
                <a:gd name="connsiteX1" fmla="*/ 87993 w 87968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4967">
                  <a:moveTo>
                    <a:pt x="24" y="12"/>
                  </a:moveTo>
                  <a:lnTo>
                    <a:pt x="87993" y="10497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1859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7B97EC64-0CF4-4BA1-9218-F5E17685993F}"/>
                </a:ext>
              </a:extLst>
            </p:cNvPr>
            <p:cNvSpPr/>
            <p:nvPr/>
          </p:nvSpPr>
          <p:spPr>
            <a:xfrm>
              <a:off x="2002950" y="6146485"/>
              <a:ext cx="39522" cy="42496"/>
            </a:xfrm>
            <a:custGeom>
              <a:avLst/>
              <a:gdLst>
                <a:gd name="connsiteX0" fmla="*/ 24 w 39522"/>
                <a:gd name="connsiteY0" fmla="*/ 12 h 42496"/>
                <a:gd name="connsiteX1" fmla="*/ 39547 w 39522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522" h="42496">
                  <a:moveTo>
                    <a:pt x="24" y="12"/>
                  </a:moveTo>
                  <a:lnTo>
                    <a:pt x="39547" y="4250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1859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58161EFC-235B-42FF-A2DA-01CA8A1EED4A}"/>
                </a:ext>
              </a:extLst>
            </p:cNvPr>
            <p:cNvSpPr/>
            <p:nvPr/>
          </p:nvSpPr>
          <p:spPr>
            <a:xfrm>
              <a:off x="2000825" y="6040668"/>
              <a:ext cx="87968" cy="105180"/>
            </a:xfrm>
            <a:custGeom>
              <a:avLst/>
              <a:gdLst>
                <a:gd name="connsiteX0" fmla="*/ 24 w 87968"/>
                <a:gd name="connsiteY0" fmla="*/ 12 h 105180"/>
                <a:gd name="connsiteX1" fmla="*/ 87993 w 87968"/>
                <a:gd name="connsiteY1" fmla="*/ 105192 h 105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5180">
                  <a:moveTo>
                    <a:pt x="24" y="12"/>
                  </a:moveTo>
                  <a:lnTo>
                    <a:pt x="87993" y="105192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1859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8CB19402-0F80-4AEC-A392-49A49DFEC822}"/>
                </a:ext>
              </a:extLst>
            </p:cNvPr>
            <p:cNvSpPr/>
            <p:nvPr/>
          </p:nvSpPr>
          <p:spPr>
            <a:xfrm>
              <a:off x="2107705" y="6046193"/>
              <a:ext cx="39309" cy="43771"/>
            </a:xfrm>
            <a:custGeom>
              <a:avLst/>
              <a:gdLst>
                <a:gd name="connsiteX0" fmla="*/ 24 w 39309"/>
                <a:gd name="connsiteY0" fmla="*/ 12 h 43771"/>
                <a:gd name="connsiteX1" fmla="*/ 39334 w 39309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771">
                  <a:moveTo>
                    <a:pt x="24" y="12"/>
                  </a:moveTo>
                  <a:cubicBezTo>
                    <a:pt x="12986" y="14673"/>
                    <a:pt x="26160" y="29122"/>
                    <a:pt x="39334" y="43784"/>
                  </a:cubicBez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1859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BF55F6DD-1524-4C48-A493-687021F6C66C}"/>
                </a:ext>
              </a:extLst>
            </p:cNvPr>
            <p:cNvSpPr/>
            <p:nvPr/>
          </p:nvSpPr>
          <p:spPr>
            <a:xfrm>
              <a:off x="2102605" y="5932513"/>
              <a:ext cx="87968" cy="106242"/>
            </a:xfrm>
            <a:custGeom>
              <a:avLst/>
              <a:gdLst>
                <a:gd name="connsiteX0" fmla="*/ 24 w 87968"/>
                <a:gd name="connsiteY0" fmla="*/ 12 h 106242"/>
                <a:gd name="connsiteX1" fmla="*/ 87993 w 87968"/>
                <a:gd name="connsiteY1" fmla="*/ 106254 h 106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6242">
                  <a:moveTo>
                    <a:pt x="24" y="12"/>
                  </a:moveTo>
                  <a:lnTo>
                    <a:pt x="87993" y="106254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1859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EF6D6313-6D2E-4192-A28D-3A8B63C689DF}"/>
                </a:ext>
              </a:extLst>
            </p:cNvPr>
            <p:cNvSpPr/>
            <p:nvPr/>
          </p:nvSpPr>
          <p:spPr>
            <a:xfrm>
              <a:off x="2219259" y="5932513"/>
              <a:ext cx="39309" cy="43771"/>
            </a:xfrm>
            <a:custGeom>
              <a:avLst/>
              <a:gdLst>
                <a:gd name="connsiteX0" fmla="*/ 24 w 39309"/>
                <a:gd name="connsiteY0" fmla="*/ 12 h 43771"/>
                <a:gd name="connsiteX1" fmla="*/ 39334 w 39309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771">
                  <a:moveTo>
                    <a:pt x="24" y="12"/>
                  </a:moveTo>
                  <a:lnTo>
                    <a:pt x="39334" y="43784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1859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4DF4559C-2AB9-4C48-A72B-52EF94C72631}"/>
                </a:ext>
              </a:extLst>
            </p:cNvPr>
            <p:cNvSpPr/>
            <p:nvPr/>
          </p:nvSpPr>
          <p:spPr>
            <a:xfrm>
              <a:off x="2215434" y="5830946"/>
              <a:ext cx="87968" cy="104967"/>
            </a:xfrm>
            <a:custGeom>
              <a:avLst/>
              <a:gdLst>
                <a:gd name="connsiteX0" fmla="*/ 24 w 87968"/>
                <a:gd name="connsiteY0" fmla="*/ 12 h 104967"/>
                <a:gd name="connsiteX1" fmla="*/ 87993 w 87968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4967">
                  <a:moveTo>
                    <a:pt x="24" y="12"/>
                  </a:moveTo>
                  <a:lnTo>
                    <a:pt x="87993" y="10497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1859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F071026F-7C28-4E56-B1F2-FC2ACA6ACE95}"/>
                </a:ext>
              </a:extLst>
            </p:cNvPr>
            <p:cNvSpPr/>
            <p:nvPr/>
          </p:nvSpPr>
          <p:spPr>
            <a:xfrm>
              <a:off x="2331238" y="5830946"/>
              <a:ext cx="39309" cy="43559"/>
            </a:xfrm>
            <a:custGeom>
              <a:avLst/>
              <a:gdLst>
                <a:gd name="connsiteX0" fmla="*/ 24 w 39309"/>
                <a:gd name="connsiteY0" fmla="*/ 12 h 43559"/>
                <a:gd name="connsiteX1" fmla="*/ 39334 w 39309"/>
                <a:gd name="connsiteY1" fmla="*/ 43572 h 43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559">
                  <a:moveTo>
                    <a:pt x="24" y="12"/>
                  </a:moveTo>
                  <a:lnTo>
                    <a:pt x="39334" y="43572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1859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E6FCEF95-5967-40DF-B24D-EE66C33C5E2A}"/>
                </a:ext>
              </a:extLst>
            </p:cNvPr>
            <p:cNvSpPr/>
            <p:nvPr/>
          </p:nvSpPr>
          <p:spPr>
            <a:xfrm>
              <a:off x="177709" y="5580679"/>
              <a:ext cx="1635934" cy="1904086"/>
            </a:xfrm>
            <a:custGeom>
              <a:avLst/>
              <a:gdLst>
                <a:gd name="connsiteX0" fmla="*/ 1596420 w 1635934"/>
                <a:gd name="connsiteY0" fmla="*/ 307437 h 1904086"/>
                <a:gd name="connsiteX1" fmla="*/ 1635854 w 1635934"/>
                <a:gd name="connsiteY1" fmla="*/ 352782 h 1904086"/>
                <a:gd name="connsiteX2" fmla="*/ 1630204 w 1635934"/>
                <a:gd name="connsiteY2" fmla="*/ 371183 h 1904086"/>
                <a:gd name="connsiteX3" fmla="*/ 1235621 w 1635934"/>
                <a:gd name="connsiteY3" fmla="*/ 1867922 h 1904086"/>
                <a:gd name="connsiteX4" fmla="*/ 1212673 w 1635934"/>
                <a:gd name="connsiteY4" fmla="*/ 1902345 h 1904086"/>
                <a:gd name="connsiteX5" fmla="*/ 1187600 w 1635934"/>
                <a:gd name="connsiteY5" fmla="*/ 1902345 h 1904086"/>
                <a:gd name="connsiteX6" fmla="*/ 24 w 1635934"/>
                <a:gd name="connsiteY6" fmla="*/ 1647364 h 1904086"/>
                <a:gd name="connsiteX7" fmla="*/ 256918 w 1635934"/>
                <a:gd name="connsiteY7" fmla="*/ 497611 h 1904086"/>
                <a:gd name="connsiteX8" fmla="*/ 352111 w 1635934"/>
                <a:gd name="connsiteY8" fmla="*/ 151899 h 1904086"/>
                <a:gd name="connsiteX9" fmla="*/ 396520 w 1635934"/>
                <a:gd name="connsiteY9" fmla="*/ 10809 h 1904086"/>
                <a:gd name="connsiteX10" fmla="*/ 531448 w 1635934"/>
                <a:gd name="connsiteY10" fmla="*/ 24408 h 1904086"/>
                <a:gd name="connsiteX11" fmla="*/ 1211398 w 1635934"/>
                <a:gd name="connsiteY11" fmla="*/ 198008 h 1904086"/>
                <a:gd name="connsiteX12" fmla="*/ 1596420 w 1635934"/>
                <a:gd name="connsiteY12" fmla="*/ 307437 h 1904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35934" h="1904086">
                  <a:moveTo>
                    <a:pt x="1596420" y="307437"/>
                  </a:moveTo>
                  <a:cubicBezTo>
                    <a:pt x="1619833" y="309073"/>
                    <a:pt x="1637489" y="329366"/>
                    <a:pt x="1635854" y="352782"/>
                  </a:cubicBezTo>
                  <a:cubicBezTo>
                    <a:pt x="1635402" y="359262"/>
                    <a:pt x="1633468" y="365573"/>
                    <a:pt x="1630204" y="371183"/>
                  </a:cubicBezTo>
                  <a:cubicBezTo>
                    <a:pt x="1508026" y="889007"/>
                    <a:pt x="1376286" y="1385795"/>
                    <a:pt x="1235621" y="1867922"/>
                  </a:cubicBezTo>
                  <a:cubicBezTo>
                    <a:pt x="1231584" y="1881734"/>
                    <a:pt x="1225847" y="1897245"/>
                    <a:pt x="1212673" y="1902345"/>
                  </a:cubicBezTo>
                  <a:cubicBezTo>
                    <a:pt x="1204479" y="1904683"/>
                    <a:pt x="1195793" y="1904683"/>
                    <a:pt x="1187600" y="1902345"/>
                  </a:cubicBezTo>
                  <a:cubicBezTo>
                    <a:pt x="789616" y="1827125"/>
                    <a:pt x="391208" y="1751906"/>
                    <a:pt x="24" y="1647364"/>
                  </a:cubicBezTo>
                  <a:cubicBezTo>
                    <a:pt x="47833" y="1257455"/>
                    <a:pt x="152588" y="876683"/>
                    <a:pt x="256918" y="497611"/>
                  </a:cubicBezTo>
                  <a:cubicBezTo>
                    <a:pt x="288508" y="382168"/>
                    <a:pt x="320238" y="266917"/>
                    <a:pt x="352111" y="151899"/>
                  </a:cubicBezTo>
                  <a:cubicBezTo>
                    <a:pt x="361248" y="117902"/>
                    <a:pt x="368047" y="33970"/>
                    <a:pt x="396520" y="10809"/>
                  </a:cubicBezTo>
                  <a:cubicBezTo>
                    <a:pt x="429455" y="-16389"/>
                    <a:pt x="493838" y="15271"/>
                    <a:pt x="531448" y="24408"/>
                  </a:cubicBezTo>
                  <a:cubicBezTo>
                    <a:pt x="758806" y="78655"/>
                    <a:pt x="985457" y="136536"/>
                    <a:pt x="1211398" y="198008"/>
                  </a:cubicBezTo>
                  <a:cubicBezTo>
                    <a:pt x="1340021" y="233429"/>
                    <a:pt x="1468362" y="269891"/>
                    <a:pt x="1596420" y="30743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59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1C3C5743-84E9-462E-8221-867AF3702FBA}"/>
                </a:ext>
              </a:extLst>
            </p:cNvPr>
            <p:cNvSpPr/>
            <p:nvPr/>
          </p:nvSpPr>
          <p:spPr>
            <a:xfrm>
              <a:off x="79754" y="5458925"/>
              <a:ext cx="1633920" cy="1904086"/>
            </a:xfrm>
            <a:custGeom>
              <a:avLst/>
              <a:gdLst>
                <a:gd name="connsiteX0" fmla="*/ 1596420 w 1633920"/>
                <a:gd name="connsiteY0" fmla="*/ 306800 h 1904086"/>
                <a:gd name="connsiteX1" fmla="*/ 1627867 w 1633920"/>
                <a:gd name="connsiteY1" fmla="*/ 324224 h 1904086"/>
                <a:gd name="connsiteX2" fmla="*/ 1630204 w 1633920"/>
                <a:gd name="connsiteY2" fmla="*/ 370120 h 1904086"/>
                <a:gd name="connsiteX3" fmla="*/ 1235621 w 1633920"/>
                <a:gd name="connsiteY3" fmla="*/ 1867922 h 1904086"/>
                <a:gd name="connsiteX4" fmla="*/ 1212673 w 1633920"/>
                <a:gd name="connsiteY4" fmla="*/ 1902345 h 1904086"/>
                <a:gd name="connsiteX5" fmla="*/ 1187600 w 1633920"/>
                <a:gd name="connsiteY5" fmla="*/ 1902345 h 1904086"/>
                <a:gd name="connsiteX6" fmla="*/ 24 w 1633920"/>
                <a:gd name="connsiteY6" fmla="*/ 1647364 h 1904086"/>
                <a:gd name="connsiteX7" fmla="*/ 256918 w 1633920"/>
                <a:gd name="connsiteY7" fmla="*/ 497611 h 1904086"/>
                <a:gd name="connsiteX8" fmla="*/ 352111 w 1633920"/>
                <a:gd name="connsiteY8" fmla="*/ 151899 h 1904086"/>
                <a:gd name="connsiteX9" fmla="*/ 396520 w 1633920"/>
                <a:gd name="connsiteY9" fmla="*/ 10809 h 1904086"/>
                <a:gd name="connsiteX10" fmla="*/ 531448 w 1633920"/>
                <a:gd name="connsiteY10" fmla="*/ 24409 h 1904086"/>
                <a:gd name="connsiteX11" fmla="*/ 1211398 w 1633920"/>
                <a:gd name="connsiteY11" fmla="*/ 198008 h 1904086"/>
                <a:gd name="connsiteX12" fmla="*/ 1596420 w 1633920"/>
                <a:gd name="connsiteY12" fmla="*/ 306800 h 1904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33920" h="1904086">
                  <a:moveTo>
                    <a:pt x="1596420" y="306800"/>
                  </a:moveTo>
                  <a:cubicBezTo>
                    <a:pt x="1608525" y="309010"/>
                    <a:pt x="1619570" y="315129"/>
                    <a:pt x="1627867" y="324224"/>
                  </a:cubicBezTo>
                  <a:cubicBezTo>
                    <a:pt x="1635060" y="338524"/>
                    <a:pt x="1635908" y="355183"/>
                    <a:pt x="1630204" y="370120"/>
                  </a:cubicBezTo>
                  <a:cubicBezTo>
                    <a:pt x="1511638" y="872710"/>
                    <a:pt x="1380110" y="1371984"/>
                    <a:pt x="1235621" y="1867922"/>
                  </a:cubicBezTo>
                  <a:cubicBezTo>
                    <a:pt x="1231584" y="1881734"/>
                    <a:pt x="1226059" y="1897245"/>
                    <a:pt x="1212673" y="1902345"/>
                  </a:cubicBezTo>
                  <a:cubicBezTo>
                    <a:pt x="1204479" y="1904683"/>
                    <a:pt x="1195793" y="1904683"/>
                    <a:pt x="1187600" y="1902345"/>
                  </a:cubicBezTo>
                  <a:cubicBezTo>
                    <a:pt x="789616" y="1827126"/>
                    <a:pt x="391208" y="1751906"/>
                    <a:pt x="24" y="1647364"/>
                  </a:cubicBezTo>
                  <a:cubicBezTo>
                    <a:pt x="47833" y="1257455"/>
                    <a:pt x="152588" y="876683"/>
                    <a:pt x="256918" y="497611"/>
                  </a:cubicBezTo>
                  <a:cubicBezTo>
                    <a:pt x="288648" y="382296"/>
                    <a:pt x="320381" y="267065"/>
                    <a:pt x="352111" y="151899"/>
                  </a:cubicBezTo>
                  <a:cubicBezTo>
                    <a:pt x="361460" y="117902"/>
                    <a:pt x="368047" y="33970"/>
                    <a:pt x="396520" y="10809"/>
                  </a:cubicBezTo>
                  <a:cubicBezTo>
                    <a:pt x="429455" y="-16389"/>
                    <a:pt x="493838" y="15271"/>
                    <a:pt x="531448" y="24409"/>
                  </a:cubicBezTo>
                  <a:cubicBezTo>
                    <a:pt x="758806" y="78655"/>
                    <a:pt x="985457" y="136536"/>
                    <a:pt x="1211398" y="198008"/>
                  </a:cubicBezTo>
                  <a:cubicBezTo>
                    <a:pt x="1339881" y="233004"/>
                    <a:pt x="1468221" y="269254"/>
                    <a:pt x="1596420" y="306800"/>
                  </a:cubicBezTo>
                  <a:close/>
                </a:path>
              </a:pathLst>
            </a:custGeom>
            <a:solidFill>
              <a:srgbClr val="EB871E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1859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6810353B-206B-4C21-A030-3BE16196CB91}"/>
                </a:ext>
              </a:extLst>
            </p:cNvPr>
            <p:cNvSpPr/>
            <p:nvPr/>
          </p:nvSpPr>
          <p:spPr>
            <a:xfrm>
              <a:off x="17071" y="5405799"/>
              <a:ext cx="1633920" cy="1903878"/>
            </a:xfrm>
            <a:custGeom>
              <a:avLst/>
              <a:gdLst>
                <a:gd name="connsiteX0" fmla="*/ 1596419 w 1633920"/>
                <a:gd name="connsiteY0" fmla="*/ 306805 h 1903878"/>
                <a:gd name="connsiteX1" fmla="*/ 1627867 w 1633920"/>
                <a:gd name="connsiteY1" fmla="*/ 324229 h 1903878"/>
                <a:gd name="connsiteX2" fmla="*/ 1630205 w 1633920"/>
                <a:gd name="connsiteY2" fmla="*/ 370125 h 1903878"/>
                <a:gd name="connsiteX3" fmla="*/ 1235621 w 1633920"/>
                <a:gd name="connsiteY3" fmla="*/ 1867928 h 1903878"/>
                <a:gd name="connsiteX4" fmla="*/ 1212673 w 1633920"/>
                <a:gd name="connsiteY4" fmla="*/ 1902138 h 1903878"/>
                <a:gd name="connsiteX5" fmla="*/ 1187600 w 1633920"/>
                <a:gd name="connsiteY5" fmla="*/ 1902138 h 1903878"/>
                <a:gd name="connsiteX6" fmla="*/ 24 w 1633920"/>
                <a:gd name="connsiteY6" fmla="*/ 1647157 h 1903878"/>
                <a:gd name="connsiteX7" fmla="*/ 256918 w 1633920"/>
                <a:gd name="connsiteY7" fmla="*/ 497403 h 1903878"/>
                <a:gd name="connsiteX8" fmla="*/ 352111 w 1633920"/>
                <a:gd name="connsiteY8" fmla="*/ 151904 h 1903878"/>
                <a:gd name="connsiteX9" fmla="*/ 396520 w 1633920"/>
                <a:gd name="connsiteY9" fmla="*/ 10814 h 1903878"/>
                <a:gd name="connsiteX10" fmla="*/ 531448 w 1633920"/>
                <a:gd name="connsiteY10" fmla="*/ 24201 h 1903878"/>
                <a:gd name="connsiteX11" fmla="*/ 1211398 w 1633920"/>
                <a:gd name="connsiteY11" fmla="*/ 198013 h 1903878"/>
                <a:gd name="connsiteX12" fmla="*/ 1596419 w 1633920"/>
                <a:gd name="connsiteY12" fmla="*/ 306805 h 1903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33920" h="1903878">
                  <a:moveTo>
                    <a:pt x="1596419" y="306805"/>
                  </a:moveTo>
                  <a:cubicBezTo>
                    <a:pt x="1608535" y="308994"/>
                    <a:pt x="1619591" y="315114"/>
                    <a:pt x="1627867" y="324229"/>
                  </a:cubicBezTo>
                  <a:cubicBezTo>
                    <a:pt x="1635060" y="338529"/>
                    <a:pt x="1635907" y="355188"/>
                    <a:pt x="1630205" y="370125"/>
                  </a:cubicBezTo>
                  <a:cubicBezTo>
                    <a:pt x="1511638" y="872715"/>
                    <a:pt x="1380110" y="1371989"/>
                    <a:pt x="1235621" y="1867928"/>
                  </a:cubicBezTo>
                  <a:cubicBezTo>
                    <a:pt x="1231584" y="1881740"/>
                    <a:pt x="1225847" y="1897038"/>
                    <a:pt x="1212673" y="1902138"/>
                  </a:cubicBezTo>
                  <a:cubicBezTo>
                    <a:pt x="1204479" y="1904475"/>
                    <a:pt x="1195793" y="1904475"/>
                    <a:pt x="1187600" y="1902138"/>
                  </a:cubicBezTo>
                  <a:cubicBezTo>
                    <a:pt x="789616" y="1826918"/>
                    <a:pt x="391208" y="1751699"/>
                    <a:pt x="24" y="1647157"/>
                  </a:cubicBezTo>
                  <a:cubicBezTo>
                    <a:pt x="47833" y="1256610"/>
                    <a:pt x="152588" y="876688"/>
                    <a:pt x="256918" y="497403"/>
                  </a:cubicBezTo>
                  <a:cubicBezTo>
                    <a:pt x="288648" y="382237"/>
                    <a:pt x="320381" y="267070"/>
                    <a:pt x="352111" y="151904"/>
                  </a:cubicBezTo>
                  <a:cubicBezTo>
                    <a:pt x="361248" y="117907"/>
                    <a:pt x="368047" y="33975"/>
                    <a:pt x="396520" y="10814"/>
                  </a:cubicBezTo>
                  <a:cubicBezTo>
                    <a:pt x="429455" y="-16384"/>
                    <a:pt x="493838" y="15277"/>
                    <a:pt x="531448" y="24201"/>
                  </a:cubicBezTo>
                  <a:cubicBezTo>
                    <a:pt x="758099" y="78597"/>
                    <a:pt x="984747" y="136541"/>
                    <a:pt x="1211398" y="198013"/>
                  </a:cubicBezTo>
                  <a:cubicBezTo>
                    <a:pt x="1340021" y="233009"/>
                    <a:pt x="1468362" y="269259"/>
                    <a:pt x="1596419" y="306805"/>
                  </a:cubicBezTo>
                  <a:close/>
                </a:path>
              </a:pathLst>
            </a:custGeom>
            <a:solidFill>
              <a:srgbClr val="EB871E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1859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EDF40BC3-629C-4E56-AACD-E5355ADEC9CC}"/>
                </a:ext>
              </a:extLst>
            </p:cNvPr>
            <p:cNvSpPr/>
            <p:nvPr/>
          </p:nvSpPr>
          <p:spPr>
            <a:xfrm>
              <a:off x="545813" y="5763084"/>
              <a:ext cx="798458" cy="430650"/>
            </a:xfrm>
            <a:custGeom>
              <a:avLst/>
              <a:gdLst>
                <a:gd name="connsiteX0" fmla="*/ 2069 w 798458"/>
                <a:gd name="connsiteY0" fmla="*/ 214488 h 430650"/>
                <a:gd name="connsiteX1" fmla="*/ 369 w 798458"/>
                <a:gd name="connsiteY1" fmla="*/ 229787 h 430650"/>
                <a:gd name="connsiteX2" fmla="*/ 23530 w 798458"/>
                <a:gd name="connsiteY2" fmla="*/ 247424 h 430650"/>
                <a:gd name="connsiteX3" fmla="*/ 231127 w 798458"/>
                <a:gd name="connsiteY3" fmla="*/ 313294 h 430650"/>
                <a:gd name="connsiteX4" fmla="*/ 702630 w 798458"/>
                <a:gd name="connsiteY4" fmla="*/ 430372 h 430650"/>
                <a:gd name="connsiteX5" fmla="*/ 723878 w 798458"/>
                <a:gd name="connsiteY5" fmla="*/ 426123 h 430650"/>
                <a:gd name="connsiteX6" fmla="*/ 734927 w 798458"/>
                <a:gd name="connsiteY6" fmla="*/ 404875 h 430650"/>
                <a:gd name="connsiteX7" fmla="*/ 797398 w 798458"/>
                <a:gd name="connsiteY7" fmla="*/ 197065 h 430650"/>
                <a:gd name="connsiteX8" fmla="*/ 781585 w 798458"/>
                <a:gd name="connsiteY8" fmla="*/ 167020 h 430650"/>
                <a:gd name="connsiteX9" fmla="*/ 780399 w 798458"/>
                <a:gd name="connsiteY9" fmla="*/ 166679 h 430650"/>
                <a:gd name="connsiteX10" fmla="*/ 191605 w 798458"/>
                <a:gd name="connsiteY10" fmla="*/ 15603 h 430650"/>
                <a:gd name="connsiteX11" fmla="*/ 66876 w 798458"/>
                <a:gd name="connsiteY11" fmla="*/ 36852 h 430650"/>
                <a:gd name="connsiteX12" fmla="*/ 2069 w 798458"/>
                <a:gd name="connsiteY12" fmla="*/ 214488 h 43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98458" h="430650">
                  <a:moveTo>
                    <a:pt x="2069" y="214488"/>
                  </a:moveTo>
                  <a:cubicBezTo>
                    <a:pt x="161" y="219354"/>
                    <a:pt x="-426" y="224624"/>
                    <a:pt x="369" y="229787"/>
                  </a:cubicBezTo>
                  <a:cubicBezTo>
                    <a:pt x="2706" y="239774"/>
                    <a:pt x="13755" y="244236"/>
                    <a:pt x="23530" y="247424"/>
                  </a:cubicBezTo>
                  <a:lnTo>
                    <a:pt x="231127" y="313294"/>
                  </a:lnTo>
                  <a:cubicBezTo>
                    <a:pt x="297847" y="334542"/>
                    <a:pt x="609987" y="426972"/>
                    <a:pt x="702630" y="430372"/>
                  </a:cubicBezTo>
                  <a:cubicBezTo>
                    <a:pt x="709988" y="431350"/>
                    <a:pt x="717459" y="429841"/>
                    <a:pt x="723878" y="426123"/>
                  </a:cubicBezTo>
                  <a:cubicBezTo>
                    <a:pt x="729804" y="420450"/>
                    <a:pt x="733688" y="412991"/>
                    <a:pt x="734927" y="404875"/>
                  </a:cubicBezTo>
                  <a:cubicBezTo>
                    <a:pt x="758301" y="326255"/>
                    <a:pt x="775299" y="271222"/>
                    <a:pt x="797398" y="197065"/>
                  </a:cubicBezTo>
                  <a:cubicBezTo>
                    <a:pt x="801329" y="184401"/>
                    <a:pt x="794251" y="170950"/>
                    <a:pt x="781585" y="167020"/>
                  </a:cubicBezTo>
                  <a:cubicBezTo>
                    <a:pt x="781194" y="166892"/>
                    <a:pt x="780796" y="166785"/>
                    <a:pt x="780399" y="166679"/>
                  </a:cubicBezTo>
                  <a:lnTo>
                    <a:pt x="191605" y="15603"/>
                  </a:lnTo>
                  <a:cubicBezTo>
                    <a:pt x="138271" y="1792"/>
                    <a:pt x="93649" y="-19245"/>
                    <a:pt x="66876" y="36852"/>
                  </a:cubicBezTo>
                  <a:cubicBezTo>
                    <a:pt x="40883" y="94371"/>
                    <a:pt x="19220" y="153739"/>
                    <a:pt x="2069" y="214488"/>
                  </a:cubicBezTo>
                  <a:close/>
                </a:path>
              </a:pathLst>
            </a:custGeom>
            <a:solidFill>
              <a:srgbClr val="FFFFFF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1859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768C9554-1032-4D8E-BEF2-4CC83D00D244}"/>
                </a:ext>
              </a:extLst>
            </p:cNvPr>
            <p:cNvSpPr/>
            <p:nvPr/>
          </p:nvSpPr>
          <p:spPr>
            <a:xfrm>
              <a:off x="454803" y="5509313"/>
              <a:ext cx="82716" cy="75431"/>
            </a:xfrm>
            <a:custGeom>
              <a:avLst/>
              <a:gdLst>
                <a:gd name="connsiteX0" fmla="*/ 39533 w 82716"/>
                <a:gd name="connsiteY0" fmla="*/ 2068 h 75431"/>
                <a:gd name="connsiteX1" fmla="*/ 4898 w 82716"/>
                <a:gd name="connsiteY1" fmla="*/ 61139 h 75431"/>
                <a:gd name="connsiteX2" fmla="*/ 64606 w 82716"/>
                <a:gd name="connsiteY2" fmla="*/ 67514 h 75431"/>
                <a:gd name="connsiteX3" fmla="*/ 76543 w 82716"/>
                <a:gd name="connsiteY3" fmla="*/ 13224 h 75431"/>
                <a:gd name="connsiteX4" fmla="*/ 73318 w 82716"/>
                <a:gd name="connsiteY4" fmla="*/ 8868 h 75431"/>
                <a:gd name="connsiteX5" fmla="*/ 39533 w 82716"/>
                <a:gd name="connsiteY5" fmla="*/ 2068 h 75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716" h="75431">
                  <a:moveTo>
                    <a:pt x="39533" y="2068"/>
                  </a:moveTo>
                  <a:cubicBezTo>
                    <a:pt x="13610" y="9505"/>
                    <a:pt x="-10613" y="38828"/>
                    <a:pt x="4898" y="61139"/>
                  </a:cubicBezTo>
                  <a:cubicBezTo>
                    <a:pt x="20624" y="77458"/>
                    <a:pt x="45788" y="80135"/>
                    <a:pt x="64606" y="67514"/>
                  </a:cubicBezTo>
                  <a:cubicBezTo>
                    <a:pt x="82895" y="55806"/>
                    <a:pt x="88241" y="31497"/>
                    <a:pt x="76543" y="13224"/>
                  </a:cubicBezTo>
                  <a:cubicBezTo>
                    <a:pt x="75568" y="11694"/>
                    <a:pt x="74491" y="10249"/>
                    <a:pt x="73318" y="8868"/>
                  </a:cubicBezTo>
                  <a:cubicBezTo>
                    <a:pt x="64260" y="369"/>
                    <a:pt x="51173" y="-2266"/>
                    <a:pt x="39533" y="2068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59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5677981E-4E97-4EFF-9E8B-0D051F4E891B}"/>
                </a:ext>
              </a:extLst>
            </p:cNvPr>
            <p:cNvSpPr/>
            <p:nvPr/>
          </p:nvSpPr>
          <p:spPr>
            <a:xfrm>
              <a:off x="415398" y="5650481"/>
              <a:ext cx="66167" cy="60401"/>
            </a:xfrm>
            <a:custGeom>
              <a:avLst/>
              <a:gdLst>
                <a:gd name="connsiteX0" fmla="*/ 31766 w 66167"/>
                <a:gd name="connsiteY0" fmla="*/ 1566 h 60401"/>
                <a:gd name="connsiteX1" fmla="*/ 3931 w 66167"/>
                <a:gd name="connsiteY1" fmla="*/ 48949 h 60401"/>
                <a:gd name="connsiteX2" fmla="*/ 51740 w 66167"/>
                <a:gd name="connsiteY2" fmla="*/ 54049 h 60401"/>
                <a:gd name="connsiteX3" fmla="*/ 61102 w 66167"/>
                <a:gd name="connsiteY3" fmla="*/ 10256 h 60401"/>
                <a:gd name="connsiteX4" fmla="*/ 58752 w 66167"/>
                <a:gd name="connsiteY4" fmla="*/ 7090 h 60401"/>
                <a:gd name="connsiteX5" fmla="*/ 31766 w 66167"/>
                <a:gd name="connsiteY5" fmla="*/ 1566 h 60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167" h="60401">
                  <a:moveTo>
                    <a:pt x="31766" y="1566"/>
                  </a:moveTo>
                  <a:cubicBezTo>
                    <a:pt x="10518" y="7515"/>
                    <a:pt x="-8393" y="31101"/>
                    <a:pt x="3931" y="48949"/>
                  </a:cubicBezTo>
                  <a:cubicBezTo>
                    <a:pt x="16518" y="62017"/>
                    <a:pt x="36677" y="64185"/>
                    <a:pt x="51740" y="54049"/>
                  </a:cubicBezTo>
                  <a:cubicBezTo>
                    <a:pt x="66416" y="44551"/>
                    <a:pt x="70606" y="24938"/>
                    <a:pt x="61102" y="10256"/>
                  </a:cubicBezTo>
                  <a:cubicBezTo>
                    <a:pt x="60386" y="9151"/>
                    <a:pt x="59600" y="8088"/>
                    <a:pt x="58752" y="7090"/>
                  </a:cubicBezTo>
                  <a:cubicBezTo>
                    <a:pt x="51489" y="354"/>
                    <a:pt x="41088" y="-1771"/>
                    <a:pt x="31766" y="1566"/>
                  </a:cubicBezTo>
                  <a:close/>
                </a:path>
              </a:pathLst>
            </a:custGeom>
            <a:noFill/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859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243A6EC4-8056-4CFB-A02D-6FC2E1EC9E26}"/>
                </a:ext>
              </a:extLst>
            </p:cNvPr>
            <p:cNvSpPr/>
            <p:nvPr/>
          </p:nvSpPr>
          <p:spPr>
            <a:xfrm>
              <a:off x="365619" y="5799933"/>
              <a:ext cx="69769" cy="63561"/>
            </a:xfrm>
            <a:custGeom>
              <a:avLst/>
              <a:gdLst>
                <a:gd name="connsiteX0" fmla="*/ 33311 w 69769"/>
                <a:gd name="connsiteY0" fmla="*/ 1702 h 63561"/>
                <a:gd name="connsiteX1" fmla="*/ 4200 w 69769"/>
                <a:gd name="connsiteY1" fmla="*/ 51636 h 63561"/>
                <a:gd name="connsiteX2" fmla="*/ 54559 w 69769"/>
                <a:gd name="connsiteY2" fmla="*/ 56735 h 63561"/>
                <a:gd name="connsiteX3" fmla="*/ 64627 w 69769"/>
                <a:gd name="connsiteY3" fmla="*/ 11264 h 63561"/>
                <a:gd name="connsiteX4" fmla="*/ 61784 w 69769"/>
                <a:gd name="connsiteY4" fmla="*/ 7439 h 63561"/>
                <a:gd name="connsiteX5" fmla="*/ 33311 w 69769"/>
                <a:gd name="connsiteY5" fmla="*/ 1702 h 63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769" h="63561">
                  <a:moveTo>
                    <a:pt x="33311" y="1702"/>
                  </a:moveTo>
                  <a:cubicBezTo>
                    <a:pt x="12062" y="8077"/>
                    <a:pt x="-9186" y="32725"/>
                    <a:pt x="4200" y="51636"/>
                  </a:cubicBezTo>
                  <a:cubicBezTo>
                    <a:pt x="17515" y="65362"/>
                    <a:pt x="38765" y="67509"/>
                    <a:pt x="54559" y="56735"/>
                  </a:cubicBezTo>
                  <a:cubicBezTo>
                    <a:pt x="69896" y="46961"/>
                    <a:pt x="74405" y="26605"/>
                    <a:pt x="64627" y="11264"/>
                  </a:cubicBezTo>
                  <a:cubicBezTo>
                    <a:pt x="63772" y="9926"/>
                    <a:pt x="62823" y="8650"/>
                    <a:pt x="61784" y="7439"/>
                  </a:cubicBezTo>
                  <a:cubicBezTo>
                    <a:pt x="54121" y="342"/>
                    <a:pt x="43125" y="-1888"/>
                    <a:pt x="33311" y="1702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59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7441CEBA-4735-498B-9667-9FA11D138BA6}"/>
                </a:ext>
              </a:extLst>
            </p:cNvPr>
            <p:cNvSpPr/>
            <p:nvPr/>
          </p:nvSpPr>
          <p:spPr>
            <a:xfrm>
              <a:off x="312863" y="6001639"/>
              <a:ext cx="82716" cy="75520"/>
            </a:xfrm>
            <a:custGeom>
              <a:avLst/>
              <a:gdLst>
                <a:gd name="connsiteX0" fmla="*/ 39533 w 82716"/>
                <a:gd name="connsiteY0" fmla="*/ 2068 h 75520"/>
                <a:gd name="connsiteX1" fmla="*/ 4898 w 82716"/>
                <a:gd name="connsiteY1" fmla="*/ 61352 h 75520"/>
                <a:gd name="connsiteX2" fmla="*/ 64606 w 82716"/>
                <a:gd name="connsiteY2" fmla="*/ 67513 h 75520"/>
                <a:gd name="connsiteX3" fmla="*/ 76543 w 82716"/>
                <a:gd name="connsiteY3" fmla="*/ 13224 h 75520"/>
                <a:gd name="connsiteX4" fmla="*/ 73318 w 82716"/>
                <a:gd name="connsiteY4" fmla="*/ 8868 h 75520"/>
                <a:gd name="connsiteX5" fmla="*/ 39533 w 82716"/>
                <a:gd name="connsiteY5" fmla="*/ 2068 h 75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716" h="75520">
                  <a:moveTo>
                    <a:pt x="39533" y="2068"/>
                  </a:moveTo>
                  <a:cubicBezTo>
                    <a:pt x="13610" y="9506"/>
                    <a:pt x="-10613" y="39041"/>
                    <a:pt x="4898" y="61352"/>
                  </a:cubicBezTo>
                  <a:cubicBezTo>
                    <a:pt x="20679" y="77606"/>
                    <a:pt x="45839" y="80199"/>
                    <a:pt x="64606" y="67513"/>
                  </a:cubicBezTo>
                  <a:cubicBezTo>
                    <a:pt x="82895" y="55827"/>
                    <a:pt x="88241" y="31498"/>
                    <a:pt x="76543" y="13224"/>
                  </a:cubicBezTo>
                  <a:cubicBezTo>
                    <a:pt x="75568" y="11694"/>
                    <a:pt x="74491" y="10249"/>
                    <a:pt x="73318" y="8868"/>
                  </a:cubicBezTo>
                  <a:cubicBezTo>
                    <a:pt x="64260" y="369"/>
                    <a:pt x="51173" y="-2266"/>
                    <a:pt x="39533" y="2068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59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0C03A4B0-FCE0-4ADE-89F9-F9E9949CFB95}"/>
                </a:ext>
              </a:extLst>
            </p:cNvPr>
            <p:cNvSpPr/>
            <p:nvPr/>
          </p:nvSpPr>
          <p:spPr>
            <a:xfrm>
              <a:off x="255978" y="6214490"/>
              <a:ext cx="69769" cy="63561"/>
            </a:xfrm>
            <a:custGeom>
              <a:avLst/>
              <a:gdLst>
                <a:gd name="connsiteX0" fmla="*/ 33311 w 69769"/>
                <a:gd name="connsiteY0" fmla="*/ 1702 h 63561"/>
                <a:gd name="connsiteX1" fmla="*/ 4200 w 69769"/>
                <a:gd name="connsiteY1" fmla="*/ 51636 h 63561"/>
                <a:gd name="connsiteX2" fmla="*/ 54559 w 69769"/>
                <a:gd name="connsiteY2" fmla="*/ 56736 h 63561"/>
                <a:gd name="connsiteX3" fmla="*/ 64627 w 69769"/>
                <a:gd name="connsiteY3" fmla="*/ 11264 h 63561"/>
                <a:gd name="connsiteX4" fmla="*/ 61784 w 69769"/>
                <a:gd name="connsiteY4" fmla="*/ 7439 h 63561"/>
                <a:gd name="connsiteX5" fmla="*/ 33311 w 69769"/>
                <a:gd name="connsiteY5" fmla="*/ 1702 h 63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769" h="63561">
                  <a:moveTo>
                    <a:pt x="33311" y="1702"/>
                  </a:moveTo>
                  <a:cubicBezTo>
                    <a:pt x="12062" y="8077"/>
                    <a:pt x="-9186" y="32725"/>
                    <a:pt x="4200" y="51636"/>
                  </a:cubicBezTo>
                  <a:cubicBezTo>
                    <a:pt x="17512" y="65363"/>
                    <a:pt x="38765" y="67508"/>
                    <a:pt x="54559" y="56736"/>
                  </a:cubicBezTo>
                  <a:cubicBezTo>
                    <a:pt x="69896" y="46962"/>
                    <a:pt x="74405" y="26605"/>
                    <a:pt x="64627" y="11264"/>
                  </a:cubicBezTo>
                  <a:cubicBezTo>
                    <a:pt x="63772" y="9925"/>
                    <a:pt x="62823" y="8650"/>
                    <a:pt x="61784" y="7439"/>
                  </a:cubicBezTo>
                  <a:cubicBezTo>
                    <a:pt x="54121" y="342"/>
                    <a:pt x="43125" y="-1889"/>
                    <a:pt x="33311" y="1702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59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27BE4F19-F0DF-42E9-B01C-8DB35603A46A}"/>
                </a:ext>
              </a:extLst>
            </p:cNvPr>
            <p:cNvSpPr/>
            <p:nvPr/>
          </p:nvSpPr>
          <p:spPr>
            <a:xfrm>
              <a:off x="213936" y="6390419"/>
              <a:ext cx="66226" cy="60460"/>
            </a:xfrm>
            <a:custGeom>
              <a:avLst/>
              <a:gdLst>
                <a:gd name="connsiteX0" fmla="*/ 31580 w 66226"/>
                <a:gd name="connsiteY0" fmla="*/ 1710 h 60460"/>
                <a:gd name="connsiteX1" fmla="*/ 3957 w 66226"/>
                <a:gd name="connsiteY1" fmla="*/ 49094 h 60460"/>
                <a:gd name="connsiteX2" fmla="*/ 51554 w 66226"/>
                <a:gd name="connsiteY2" fmla="*/ 53981 h 60460"/>
                <a:gd name="connsiteX3" fmla="*/ 61413 w 66226"/>
                <a:gd name="connsiteY3" fmla="*/ 10613 h 60460"/>
                <a:gd name="connsiteX4" fmla="*/ 58778 w 66226"/>
                <a:gd name="connsiteY4" fmla="*/ 7022 h 60460"/>
                <a:gd name="connsiteX5" fmla="*/ 31580 w 66226"/>
                <a:gd name="connsiteY5" fmla="*/ 1710 h 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226" h="60460">
                  <a:moveTo>
                    <a:pt x="31580" y="1710"/>
                  </a:moveTo>
                  <a:cubicBezTo>
                    <a:pt x="10332" y="7659"/>
                    <a:pt x="-8367" y="31246"/>
                    <a:pt x="3957" y="49094"/>
                  </a:cubicBezTo>
                  <a:cubicBezTo>
                    <a:pt x="16487" y="62162"/>
                    <a:pt x="36631" y="64223"/>
                    <a:pt x="51554" y="53981"/>
                  </a:cubicBezTo>
                  <a:cubicBezTo>
                    <a:pt x="66251" y="44738"/>
                    <a:pt x="70664" y="25317"/>
                    <a:pt x="61413" y="10613"/>
                  </a:cubicBezTo>
                  <a:cubicBezTo>
                    <a:pt x="60620" y="9360"/>
                    <a:pt x="59741" y="8148"/>
                    <a:pt x="58778" y="7022"/>
                  </a:cubicBezTo>
                  <a:cubicBezTo>
                    <a:pt x="51452" y="244"/>
                    <a:pt x="40921" y="-1817"/>
                    <a:pt x="31580" y="1710"/>
                  </a:cubicBezTo>
                  <a:close/>
                </a:path>
              </a:pathLst>
            </a:custGeom>
            <a:noFill/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859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34B25136-A5D7-4E55-9ADF-D204864D1374}"/>
                </a:ext>
              </a:extLst>
            </p:cNvPr>
            <p:cNvSpPr/>
            <p:nvPr/>
          </p:nvSpPr>
          <p:spPr>
            <a:xfrm>
              <a:off x="188651" y="6542864"/>
              <a:ext cx="66193" cy="60451"/>
            </a:xfrm>
            <a:custGeom>
              <a:avLst/>
              <a:gdLst>
                <a:gd name="connsiteX0" fmla="*/ 31580 w 66193"/>
                <a:gd name="connsiteY0" fmla="*/ 1616 h 60451"/>
                <a:gd name="connsiteX1" fmla="*/ 3957 w 66193"/>
                <a:gd name="connsiteY1" fmla="*/ 49000 h 60451"/>
                <a:gd name="connsiteX2" fmla="*/ 51766 w 66193"/>
                <a:gd name="connsiteY2" fmla="*/ 54100 h 60451"/>
                <a:gd name="connsiteX3" fmla="*/ 61128 w 66193"/>
                <a:gd name="connsiteY3" fmla="*/ 10307 h 60451"/>
                <a:gd name="connsiteX4" fmla="*/ 58778 w 66193"/>
                <a:gd name="connsiteY4" fmla="*/ 7140 h 60451"/>
                <a:gd name="connsiteX5" fmla="*/ 31580 w 66193"/>
                <a:gd name="connsiteY5" fmla="*/ 1616 h 60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193" h="60451">
                  <a:moveTo>
                    <a:pt x="31580" y="1616"/>
                  </a:moveTo>
                  <a:cubicBezTo>
                    <a:pt x="10332" y="7566"/>
                    <a:pt x="-8367" y="31151"/>
                    <a:pt x="3957" y="49000"/>
                  </a:cubicBezTo>
                  <a:cubicBezTo>
                    <a:pt x="16545" y="62068"/>
                    <a:pt x="36703" y="64235"/>
                    <a:pt x="51766" y="54100"/>
                  </a:cubicBezTo>
                  <a:cubicBezTo>
                    <a:pt x="66442" y="44601"/>
                    <a:pt x="70633" y="24989"/>
                    <a:pt x="61128" y="10307"/>
                  </a:cubicBezTo>
                  <a:cubicBezTo>
                    <a:pt x="60412" y="9202"/>
                    <a:pt x="59626" y="8139"/>
                    <a:pt x="58778" y="7140"/>
                  </a:cubicBezTo>
                  <a:cubicBezTo>
                    <a:pt x="51471" y="341"/>
                    <a:pt x="40963" y="-1805"/>
                    <a:pt x="31580" y="1616"/>
                  </a:cubicBezTo>
                  <a:close/>
                </a:path>
              </a:pathLst>
            </a:custGeom>
            <a:noFill/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859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B7B5CD7D-5E65-45C9-833E-D4E33A2B82FC}"/>
                </a:ext>
              </a:extLst>
            </p:cNvPr>
            <p:cNvSpPr/>
            <p:nvPr/>
          </p:nvSpPr>
          <p:spPr>
            <a:xfrm>
              <a:off x="142568" y="6760286"/>
              <a:ext cx="66167" cy="60481"/>
            </a:xfrm>
            <a:custGeom>
              <a:avLst/>
              <a:gdLst>
                <a:gd name="connsiteX0" fmla="*/ 31766 w 66167"/>
                <a:gd name="connsiteY0" fmla="*/ 1565 h 60481"/>
                <a:gd name="connsiteX1" fmla="*/ 3931 w 66167"/>
                <a:gd name="connsiteY1" fmla="*/ 49162 h 60481"/>
                <a:gd name="connsiteX2" fmla="*/ 51740 w 66167"/>
                <a:gd name="connsiteY2" fmla="*/ 54049 h 60481"/>
                <a:gd name="connsiteX3" fmla="*/ 61102 w 66167"/>
                <a:gd name="connsiteY3" fmla="*/ 10256 h 60481"/>
                <a:gd name="connsiteX4" fmla="*/ 58752 w 66167"/>
                <a:gd name="connsiteY4" fmla="*/ 7090 h 60481"/>
                <a:gd name="connsiteX5" fmla="*/ 31766 w 66167"/>
                <a:gd name="connsiteY5" fmla="*/ 1565 h 6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167" h="60481">
                  <a:moveTo>
                    <a:pt x="31766" y="1565"/>
                  </a:moveTo>
                  <a:cubicBezTo>
                    <a:pt x="10518" y="7728"/>
                    <a:pt x="-8393" y="31313"/>
                    <a:pt x="3931" y="49162"/>
                  </a:cubicBezTo>
                  <a:cubicBezTo>
                    <a:pt x="16573" y="62166"/>
                    <a:pt x="36728" y="64227"/>
                    <a:pt x="51740" y="54049"/>
                  </a:cubicBezTo>
                  <a:cubicBezTo>
                    <a:pt x="66416" y="44551"/>
                    <a:pt x="70606" y="24939"/>
                    <a:pt x="61102" y="10256"/>
                  </a:cubicBezTo>
                  <a:cubicBezTo>
                    <a:pt x="60386" y="9151"/>
                    <a:pt x="59600" y="8089"/>
                    <a:pt x="58752" y="7090"/>
                  </a:cubicBezTo>
                  <a:cubicBezTo>
                    <a:pt x="51489" y="354"/>
                    <a:pt x="41088" y="-1770"/>
                    <a:pt x="31766" y="1565"/>
                  </a:cubicBezTo>
                  <a:close/>
                </a:path>
              </a:pathLst>
            </a:custGeom>
            <a:noFill/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859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A7798ED3-C6E6-4438-B1F2-BDB37AC6D452}"/>
                </a:ext>
              </a:extLst>
            </p:cNvPr>
            <p:cNvSpPr/>
            <p:nvPr/>
          </p:nvSpPr>
          <p:spPr>
            <a:xfrm>
              <a:off x="291318" y="5473131"/>
              <a:ext cx="226245" cy="150882"/>
            </a:xfrm>
            <a:custGeom>
              <a:avLst/>
              <a:gdLst>
                <a:gd name="connsiteX0" fmla="*/ 26443 w 226245"/>
                <a:gd name="connsiteY0" fmla="*/ 139180 h 150882"/>
                <a:gd name="connsiteX1" fmla="*/ 307 w 226245"/>
                <a:gd name="connsiteY1" fmla="*/ 75435 h 150882"/>
                <a:gd name="connsiteX2" fmla="*/ 59590 w 226245"/>
                <a:gd name="connsiteY2" fmla="*/ 5528 h 150882"/>
                <a:gd name="connsiteX3" fmla="*/ 144584 w 226245"/>
                <a:gd name="connsiteY3" fmla="*/ 9352 h 150882"/>
                <a:gd name="connsiteX4" fmla="*/ 212154 w 226245"/>
                <a:gd name="connsiteY4" fmla="*/ 47174 h 150882"/>
                <a:gd name="connsiteX5" fmla="*/ 225028 w 226245"/>
                <a:gd name="connsiteY5" fmla="*/ 74330 h 150882"/>
                <a:gd name="connsiteX6" fmla="*/ 197877 w 226245"/>
                <a:gd name="connsiteY6" fmla="*/ 87207 h 150882"/>
                <a:gd name="connsiteX7" fmla="*/ 189206 w 226245"/>
                <a:gd name="connsiteY7" fmla="*/ 81384 h 150882"/>
                <a:gd name="connsiteX8" fmla="*/ 129922 w 226245"/>
                <a:gd name="connsiteY8" fmla="*/ 48025 h 150882"/>
                <a:gd name="connsiteX9" fmla="*/ 72339 w 226245"/>
                <a:gd name="connsiteY9" fmla="*/ 44625 h 150882"/>
                <a:gd name="connsiteX10" fmla="*/ 41104 w 226245"/>
                <a:gd name="connsiteY10" fmla="*/ 79472 h 150882"/>
                <a:gd name="connsiteX11" fmla="*/ 58740 w 226245"/>
                <a:gd name="connsiteY11" fmla="*/ 111982 h 150882"/>
                <a:gd name="connsiteX12" fmla="*/ 67877 w 226245"/>
                <a:gd name="connsiteY12" fmla="*/ 139605 h 150882"/>
                <a:gd name="connsiteX13" fmla="*/ 40254 w 226245"/>
                <a:gd name="connsiteY13" fmla="*/ 148955 h 150882"/>
                <a:gd name="connsiteX14" fmla="*/ 26443 w 226245"/>
                <a:gd name="connsiteY14" fmla="*/ 139180 h 150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6245" h="150882">
                  <a:moveTo>
                    <a:pt x="26443" y="139180"/>
                  </a:moveTo>
                  <a:cubicBezTo>
                    <a:pt x="7939" y="123414"/>
                    <a:pt x="-1797" y="99658"/>
                    <a:pt x="307" y="75435"/>
                  </a:cubicBezTo>
                  <a:cubicBezTo>
                    <a:pt x="5079" y="42713"/>
                    <a:pt x="28089" y="15578"/>
                    <a:pt x="59590" y="5528"/>
                  </a:cubicBezTo>
                  <a:cubicBezTo>
                    <a:pt x="87523" y="-2972"/>
                    <a:pt x="117526" y="-1612"/>
                    <a:pt x="144584" y="9352"/>
                  </a:cubicBezTo>
                  <a:cubicBezTo>
                    <a:pt x="168531" y="19233"/>
                    <a:pt x="191214" y="31918"/>
                    <a:pt x="212154" y="47174"/>
                  </a:cubicBezTo>
                  <a:cubicBezTo>
                    <a:pt x="223207" y="51127"/>
                    <a:pt x="228972" y="63281"/>
                    <a:pt x="225028" y="74330"/>
                  </a:cubicBezTo>
                  <a:cubicBezTo>
                    <a:pt x="221087" y="85379"/>
                    <a:pt x="208930" y="91138"/>
                    <a:pt x="197877" y="87207"/>
                  </a:cubicBezTo>
                  <a:cubicBezTo>
                    <a:pt x="194547" y="86017"/>
                    <a:pt x="191566" y="84019"/>
                    <a:pt x="189206" y="81384"/>
                  </a:cubicBezTo>
                  <a:cubicBezTo>
                    <a:pt x="170734" y="68104"/>
                    <a:pt x="150852" y="56928"/>
                    <a:pt x="129922" y="48025"/>
                  </a:cubicBezTo>
                  <a:cubicBezTo>
                    <a:pt x="111679" y="40353"/>
                    <a:pt x="91359" y="39143"/>
                    <a:pt x="72339" y="44625"/>
                  </a:cubicBezTo>
                  <a:cubicBezTo>
                    <a:pt x="56265" y="49533"/>
                    <a:pt x="44236" y="62962"/>
                    <a:pt x="41104" y="79472"/>
                  </a:cubicBezTo>
                  <a:cubicBezTo>
                    <a:pt x="40167" y="92816"/>
                    <a:pt x="47045" y="105501"/>
                    <a:pt x="58740" y="111982"/>
                  </a:cubicBezTo>
                  <a:cubicBezTo>
                    <a:pt x="68602" y="117337"/>
                    <a:pt x="72601" y="129427"/>
                    <a:pt x="67877" y="139605"/>
                  </a:cubicBezTo>
                  <a:cubicBezTo>
                    <a:pt x="62599" y="149549"/>
                    <a:pt x="50485" y="153650"/>
                    <a:pt x="40254" y="148955"/>
                  </a:cubicBezTo>
                  <a:cubicBezTo>
                    <a:pt x="35273" y="146256"/>
                    <a:pt x="30635" y="142984"/>
                    <a:pt x="26443" y="139180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859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02EC93A7-4339-4B8F-9F95-68A77F06D921}"/>
                </a:ext>
              </a:extLst>
            </p:cNvPr>
            <p:cNvSpPr/>
            <p:nvPr/>
          </p:nvSpPr>
          <p:spPr>
            <a:xfrm>
              <a:off x="250938" y="5613583"/>
              <a:ext cx="217364" cy="150957"/>
            </a:xfrm>
            <a:custGeom>
              <a:avLst/>
              <a:gdLst>
                <a:gd name="connsiteX0" fmla="*/ 26451 w 217364"/>
                <a:gd name="connsiteY0" fmla="*/ 139393 h 150957"/>
                <a:gd name="connsiteX1" fmla="*/ 316 w 217364"/>
                <a:gd name="connsiteY1" fmla="*/ 75648 h 150957"/>
                <a:gd name="connsiteX2" fmla="*/ 59386 w 217364"/>
                <a:gd name="connsiteY2" fmla="*/ 5528 h 150957"/>
                <a:gd name="connsiteX3" fmla="*/ 144380 w 217364"/>
                <a:gd name="connsiteY3" fmla="*/ 9352 h 150957"/>
                <a:gd name="connsiteX4" fmla="*/ 211950 w 217364"/>
                <a:gd name="connsiteY4" fmla="*/ 47174 h 150957"/>
                <a:gd name="connsiteX5" fmla="*/ 210337 w 217364"/>
                <a:gd name="connsiteY5" fmla="*/ 77178 h 150957"/>
                <a:gd name="connsiteX6" fmla="*/ 189002 w 217364"/>
                <a:gd name="connsiteY6" fmla="*/ 81385 h 150957"/>
                <a:gd name="connsiteX7" fmla="*/ 129719 w 217364"/>
                <a:gd name="connsiteY7" fmla="*/ 48025 h 150957"/>
                <a:gd name="connsiteX8" fmla="*/ 72135 w 217364"/>
                <a:gd name="connsiteY8" fmla="*/ 44625 h 150957"/>
                <a:gd name="connsiteX9" fmla="*/ 40688 w 217364"/>
                <a:gd name="connsiteY9" fmla="*/ 79685 h 150957"/>
                <a:gd name="connsiteX10" fmla="*/ 58536 w 217364"/>
                <a:gd name="connsiteY10" fmla="*/ 111983 h 150957"/>
                <a:gd name="connsiteX11" fmla="*/ 67673 w 217364"/>
                <a:gd name="connsiteY11" fmla="*/ 139605 h 150957"/>
                <a:gd name="connsiteX12" fmla="*/ 39838 w 217364"/>
                <a:gd name="connsiteY12" fmla="*/ 148955 h 150957"/>
                <a:gd name="connsiteX13" fmla="*/ 26451 w 217364"/>
                <a:gd name="connsiteY13" fmla="*/ 139393 h 150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7364" h="150957">
                  <a:moveTo>
                    <a:pt x="26451" y="139393"/>
                  </a:moveTo>
                  <a:cubicBezTo>
                    <a:pt x="7918" y="123648"/>
                    <a:pt x="-1824" y="99871"/>
                    <a:pt x="316" y="75648"/>
                  </a:cubicBezTo>
                  <a:cubicBezTo>
                    <a:pt x="5024" y="42925"/>
                    <a:pt x="27937" y="15727"/>
                    <a:pt x="59386" y="5528"/>
                  </a:cubicBezTo>
                  <a:cubicBezTo>
                    <a:pt x="87320" y="-2972"/>
                    <a:pt x="117322" y="-1612"/>
                    <a:pt x="144380" y="9352"/>
                  </a:cubicBezTo>
                  <a:cubicBezTo>
                    <a:pt x="168263" y="19360"/>
                    <a:pt x="190931" y="32046"/>
                    <a:pt x="211950" y="47174"/>
                  </a:cubicBezTo>
                  <a:cubicBezTo>
                    <a:pt x="219791" y="55908"/>
                    <a:pt x="219068" y="69337"/>
                    <a:pt x="210337" y="77178"/>
                  </a:cubicBezTo>
                  <a:cubicBezTo>
                    <a:pt x="204534" y="82383"/>
                    <a:pt x="196345" y="83998"/>
                    <a:pt x="189002" y="81385"/>
                  </a:cubicBezTo>
                  <a:cubicBezTo>
                    <a:pt x="170475" y="68211"/>
                    <a:pt x="150602" y="57013"/>
                    <a:pt x="129719" y="48025"/>
                  </a:cubicBezTo>
                  <a:cubicBezTo>
                    <a:pt x="111447" y="40460"/>
                    <a:pt x="91168" y="39271"/>
                    <a:pt x="72135" y="44625"/>
                  </a:cubicBezTo>
                  <a:cubicBezTo>
                    <a:pt x="55946" y="49554"/>
                    <a:pt x="43830" y="63047"/>
                    <a:pt x="40688" y="79685"/>
                  </a:cubicBezTo>
                  <a:cubicBezTo>
                    <a:pt x="39768" y="93029"/>
                    <a:pt x="46754" y="105672"/>
                    <a:pt x="58536" y="111983"/>
                  </a:cubicBezTo>
                  <a:cubicBezTo>
                    <a:pt x="68398" y="117337"/>
                    <a:pt x="72397" y="129427"/>
                    <a:pt x="67673" y="139605"/>
                  </a:cubicBezTo>
                  <a:cubicBezTo>
                    <a:pt x="62387" y="149656"/>
                    <a:pt x="50124" y="153779"/>
                    <a:pt x="39838" y="148955"/>
                  </a:cubicBezTo>
                  <a:cubicBezTo>
                    <a:pt x="35040" y="146256"/>
                    <a:pt x="30550" y="143069"/>
                    <a:pt x="26451" y="139393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859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7162597D-D589-4092-BF48-A79D3606CBF5}"/>
                </a:ext>
              </a:extLst>
            </p:cNvPr>
            <p:cNvSpPr/>
            <p:nvPr/>
          </p:nvSpPr>
          <p:spPr>
            <a:xfrm>
              <a:off x="200414" y="5764447"/>
              <a:ext cx="218350" cy="150581"/>
            </a:xfrm>
            <a:custGeom>
              <a:avLst/>
              <a:gdLst>
                <a:gd name="connsiteX0" fmla="*/ 26616 w 218350"/>
                <a:gd name="connsiteY0" fmla="*/ 139181 h 150581"/>
                <a:gd name="connsiteX1" fmla="*/ 268 w 218350"/>
                <a:gd name="connsiteY1" fmla="*/ 75435 h 150581"/>
                <a:gd name="connsiteX2" fmla="*/ 60188 w 218350"/>
                <a:gd name="connsiteY2" fmla="*/ 5528 h 150581"/>
                <a:gd name="connsiteX3" fmla="*/ 145182 w 218350"/>
                <a:gd name="connsiteY3" fmla="*/ 9352 h 150581"/>
                <a:gd name="connsiteX4" fmla="*/ 212752 w 218350"/>
                <a:gd name="connsiteY4" fmla="*/ 46962 h 150581"/>
                <a:gd name="connsiteX5" fmla="*/ 211526 w 218350"/>
                <a:gd name="connsiteY5" fmla="*/ 76986 h 150581"/>
                <a:gd name="connsiteX6" fmla="*/ 190016 w 218350"/>
                <a:gd name="connsiteY6" fmla="*/ 81385 h 150581"/>
                <a:gd name="connsiteX7" fmla="*/ 130308 w 218350"/>
                <a:gd name="connsiteY7" fmla="*/ 48025 h 150581"/>
                <a:gd name="connsiteX8" fmla="*/ 72725 w 218350"/>
                <a:gd name="connsiteY8" fmla="*/ 44412 h 150581"/>
                <a:gd name="connsiteX9" fmla="*/ 41277 w 218350"/>
                <a:gd name="connsiteY9" fmla="*/ 79473 h 150581"/>
                <a:gd name="connsiteX10" fmla="*/ 60188 w 218350"/>
                <a:gd name="connsiteY10" fmla="*/ 111770 h 150581"/>
                <a:gd name="connsiteX11" fmla="*/ 69325 w 218350"/>
                <a:gd name="connsiteY11" fmla="*/ 139393 h 150581"/>
                <a:gd name="connsiteX12" fmla="*/ 41490 w 218350"/>
                <a:gd name="connsiteY12" fmla="*/ 148530 h 150581"/>
                <a:gd name="connsiteX13" fmla="*/ 26616 w 218350"/>
                <a:gd name="connsiteY13" fmla="*/ 139181 h 150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8350" h="150581">
                  <a:moveTo>
                    <a:pt x="26616" y="139181"/>
                  </a:moveTo>
                  <a:cubicBezTo>
                    <a:pt x="8121" y="123393"/>
                    <a:pt x="-1677" y="99680"/>
                    <a:pt x="268" y="75435"/>
                  </a:cubicBezTo>
                  <a:cubicBezTo>
                    <a:pt x="5242" y="42606"/>
                    <a:pt x="28498" y="15472"/>
                    <a:pt x="60188" y="5528"/>
                  </a:cubicBezTo>
                  <a:cubicBezTo>
                    <a:pt x="88121" y="-2972"/>
                    <a:pt x="118124" y="-1612"/>
                    <a:pt x="145182" y="9352"/>
                  </a:cubicBezTo>
                  <a:cubicBezTo>
                    <a:pt x="169103" y="19191"/>
                    <a:pt x="191782" y="31812"/>
                    <a:pt x="212752" y="46962"/>
                  </a:cubicBezTo>
                  <a:cubicBezTo>
                    <a:pt x="220705" y="55589"/>
                    <a:pt x="220155" y="69040"/>
                    <a:pt x="211526" y="76986"/>
                  </a:cubicBezTo>
                  <a:cubicBezTo>
                    <a:pt x="205727" y="82320"/>
                    <a:pt x="197447" y="84019"/>
                    <a:pt x="190016" y="81385"/>
                  </a:cubicBezTo>
                  <a:cubicBezTo>
                    <a:pt x="171405" y="68105"/>
                    <a:pt x="151380" y="56906"/>
                    <a:pt x="130308" y="48025"/>
                  </a:cubicBezTo>
                  <a:cubicBezTo>
                    <a:pt x="112085" y="40290"/>
                    <a:pt x="91770" y="39015"/>
                    <a:pt x="72725" y="44412"/>
                  </a:cubicBezTo>
                  <a:cubicBezTo>
                    <a:pt x="56536" y="49342"/>
                    <a:pt x="44420" y="62835"/>
                    <a:pt x="41277" y="79473"/>
                  </a:cubicBezTo>
                  <a:cubicBezTo>
                    <a:pt x="40610" y="93029"/>
                    <a:pt x="48032" y="105714"/>
                    <a:pt x="60188" y="111770"/>
                  </a:cubicBezTo>
                  <a:cubicBezTo>
                    <a:pt x="70050" y="117125"/>
                    <a:pt x="74049" y="129215"/>
                    <a:pt x="69325" y="139393"/>
                  </a:cubicBezTo>
                  <a:cubicBezTo>
                    <a:pt x="63964" y="149379"/>
                    <a:pt x="51721" y="153396"/>
                    <a:pt x="41490" y="148530"/>
                  </a:cubicBezTo>
                  <a:cubicBezTo>
                    <a:pt x="36180" y="146022"/>
                    <a:pt x="31186" y="142877"/>
                    <a:pt x="26616" y="139181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859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32E071D9-9E69-43F4-83E8-D8FBFF8ED15A}"/>
                </a:ext>
              </a:extLst>
            </p:cNvPr>
            <p:cNvSpPr/>
            <p:nvPr/>
          </p:nvSpPr>
          <p:spPr>
            <a:xfrm>
              <a:off x="153629" y="5972257"/>
              <a:ext cx="222196" cy="148847"/>
            </a:xfrm>
            <a:custGeom>
              <a:avLst/>
              <a:gdLst>
                <a:gd name="connsiteX0" fmla="*/ 26442 w 222196"/>
                <a:gd name="connsiteY0" fmla="*/ 139181 h 148847"/>
                <a:gd name="connsiteX1" fmla="*/ 307 w 222196"/>
                <a:gd name="connsiteY1" fmla="*/ 75435 h 148847"/>
                <a:gd name="connsiteX2" fmla="*/ 59590 w 222196"/>
                <a:gd name="connsiteY2" fmla="*/ 5528 h 148847"/>
                <a:gd name="connsiteX3" fmla="*/ 144584 w 222196"/>
                <a:gd name="connsiteY3" fmla="*/ 9352 h 148847"/>
                <a:gd name="connsiteX4" fmla="*/ 213216 w 222196"/>
                <a:gd name="connsiteY4" fmla="*/ 46537 h 148847"/>
                <a:gd name="connsiteX5" fmla="*/ 218953 w 222196"/>
                <a:gd name="connsiteY5" fmla="*/ 75223 h 148847"/>
                <a:gd name="connsiteX6" fmla="*/ 190268 w 222196"/>
                <a:gd name="connsiteY6" fmla="*/ 80959 h 148847"/>
                <a:gd name="connsiteX7" fmla="*/ 131197 w 222196"/>
                <a:gd name="connsiteY7" fmla="*/ 47600 h 148847"/>
                <a:gd name="connsiteX8" fmla="*/ 73614 w 222196"/>
                <a:gd name="connsiteY8" fmla="*/ 43987 h 148847"/>
                <a:gd name="connsiteX9" fmla="*/ 42166 w 222196"/>
                <a:gd name="connsiteY9" fmla="*/ 79047 h 148847"/>
                <a:gd name="connsiteX10" fmla="*/ 60015 w 222196"/>
                <a:gd name="connsiteY10" fmla="*/ 111557 h 148847"/>
                <a:gd name="connsiteX11" fmla="*/ 62155 w 222196"/>
                <a:gd name="connsiteY11" fmla="*/ 141539 h 148847"/>
                <a:gd name="connsiteX12" fmla="*/ 41316 w 222196"/>
                <a:gd name="connsiteY12" fmla="*/ 148317 h 148847"/>
                <a:gd name="connsiteX13" fmla="*/ 26442 w 222196"/>
                <a:gd name="connsiteY13" fmla="*/ 139181 h 148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2196" h="148847">
                  <a:moveTo>
                    <a:pt x="26442" y="139181"/>
                  </a:moveTo>
                  <a:cubicBezTo>
                    <a:pt x="7940" y="123414"/>
                    <a:pt x="-1796" y="99658"/>
                    <a:pt x="307" y="75435"/>
                  </a:cubicBezTo>
                  <a:cubicBezTo>
                    <a:pt x="5030" y="42691"/>
                    <a:pt x="28059" y="15536"/>
                    <a:pt x="59590" y="5528"/>
                  </a:cubicBezTo>
                  <a:cubicBezTo>
                    <a:pt x="87523" y="-2972"/>
                    <a:pt x="117526" y="-1612"/>
                    <a:pt x="144584" y="9352"/>
                  </a:cubicBezTo>
                  <a:cubicBezTo>
                    <a:pt x="168832" y="19021"/>
                    <a:pt x="191866" y="31514"/>
                    <a:pt x="213216" y="46537"/>
                  </a:cubicBezTo>
                  <a:cubicBezTo>
                    <a:pt x="222453" y="53060"/>
                    <a:pt x="224975" y="65661"/>
                    <a:pt x="218953" y="75223"/>
                  </a:cubicBezTo>
                  <a:cubicBezTo>
                    <a:pt x="212439" y="84466"/>
                    <a:pt x="199834" y="86973"/>
                    <a:pt x="190268" y="80959"/>
                  </a:cubicBezTo>
                  <a:cubicBezTo>
                    <a:pt x="171892" y="67658"/>
                    <a:pt x="152078" y="56460"/>
                    <a:pt x="131197" y="47600"/>
                  </a:cubicBezTo>
                  <a:cubicBezTo>
                    <a:pt x="112975" y="39865"/>
                    <a:pt x="92659" y="38590"/>
                    <a:pt x="73614" y="43987"/>
                  </a:cubicBezTo>
                  <a:cubicBezTo>
                    <a:pt x="57370" y="48832"/>
                    <a:pt x="45218" y="62367"/>
                    <a:pt x="42166" y="79047"/>
                  </a:cubicBezTo>
                  <a:cubicBezTo>
                    <a:pt x="41217" y="92455"/>
                    <a:pt x="48199" y="105162"/>
                    <a:pt x="60015" y="111557"/>
                  </a:cubicBezTo>
                  <a:cubicBezTo>
                    <a:pt x="68882" y="119249"/>
                    <a:pt x="69840" y="132657"/>
                    <a:pt x="62155" y="141539"/>
                  </a:cubicBezTo>
                  <a:cubicBezTo>
                    <a:pt x="57000" y="147467"/>
                    <a:pt x="48983" y="150081"/>
                    <a:pt x="41316" y="148317"/>
                  </a:cubicBezTo>
                  <a:cubicBezTo>
                    <a:pt x="35994" y="145916"/>
                    <a:pt x="30996" y="142835"/>
                    <a:pt x="26442" y="139181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859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A2A99ACB-834E-457B-8BF7-EEB0567E7624}"/>
                </a:ext>
              </a:extLst>
            </p:cNvPr>
            <p:cNvSpPr/>
            <p:nvPr/>
          </p:nvSpPr>
          <p:spPr>
            <a:xfrm>
              <a:off x="93510" y="6159668"/>
              <a:ext cx="225937" cy="150706"/>
            </a:xfrm>
            <a:custGeom>
              <a:avLst/>
              <a:gdLst>
                <a:gd name="connsiteX0" fmla="*/ 26640 w 225937"/>
                <a:gd name="connsiteY0" fmla="*/ 139181 h 150706"/>
                <a:gd name="connsiteX1" fmla="*/ 292 w 225937"/>
                <a:gd name="connsiteY1" fmla="*/ 75435 h 150706"/>
                <a:gd name="connsiteX2" fmla="*/ 59576 w 225937"/>
                <a:gd name="connsiteY2" fmla="*/ 5528 h 150706"/>
                <a:gd name="connsiteX3" fmla="*/ 144569 w 225937"/>
                <a:gd name="connsiteY3" fmla="*/ 9352 h 150706"/>
                <a:gd name="connsiteX4" fmla="*/ 212139 w 225937"/>
                <a:gd name="connsiteY4" fmla="*/ 46962 h 150706"/>
                <a:gd name="connsiteX5" fmla="*/ 224614 w 225937"/>
                <a:gd name="connsiteY5" fmla="*/ 74309 h 150706"/>
                <a:gd name="connsiteX6" fmla="*/ 197278 w 225937"/>
                <a:gd name="connsiteY6" fmla="*/ 86782 h 150706"/>
                <a:gd name="connsiteX7" fmla="*/ 189191 w 225937"/>
                <a:gd name="connsiteY7" fmla="*/ 81385 h 150706"/>
                <a:gd name="connsiteX8" fmla="*/ 130120 w 225937"/>
                <a:gd name="connsiteY8" fmla="*/ 48025 h 150706"/>
                <a:gd name="connsiteX9" fmla="*/ 72537 w 225937"/>
                <a:gd name="connsiteY9" fmla="*/ 44625 h 150706"/>
                <a:gd name="connsiteX10" fmla="*/ 41089 w 225937"/>
                <a:gd name="connsiteY10" fmla="*/ 79472 h 150706"/>
                <a:gd name="connsiteX11" fmla="*/ 58938 w 225937"/>
                <a:gd name="connsiteY11" fmla="*/ 111982 h 150706"/>
                <a:gd name="connsiteX12" fmla="*/ 67862 w 225937"/>
                <a:gd name="connsiteY12" fmla="*/ 139605 h 150706"/>
                <a:gd name="connsiteX13" fmla="*/ 40239 w 225937"/>
                <a:gd name="connsiteY13" fmla="*/ 148742 h 150706"/>
                <a:gd name="connsiteX14" fmla="*/ 26640 w 225937"/>
                <a:gd name="connsiteY14" fmla="*/ 139181 h 150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5937" h="150706">
                  <a:moveTo>
                    <a:pt x="26640" y="139181"/>
                  </a:moveTo>
                  <a:cubicBezTo>
                    <a:pt x="8059" y="123456"/>
                    <a:pt x="-1759" y="99701"/>
                    <a:pt x="292" y="75435"/>
                  </a:cubicBezTo>
                  <a:cubicBezTo>
                    <a:pt x="5064" y="42713"/>
                    <a:pt x="28075" y="15578"/>
                    <a:pt x="59576" y="5528"/>
                  </a:cubicBezTo>
                  <a:cubicBezTo>
                    <a:pt x="87509" y="-2972"/>
                    <a:pt x="117512" y="-1612"/>
                    <a:pt x="144569" y="9352"/>
                  </a:cubicBezTo>
                  <a:cubicBezTo>
                    <a:pt x="168470" y="19233"/>
                    <a:pt x="191144" y="31854"/>
                    <a:pt x="212139" y="46962"/>
                  </a:cubicBezTo>
                  <a:cubicBezTo>
                    <a:pt x="223133" y="51063"/>
                    <a:pt x="228719" y="63302"/>
                    <a:pt x="224614" y="74309"/>
                  </a:cubicBezTo>
                  <a:cubicBezTo>
                    <a:pt x="220511" y="85294"/>
                    <a:pt x="208272" y="90883"/>
                    <a:pt x="197278" y="86782"/>
                  </a:cubicBezTo>
                  <a:cubicBezTo>
                    <a:pt x="194201" y="85634"/>
                    <a:pt x="191435" y="83785"/>
                    <a:pt x="189191" y="81385"/>
                  </a:cubicBezTo>
                  <a:cubicBezTo>
                    <a:pt x="170815" y="68083"/>
                    <a:pt x="151001" y="56885"/>
                    <a:pt x="130120" y="48025"/>
                  </a:cubicBezTo>
                  <a:cubicBezTo>
                    <a:pt x="111908" y="40205"/>
                    <a:pt x="91542" y="39015"/>
                    <a:pt x="72537" y="44625"/>
                  </a:cubicBezTo>
                  <a:cubicBezTo>
                    <a:pt x="56326" y="49384"/>
                    <a:pt x="44168" y="62856"/>
                    <a:pt x="41089" y="79472"/>
                  </a:cubicBezTo>
                  <a:cubicBezTo>
                    <a:pt x="40139" y="92880"/>
                    <a:pt x="47121" y="105586"/>
                    <a:pt x="58938" y="111982"/>
                  </a:cubicBezTo>
                  <a:cubicBezTo>
                    <a:pt x="68719" y="117400"/>
                    <a:pt x="72621" y="129491"/>
                    <a:pt x="67862" y="139605"/>
                  </a:cubicBezTo>
                  <a:cubicBezTo>
                    <a:pt x="62511" y="149464"/>
                    <a:pt x="50415" y="153459"/>
                    <a:pt x="40239" y="148742"/>
                  </a:cubicBezTo>
                  <a:cubicBezTo>
                    <a:pt x="35254" y="146256"/>
                    <a:pt x="30669" y="143027"/>
                    <a:pt x="26640" y="139181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859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AE45AA41-3562-4833-8F11-7C108A0C2F1E}"/>
                </a:ext>
              </a:extLst>
            </p:cNvPr>
            <p:cNvSpPr/>
            <p:nvPr/>
          </p:nvSpPr>
          <p:spPr>
            <a:xfrm>
              <a:off x="46976" y="6358425"/>
              <a:ext cx="221028" cy="151648"/>
            </a:xfrm>
            <a:custGeom>
              <a:avLst/>
              <a:gdLst>
                <a:gd name="connsiteX0" fmla="*/ 26640 w 221028"/>
                <a:gd name="connsiteY0" fmla="*/ 139309 h 151648"/>
                <a:gd name="connsiteX1" fmla="*/ 292 w 221028"/>
                <a:gd name="connsiteY1" fmla="*/ 75563 h 151648"/>
                <a:gd name="connsiteX2" fmla="*/ 59576 w 221028"/>
                <a:gd name="connsiteY2" fmla="*/ 5444 h 151648"/>
                <a:gd name="connsiteX3" fmla="*/ 144569 w 221028"/>
                <a:gd name="connsiteY3" fmla="*/ 9481 h 151648"/>
                <a:gd name="connsiteX4" fmla="*/ 212139 w 221028"/>
                <a:gd name="connsiteY4" fmla="*/ 47090 h 151648"/>
                <a:gd name="connsiteX5" fmla="*/ 217876 w 221028"/>
                <a:gd name="connsiteY5" fmla="*/ 75563 h 151648"/>
                <a:gd name="connsiteX6" fmla="*/ 189191 w 221028"/>
                <a:gd name="connsiteY6" fmla="*/ 81513 h 151648"/>
                <a:gd name="connsiteX7" fmla="*/ 130333 w 221028"/>
                <a:gd name="connsiteY7" fmla="*/ 49003 h 151648"/>
                <a:gd name="connsiteX8" fmla="*/ 72750 w 221028"/>
                <a:gd name="connsiteY8" fmla="*/ 45390 h 151648"/>
                <a:gd name="connsiteX9" fmla="*/ 41302 w 221028"/>
                <a:gd name="connsiteY9" fmla="*/ 80451 h 151648"/>
                <a:gd name="connsiteX10" fmla="*/ 59151 w 221028"/>
                <a:gd name="connsiteY10" fmla="*/ 112748 h 151648"/>
                <a:gd name="connsiteX11" fmla="*/ 68075 w 221028"/>
                <a:gd name="connsiteY11" fmla="*/ 140371 h 151648"/>
                <a:gd name="connsiteX12" fmla="*/ 40452 w 221028"/>
                <a:gd name="connsiteY12" fmla="*/ 149720 h 151648"/>
                <a:gd name="connsiteX13" fmla="*/ 26640 w 221028"/>
                <a:gd name="connsiteY13" fmla="*/ 139309 h 151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1028" h="151648">
                  <a:moveTo>
                    <a:pt x="26640" y="139309"/>
                  </a:moveTo>
                  <a:cubicBezTo>
                    <a:pt x="8059" y="123585"/>
                    <a:pt x="-1759" y="99829"/>
                    <a:pt x="292" y="75563"/>
                  </a:cubicBezTo>
                  <a:cubicBezTo>
                    <a:pt x="4989" y="42756"/>
                    <a:pt x="28013" y="15536"/>
                    <a:pt x="59576" y="5444"/>
                  </a:cubicBezTo>
                  <a:cubicBezTo>
                    <a:pt x="87533" y="-2992"/>
                    <a:pt x="117536" y="-1569"/>
                    <a:pt x="144569" y="9481"/>
                  </a:cubicBezTo>
                  <a:cubicBezTo>
                    <a:pt x="168508" y="19276"/>
                    <a:pt x="191193" y="31919"/>
                    <a:pt x="212139" y="47090"/>
                  </a:cubicBezTo>
                  <a:cubicBezTo>
                    <a:pt x="221253" y="53592"/>
                    <a:pt x="223762" y="66044"/>
                    <a:pt x="217876" y="75563"/>
                  </a:cubicBezTo>
                  <a:cubicBezTo>
                    <a:pt x="211427" y="84870"/>
                    <a:pt x="198810" y="87484"/>
                    <a:pt x="189191" y="81513"/>
                  </a:cubicBezTo>
                  <a:cubicBezTo>
                    <a:pt x="170890" y="68445"/>
                    <a:pt x="151139" y="57545"/>
                    <a:pt x="130333" y="49003"/>
                  </a:cubicBezTo>
                  <a:cubicBezTo>
                    <a:pt x="112110" y="41268"/>
                    <a:pt x="91795" y="39993"/>
                    <a:pt x="72750" y="45390"/>
                  </a:cubicBezTo>
                  <a:cubicBezTo>
                    <a:pt x="56560" y="50320"/>
                    <a:pt x="44444" y="63813"/>
                    <a:pt x="41302" y="80451"/>
                  </a:cubicBezTo>
                  <a:cubicBezTo>
                    <a:pt x="40327" y="93794"/>
                    <a:pt x="47328" y="106459"/>
                    <a:pt x="59151" y="112748"/>
                  </a:cubicBezTo>
                  <a:cubicBezTo>
                    <a:pt x="68931" y="118166"/>
                    <a:pt x="72834" y="130257"/>
                    <a:pt x="68075" y="140371"/>
                  </a:cubicBezTo>
                  <a:cubicBezTo>
                    <a:pt x="62796" y="150315"/>
                    <a:pt x="50683" y="154416"/>
                    <a:pt x="40452" y="149720"/>
                  </a:cubicBezTo>
                  <a:cubicBezTo>
                    <a:pt x="35428" y="146852"/>
                    <a:pt x="30787" y="143346"/>
                    <a:pt x="26640" y="139309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859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6F825119-5E96-4E7C-9DBB-81EE30B03E91}"/>
                </a:ext>
              </a:extLst>
            </p:cNvPr>
            <p:cNvSpPr/>
            <p:nvPr/>
          </p:nvSpPr>
          <p:spPr>
            <a:xfrm>
              <a:off x="5102" y="6527053"/>
              <a:ext cx="218710" cy="148787"/>
            </a:xfrm>
            <a:custGeom>
              <a:avLst/>
              <a:gdLst>
                <a:gd name="connsiteX0" fmla="*/ 26442 w 218710"/>
                <a:gd name="connsiteY0" fmla="*/ 139180 h 148787"/>
                <a:gd name="connsiteX1" fmla="*/ 307 w 218710"/>
                <a:gd name="connsiteY1" fmla="*/ 75435 h 148787"/>
                <a:gd name="connsiteX2" fmla="*/ 59378 w 218710"/>
                <a:gd name="connsiteY2" fmla="*/ 5528 h 148787"/>
                <a:gd name="connsiteX3" fmla="*/ 144371 w 218710"/>
                <a:gd name="connsiteY3" fmla="*/ 9353 h 148787"/>
                <a:gd name="connsiteX4" fmla="*/ 213004 w 218710"/>
                <a:gd name="connsiteY4" fmla="*/ 46538 h 148787"/>
                <a:gd name="connsiteX5" fmla="*/ 212003 w 218710"/>
                <a:gd name="connsiteY5" fmla="*/ 76561 h 148787"/>
                <a:gd name="connsiteX6" fmla="*/ 190055 w 218710"/>
                <a:gd name="connsiteY6" fmla="*/ 80960 h 148787"/>
                <a:gd name="connsiteX7" fmla="*/ 130772 w 218710"/>
                <a:gd name="connsiteY7" fmla="*/ 47600 h 148787"/>
                <a:gd name="connsiteX8" fmla="*/ 73189 w 218710"/>
                <a:gd name="connsiteY8" fmla="*/ 43988 h 148787"/>
                <a:gd name="connsiteX9" fmla="*/ 41954 w 218710"/>
                <a:gd name="connsiteY9" fmla="*/ 79048 h 148787"/>
                <a:gd name="connsiteX10" fmla="*/ 59590 w 218710"/>
                <a:gd name="connsiteY10" fmla="*/ 111558 h 148787"/>
                <a:gd name="connsiteX11" fmla="*/ 61592 w 218710"/>
                <a:gd name="connsiteY11" fmla="*/ 141539 h 148787"/>
                <a:gd name="connsiteX12" fmla="*/ 41104 w 218710"/>
                <a:gd name="connsiteY12" fmla="*/ 148317 h 148787"/>
                <a:gd name="connsiteX13" fmla="*/ 26442 w 218710"/>
                <a:gd name="connsiteY13" fmla="*/ 139180 h 148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8710" h="148787">
                  <a:moveTo>
                    <a:pt x="26442" y="139180"/>
                  </a:moveTo>
                  <a:cubicBezTo>
                    <a:pt x="7940" y="123414"/>
                    <a:pt x="-1796" y="99659"/>
                    <a:pt x="307" y="75435"/>
                  </a:cubicBezTo>
                  <a:cubicBezTo>
                    <a:pt x="5091" y="42798"/>
                    <a:pt x="27989" y="15685"/>
                    <a:pt x="59378" y="5528"/>
                  </a:cubicBezTo>
                  <a:cubicBezTo>
                    <a:pt x="87311" y="-2972"/>
                    <a:pt x="117314" y="-1612"/>
                    <a:pt x="144371" y="9353"/>
                  </a:cubicBezTo>
                  <a:cubicBezTo>
                    <a:pt x="168619" y="19021"/>
                    <a:pt x="191653" y="31515"/>
                    <a:pt x="213004" y="46538"/>
                  </a:cubicBezTo>
                  <a:cubicBezTo>
                    <a:pt x="221021" y="55100"/>
                    <a:pt x="220572" y="68551"/>
                    <a:pt x="212003" y="76561"/>
                  </a:cubicBezTo>
                  <a:cubicBezTo>
                    <a:pt x="206113" y="82086"/>
                    <a:pt x="197611" y="83786"/>
                    <a:pt x="190055" y="80960"/>
                  </a:cubicBezTo>
                  <a:cubicBezTo>
                    <a:pt x="171605" y="67658"/>
                    <a:pt x="151720" y="56460"/>
                    <a:pt x="130772" y="47600"/>
                  </a:cubicBezTo>
                  <a:cubicBezTo>
                    <a:pt x="112549" y="39866"/>
                    <a:pt x="92235" y="38591"/>
                    <a:pt x="73189" y="43988"/>
                  </a:cubicBezTo>
                  <a:cubicBezTo>
                    <a:pt x="57082" y="48981"/>
                    <a:pt x="45059" y="62474"/>
                    <a:pt x="41954" y="79048"/>
                  </a:cubicBezTo>
                  <a:cubicBezTo>
                    <a:pt x="40852" y="92434"/>
                    <a:pt x="47775" y="105183"/>
                    <a:pt x="59590" y="111558"/>
                  </a:cubicBezTo>
                  <a:cubicBezTo>
                    <a:pt x="68422" y="119292"/>
                    <a:pt x="69318" y="132700"/>
                    <a:pt x="61592" y="141539"/>
                  </a:cubicBezTo>
                  <a:cubicBezTo>
                    <a:pt x="56503" y="147361"/>
                    <a:pt x="48657" y="149954"/>
                    <a:pt x="41104" y="148317"/>
                  </a:cubicBezTo>
                  <a:cubicBezTo>
                    <a:pt x="35809" y="145980"/>
                    <a:pt x="30873" y="142899"/>
                    <a:pt x="26442" y="139180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859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BB1AD848-9904-4837-AE0A-646ED4074BE0}"/>
                </a:ext>
              </a:extLst>
            </p:cNvPr>
            <p:cNvSpPr/>
            <p:nvPr/>
          </p:nvSpPr>
          <p:spPr>
            <a:xfrm>
              <a:off x="-34428" y="6728148"/>
              <a:ext cx="217187" cy="149136"/>
            </a:xfrm>
            <a:custGeom>
              <a:avLst/>
              <a:gdLst>
                <a:gd name="connsiteX0" fmla="*/ 26451 w 217187"/>
                <a:gd name="connsiteY0" fmla="*/ 139309 h 149136"/>
                <a:gd name="connsiteX1" fmla="*/ 316 w 217187"/>
                <a:gd name="connsiteY1" fmla="*/ 75563 h 149136"/>
                <a:gd name="connsiteX2" fmla="*/ 59386 w 217187"/>
                <a:gd name="connsiteY2" fmla="*/ 5444 h 149136"/>
                <a:gd name="connsiteX3" fmla="*/ 144380 w 217187"/>
                <a:gd name="connsiteY3" fmla="*/ 9481 h 149136"/>
                <a:gd name="connsiteX4" fmla="*/ 211950 w 217187"/>
                <a:gd name="connsiteY4" fmla="*/ 47090 h 149136"/>
                <a:gd name="connsiteX5" fmla="*/ 209960 w 217187"/>
                <a:gd name="connsiteY5" fmla="*/ 77072 h 149136"/>
                <a:gd name="connsiteX6" fmla="*/ 188789 w 217187"/>
                <a:gd name="connsiteY6" fmla="*/ 81088 h 149136"/>
                <a:gd name="connsiteX7" fmla="*/ 129506 w 217187"/>
                <a:gd name="connsiteY7" fmla="*/ 47728 h 149136"/>
                <a:gd name="connsiteX8" fmla="*/ 71923 w 217187"/>
                <a:gd name="connsiteY8" fmla="*/ 44328 h 149136"/>
                <a:gd name="connsiteX9" fmla="*/ 40688 w 217187"/>
                <a:gd name="connsiteY9" fmla="*/ 79388 h 149136"/>
                <a:gd name="connsiteX10" fmla="*/ 58324 w 217187"/>
                <a:gd name="connsiteY10" fmla="*/ 111686 h 149136"/>
                <a:gd name="connsiteX11" fmla="*/ 60806 w 217187"/>
                <a:gd name="connsiteY11" fmla="*/ 141625 h 149136"/>
                <a:gd name="connsiteX12" fmla="*/ 40050 w 217187"/>
                <a:gd name="connsiteY12" fmla="*/ 148658 h 149136"/>
                <a:gd name="connsiteX13" fmla="*/ 26451 w 217187"/>
                <a:gd name="connsiteY13" fmla="*/ 139309 h 149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7187" h="149136">
                  <a:moveTo>
                    <a:pt x="26451" y="139309"/>
                  </a:moveTo>
                  <a:cubicBezTo>
                    <a:pt x="7919" y="123564"/>
                    <a:pt x="-1824" y="99787"/>
                    <a:pt x="316" y="75563"/>
                  </a:cubicBezTo>
                  <a:cubicBezTo>
                    <a:pt x="5024" y="42840"/>
                    <a:pt x="27936" y="15642"/>
                    <a:pt x="59386" y="5444"/>
                  </a:cubicBezTo>
                  <a:cubicBezTo>
                    <a:pt x="87344" y="-2992"/>
                    <a:pt x="117347" y="-1569"/>
                    <a:pt x="144380" y="9481"/>
                  </a:cubicBezTo>
                  <a:cubicBezTo>
                    <a:pt x="168320" y="19276"/>
                    <a:pt x="191003" y="31919"/>
                    <a:pt x="211950" y="47090"/>
                  </a:cubicBezTo>
                  <a:cubicBezTo>
                    <a:pt x="219680" y="55930"/>
                    <a:pt x="218790" y="69337"/>
                    <a:pt x="209960" y="77072"/>
                  </a:cubicBezTo>
                  <a:cubicBezTo>
                    <a:pt x="204155" y="82150"/>
                    <a:pt x="196051" y="83701"/>
                    <a:pt x="188789" y="81088"/>
                  </a:cubicBezTo>
                  <a:cubicBezTo>
                    <a:pt x="170290" y="67871"/>
                    <a:pt x="150413" y="56673"/>
                    <a:pt x="129506" y="47728"/>
                  </a:cubicBezTo>
                  <a:cubicBezTo>
                    <a:pt x="111236" y="40164"/>
                    <a:pt x="90956" y="38974"/>
                    <a:pt x="71923" y="44328"/>
                  </a:cubicBezTo>
                  <a:cubicBezTo>
                    <a:pt x="55789" y="49279"/>
                    <a:pt x="43749" y="62793"/>
                    <a:pt x="40688" y="79388"/>
                  </a:cubicBezTo>
                  <a:cubicBezTo>
                    <a:pt x="39560" y="92711"/>
                    <a:pt x="46502" y="105439"/>
                    <a:pt x="58324" y="111686"/>
                  </a:cubicBezTo>
                  <a:cubicBezTo>
                    <a:pt x="67279" y="119271"/>
                    <a:pt x="68391" y="132679"/>
                    <a:pt x="60806" y="141625"/>
                  </a:cubicBezTo>
                  <a:cubicBezTo>
                    <a:pt x="55722" y="147638"/>
                    <a:pt x="47736" y="150337"/>
                    <a:pt x="40050" y="148658"/>
                  </a:cubicBezTo>
                  <a:cubicBezTo>
                    <a:pt x="35165" y="146087"/>
                    <a:pt x="30600" y="142942"/>
                    <a:pt x="26451" y="139309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859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534A1918-93E4-4E93-8460-2FF36C7940E5}"/>
                </a:ext>
              </a:extLst>
            </p:cNvPr>
            <p:cNvSpPr/>
            <p:nvPr/>
          </p:nvSpPr>
          <p:spPr>
            <a:xfrm>
              <a:off x="551194" y="5515977"/>
              <a:ext cx="966849" cy="351037"/>
            </a:xfrm>
            <a:custGeom>
              <a:avLst/>
              <a:gdLst>
                <a:gd name="connsiteX0" fmla="*/ 901446 w 966849"/>
                <a:gd name="connsiteY0" fmla="*/ 215325 h 351037"/>
                <a:gd name="connsiteX1" fmla="*/ 965191 w 966849"/>
                <a:gd name="connsiteY1" fmla="*/ 259310 h 351037"/>
                <a:gd name="connsiteX2" fmla="*/ 934806 w 966849"/>
                <a:gd name="connsiteY2" fmla="*/ 327730 h 351037"/>
                <a:gd name="connsiteX3" fmla="*/ 902296 w 966849"/>
                <a:gd name="connsiteY3" fmla="*/ 348978 h 351037"/>
                <a:gd name="connsiteX4" fmla="*/ 861712 w 966849"/>
                <a:gd name="connsiteY4" fmla="*/ 348978 h 351037"/>
                <a:gd name="connsiteX5" fmla="*/ 407632 w 966849"/>
                <a:gd name="connsiteY5" fmla="*/ 234661 h 351037"/>
                <a:gd name="connsiteX6" fmla="*/ 113979 w 966849"/>
                <a:gd name="connsiteY6" fmla="*/ 141806 h 351037"/>
                <a:gd name="connsiteX7" fmla="*/ 87 w 966849"/>
                <a:gd name="connsiteY7" fmla="*/ 78061 h 351037"/>
                <a:gd name="connsiteX8" fmla="*/ 45984 w 966849"/>
                <a:gd name="connsiteY8" fmla="*/ 4116 h 351037"/>
                <a:gd name="connsiteX9" fmla="*/ 129703 w 966849"/>
                <a:gd name="connsiteY9" fmla="*/ 11766 h 351037"/>
                <a:gd name="connsiteX10" fmla="*/ 255919 w 966849"/>
                <a:gd name="connsiteY10" fmla="*/ 45550 h 351037"/>
                <a:gd name="connsiteX11" fmla="*/ 559771 w 966849"/>
                <a:gd name="connsiteY11" fmla="*/ 123320 h 351037"/>
                <a:gd name="connsiteX12" fmla="*/ 901446 w 966849"/>
                <a:gd name="connsiteY12" fmla="*/ 215325 h 35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66849" h="351037">
                  <a:moveTo>
                    <a:pt x="901446" y="215325"/>
                  </a:moveTo>
                  <a:cubicBezTo>
                    <a:pt x="927794" y="222338"/>
                    <a:pt x="957754" y="233174"/>
                    <a:pt x="965191" y="259310"/>
                  </a:cubicBezTo>
                  <a:cubicBezTo>
                    <a:pt x="972628" y="285445"/>
                    <a:pt x="954142" y="309881"/>
                    <a:pt x="934806" y="327730"/>
                  </a:cubicBezTo>
                  <a:cubicBezTo>
                    <a:pt x="925652" y="337100"/>
                    <a:pt x="914554" y="344346"/>
                    <a:pt x="902296" y="348978"/>
                  </a:cubicBezTo>
                  <a:cubicBezTo>
                    <a:pt x="888910" y="351741"/>
                    <a:pt x="875098" y="351741"/>
                    <a:pt x="861712" y="348978"/>
                  </a:cubicBezTo>
                  <a:cubicBezTo>
                    <a:pt x="706598" y="329217"/>
                    <a:pt x="556584" y="281833"/>
                    <a:pt x="407632" y="234661"/>
                  </a:cubicBezTo>
                  <a:lnTo>
                    <a:pt x="113979" y="141806"/>
                  </a:lnTo>
                  <a:cubicBezTo>
                    <a:pt x="80831" y="131394"/>
                    <a:pt x="7737" y="122257"/>
                    <a:pt x="87" y="78061"/>
                  </a:cubicBezTo>
                  <a:cubicBezTo>
                    <a:pt x="-1187" y="46336"/>
                    <a:pt x="16995" y="17056"/>
                    <a:pt x="45984" y="4116"/>
                  </a:cubicBezTo>
                  <a:cubicBezTo>
                    <a:pt x="72545" y="-5658"/>
                    <a:pt x="103992" y="4116"/>
                    <a:pt x="129703" y="11766"/>
                  </a:cubicBezTo>
                  <a:cubicBezTo>
                    <a:pt x="172200" y="23452"/>
                    <a:pt x="213422" y="34926"/>
                    <a:pt x="255919" y="45550"/>
                  </a:cubicBezTo>
                  <a:cubicBezTo>
                    <a:pt x="357344" y="71049"/>
                    <a:pt x="458629" y="96971"/>
                    <a:pt x="559771" y="123320"/>
                  </a:cubicBezTo>
                  <a:cubicBezTo>
                    <a:pt x="673805" y="153768"/>
                    <a:pt x="787697" y="184451"/>
                    <a:pt x="901446" y="215325"/>
                  </a:cubicBezTo>
                  <a:close/>
                </a:path>
              </a:pathLst>
            </a:custGeom>
            <a:solidFill>
              <a:srgbClr val="EFA43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59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A5CC746B-12DD-421F-AF32-4901929B7227}"/>
                </a:ext>
              </a:extLst>
            </p:cNvPr>
            <p:cNvSpPr/>
            <p:nvPr/>
          </p:nvSpPr>
          <p:spPr>
            <a:xfrm>
              <a:off x="716782" y="5845820"/>
              <a:ext cx="431980" cy="119628"/>
            </a:xfrm>
            <a:custGeom>
              <a:avLst/>
              <a:gdLst>
                <a:gd name="connsiteX0" fmla="*/ 24 w 431980"/>
                <a:gd name="connsiteY0" fmla="*/ 12 h 119628"/>
                <a:gd name="connsiteX1" fmla="*/ 432005 w 431980"/>
                <a:gd name="connsiteY1" fmla="*/ 119641 h 119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1980" h="119628">
                  <a:moveTo>
                    <a:pt x="24" y="12"/>
                  </a:moveTo>
                  <a:lnTo>
                    <a:pt x="432005" y="119641"/>
                  </a:lnTo>
                </a:path>
              </a:pathLst>
            </a:custGeom>
            <a:noFill/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1859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55432B42-26BE-4801-A90E-5C347B068C40}"/>
                </a:ext>
              </a:extLst>
            </p:cNvPr>
            <p:cNvSpPr/>
            <p:nvPr/>
          </p:nvSpPr>
          <p:spPr>
            <a:xfrm>
              <a:off x="817075" y="5965873"/>
              <a:ext cx="187198" cy="59070"/>
            </a:xfrm>
            <a:custGeom>
              <a:avLst/>
              <a:gdLst>
                <a:gd name="connsiteX0" fmla="*/ 24 w 187198"/>
                <a:gd name="connsiteY0" fmla="*/ 12 h 59070"/>
                <a:gd name="connsiteX1" fmla="*/ 187223 w 187198"/>
                <a:gd name="connsiteY1" fmla="*/ 59083 h 59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7198" h="59070">
                  <a:moveTo>
                    <a:pt x="24" y="12"/>
                  </a:moveTo>
                  <a:cubicBezTo>
                    <a:pt x="61307" y="23088"/>
                    <a:pt x="123799" y="42806"/>
                    <a:pt x="187223" y="59083"/>
                  </a:cubicBezTo>
                </a:path>
              </a:pathLst>
            </a:custGeom>
            <a:noFill/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1859"/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CE6DFA35-EAD4-49DB-B313-205A1C1906D8}"/>
              </a:ext>
            </a:extLst>
          </p:cNvPr>
          <p:cNvGrpSpPr/>
          <p:nvPr/>
        </p:nvGrpSpPr>
        <p:grpSpPr>
          <a:xfrm>
            <a:off x="-540593" y="3029504"/>
            <a:ext cx="1490780" cy="1420276"/>
            <a:chOff x="-557053" y="3028513"/>
            <a:chExt cx="1494477" cy="1423798"/>
          </a:xfrm>
        </p:grpSpPr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0CE2E00E-57DE-48DE-944C-B877377F0CA5}"/>
                </a:ext>
              </a:extLst>
            </p:cNvPr>
            <p:cNvSpPr/>
            <p:nvPr/>
          </p:nvSpPr>
          <p:spPr>
            <a:xfrm>
              <a:off x="-499470" y="3136171"/>
              <a:ext cx="1436894" cy="1316140"/>
            </a:xfrm>
            <a:custGeom>
              <a:avLst/>
              <a:gdLst>
                <a:gd name="connsiteX0" fmla="*/ 1434924 w 1436894"/>
                <a:gd name="connsiteY0" fmla="*/ 471138 h 1316140"/>
                <a:gd name="connsiteX1" fmla="*/ 1363104 w 1436894"/>
                <a:gd name="connsiteY1" fmla="*/ 389757 h 1316140"/>
                <a:gd name="connsiteX2" fmla="*/ 1171868 w 1436894"/>
                <a:gd name="connsiteY2" fmla="*/ 293926 h 1316140"/>
                <a:gd name="connsiteX3" fmla="*/ 778559 w 1436894"/>
                <a:gd name="connsiteY3" fmla="*/ 128826 h 1316140"/>
                <a:gd name="connsiteX4" fmla="*/ 379301 w 1436894"/>
                <a:gd name="connsiteY4" fmla="*/ 3248 h 1316140"/>
                <a:gd name="connsiteX5" fmla="*/ 267747 w 1436894"/>
                <a:gd name="connsiteY5" fmla="*/ 75492 h 1316140"/>
                <a:gd name="connsiteX6" fmla="*/ 151943 w 1436894"/>
                <a:gd name="connsiteY6" fmla="*/ 285640 h 1316140"/>
                <a:gd name="connsiteX7" fmla="*/ 56113 w 1436894"/>
                <a:gd name="connsiteY7" fmla="*/ 531909 h 1316140"/>
                <a:gd name="connsiteX8" fmla="*/ 1292 w 1436894"/>
                <a:gd name="connsiteY8" fmla="*/ 742906 h 1316140"/>
                <a:gd name="connsiteX9" fmla="*/ 39964 w 1436894"/>
                <a:gd name="connsiteY9" fmla="*/ 861472 h 1316140"/>
                <a:gd name="connsiteX10" fmla="*/ 221213 w 1436894"/>
                <a:gd name="connsiteY10" fmla="*/ 953690 h 1316140"/>
                <a:gd name="connsiteX11" fmla="*/ 1043315 w 1436894"/>
                <a:gd name="connsiteY11" fmla="*/ 1309601 h 1316140"/>
                <a:gd name="connsiteX12" fmla="*/ 1160819 w 1436894"/>
                <a:gd name="connsiteY12" fmla="*/ 1258393 h 1316140"/>
                <a:gd name="connsiteX13" fmla="*/ 1285122 w 1436894"/>
                <a:gd name="connsiteY13" fmla="*/ 1019985 h 1316140"/>
                <a:gd name="connsiteX14" fmla="*/ 1436836 w 1436894"/>
                <a:gd name="connsiteY14" fmla="*/ 477513 h 1316140"/>
                <a:gd name="connsiteX15" fmla="*/ 1434924 w 1436894"/>
                <a:gd name="connsiteY15" fmla="*/ 471138 h 1316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36894" h="1316140">
                  <a:moveTo>
                    <a:pt x="1434924" y="471138"/>
                  </a:moveTo>
                  <a:cubicBezTo>
                    <a:pt x="1436199" y="422054"/>
                    <a:pt x="1397526" y="409518"/>
                    <a:pt x="1363104" y="389757"/>
                  </a:cubicBezTo>
                  <a:cubicBezTo>
                    <a:pt x="1301696" y="354272"/>
                    <a:pt x="1236888" y="324311"/>
                    <a:pt x="1171868" y="293926"/>
                  </a:cubicBezTo>
                  <a:cubicBezTo>
                    <a:pt x="1044377" y="233156"/>
                    <a:pt x="911575" y="178972"/>
                    <a:pt x="778559" y="128826"/>
                  </a:cubicBezTo>
                  <a:cubicBezTo>
                    <a:pt x="648034" y="79232"/>
                    <a:pt x="514721" y="37288"/>
                    <a:pt x="379301" y="3248"/>
                  </a:cubicBezTo>
                  <a:cubicBezTo>
                    <a:pt x="323205" y="-10776"/>
                    <a:pt x="300895" y="22159"/>
                    <a:pt x="267747" y="75492"/>
                  </a:cubicBezTo>
                  <a:cubicBezTo>
                    <a:pt x="225503" y="143466"/>
                    <a:pt x="186848" y="213607"/>
                    <a:pt x="151943" y="285640"/>
                  </a:cubicBezTo>
                  <a:cubicBezTo>
                    <a:pt x="113993" y="365257"/>
                    <a:pt x="81963" y="447574"/>
                    <a:pt x="56113" y="531909"/>
                  </a:cubicBezTo>
                  <a:cubicBezTo>
                    <a:pt x="34864" y="600966"/>
                    <a:pt x="8304" y="671511"/>
                    <a:pt x="1292" y="742906"/>
                  </a:cubicBezTo>
                  <a:cubicBezTo>
                    <a:pt x="-3595" y="792202"/>
                    <a:pt x="4904" y="833637"/>
                    <a:pt x="39964" y="861472"/>
                  </a:cubicBezTo>
                  <a:cubicBezTo>
                    <a:pt x="91810" y="902694"/>
                    <a:pt x="162142" y="925217"/>
                    <a:pt x="221213" y="953690"/>
                  </a:cubicBezTo>
                  <a:cubicBezTo>
                    <a:pt x="489581" y="1081181"/>
                    <a:pt x="762198" y="1211859"/>
                    <a:pt x="1043315" y="1309601"/>
                  </a:cubicBezTo>
                  <a:cubicBezTo>
                    <a:pt x="1093461" y="1327025"/>
                    <a:pt x="1127034" y="1309601"/>
                    <a:pt x="1160819" y="1258393"/>
                  </a:cubicBezTo>
                  <a:cubicBezTo>
                    <a:pt x="1208760" y="1182493"/>
                    <a:pt x="1250336" y="1102748"/>
                    <a:pt x="1285122" y="1019985"/>
                  </a:cubicBezTo>
                  <a:cubicBezTo>
                    <a:pt x="1359704" y="849998"/>
                    <a:pt x="1422387" y="658762"/>
                    <a:pt x="1436836" y="477513"/>
                  </a:cubicBezTo>
                  <a:cubicBezTo>
                    <a:pt x="1437174" y="475218"/>
                    <a:pt x="1436473" y="472881"/>
                    <a:pt x="1434924" y="471138"/>
                  </a:cubicBezTo>
                  <a:close/>
                </a:path>
              </a:pathLst>
            </a:custGeom>
            <a:solidFill>
              <a:srgbClr val="000000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59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C3D4BBB7-7235-4BAC-9A9E-6830677C3315}"/>
                </a:ext>
              </a:extLst>
            </p:cNvPr>
            <p:cNvSpPr/>
            <p:nvPr/>
          </p:nvSpPr>
          <p:spPr>
            <a:xfrm>
              <a:off x="-557053" y="3028513"/>
              <a:ext cx="1436955" cy="1315859"/>
            </a:xfrm>
            <a:custGeom>
              <a:avLst/>
              <a:gdLst>
                <a:gd name="connsiteX0" fmla="*/ 1434924 w 1436955"/>
                <a:gd name="connsiteY0" fmla="*/ 471066 h 1315859"/>
                <a:gd name="connsiteX1" fmla="*/ 1363316 w 1436955"/>
                <a:gd name="connsiteY1" fmla="*/ 389685 h 1315859"/>
                <a:gd name="connsiteX2" fmla="*/ 1173143 w 1436955"/>
                <a:gd name="connsiteY2" fmla="*/ 294067 h 1315859"/>
                <a:gd name="connsiteX3" fmla="*/ 779834 w 1436955"/>
                <a:gd name="connsiteY3" fmla="*/ 128967 h 1315859"/>
                <a:gd name="connsiteX4" fmla="*/ 379301 w 1436955"/>
                <a:gd name="connsiteY4" fmla="*/ 3176 h 1315859"/>
                <a:gd name="connsiteX5" fmla="*/ 267747 w 1436955"/>
                <a:gd name="connsiteY5" fmla="*/ 75633 h 1315859"/>
                <a:gd name="connsiteX6" fmla="*/ 152156 w 1436955"/>
                <a:gd name="connsiteY6" fmla="*/ 285568 h 1315859"/>
                <a:gd name="connsiteX7" fmla="*/ 56325 w 1436955"/>
                <a:gd name="connsiteY7" fmla="*/ 531625 h 1315859"/>
                <a:gd name="connsiteX8" fmla="*/ 1292 w 1436955"/>
                <a:gd name="connsiteY8" fmla="*/ 742834 h 1315859"/>
                <a:gd name="connsiteX9" fmla="*/ 39964 w 1436955"/>
                <a:gd name="connsiteY9" fmla="*/ 861188 h 1315859"/>
                <a:gd name="connsiteX10" fmla="*/ 221213 w 1436955"/>
                <a:gd name="connsiteY10" fmla="*/ 953406 h 1315859"/>
                <a:gd name="connsiteX11" fmla="*/ 1043527 w 1436955"/>
                <a:gd name="connsiteY11" fmla="*/ 1309318 h 1315859"/>
                <a:gd name="connsiteX12" fmla="*/ 1161031 w 1436955"/>
                <a:gd name="connsiteY12" fmla="*/ 1258321 h 1315859"/>
                <a:gd name="connsiteX13" fmla="*/ 1285122 w 1436955"/>
                <a:gd name="connsiteY13" fmla="*/ 1020339 h 1315859"/>
                <a:gd name="connsiteX14" fmla="*/ 1436836 w 1436955"/>
                <a:gd name="connsiteY14" fmla="*/ 477866 h 1315859"/>
                <a:gd name="connsiteX15" fmla="*/ 1434924 w 1436955"/>
                <a:gd name="connsiteY15" fmla="*/ 471066 h 1315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36955" h="1315859">
                  <a:moveTo>
                    <a:pt x="1434924" y="471066"/>
                  </a:moveTo>
                  <a:cubicBezTo>
                    <a:pt x="1436411" y="422195"/>
                    <a:pt x="1397739" y="409446"/>
                    <a:pt x="1363316" y="389685"/>
                  </a:cubicBezTo>
                  <a:cubicBezTo>
                    <a:pt x="1301696" y="354413"/>
                    <a:pt x="1237101" y="324240"/>
                    <a:pt x="1173143" y="294067"/>
                  </a:cubicBezTo>
                  <a:cubicBezTo>
                    <a:pt x="1044590" y="233297"/>
                    <a:pt x="912637" y="179113"/>
                    <a:pt x="779834" y="128967"/>
                  </a:cubicBezTo>
                  <a:cubicBezTo>
                    <a:pt x="648927" y="79160"/>
                    <a:pt x="515181" y="37152"/>
                    <a:pt x="379301" y="3176"/>
                  </a:cubicBezTo>
                  <a:cubicBezTo>
                    <a:pt x="323418" y="-10636"/>
                    <a:pt x="300895" y="22087"/>
                    <a:pt x="267747" y="75633"/>
                  </a:cubicBezTo>
                  <a:cubicBezTo>
                    <a:pt x="225654" y="143586"/>
                    <a:pt x="187073" y="213663"/>
                    <a:pt x="152156" y="285568"/>
                  </a:cubicBezTo>
                  <a:cubicBezTo>
                    <a:pt x="114070" y="365058"/>
                    <a:pt x="82036" y="447311"/>
                    <a:pt x="56325" y="531625"/>
                  </a:cubicBezTo>
                  <a:cubicBezTo>
                    <a:pt x="35077" y="600682"/>
                    <a:pt x="8304" y="671439"/>
                    <a:pt x="1292" y="742834"/>
                  </a:cubicBezTo>
                  <a:cubicBezTo>
                    <a:pt x="-3595" y="792130"/>
                    <a:pt x="4904" y="833352"/>
                    <a:pt x="39964" y="861188"/>
                  </a:cubicBezTo>
                  <a:cubicBezTo>
                    <a:pt x="91810" y="902410"/>
                    <a:pt x="162142" y="924933"/>
                    <a:pt x="221213" y="953406"/>
                  </a:cubicBezTo>
                  <a:cubicBezTo>
                    <a:pt x="489581" y="1080897"/>
                    <a:pt x="762411" y="1211575"/>
                    <a:pt x="1043527" y="1309318"/>
                  </a:cubicBezTo>
                  <a:cubicBezTo>
                    <a:pt x="1093461" y="1326741"/>
                    <a:pt x="1127034" y="1309318"/>
                    <a:pt x="1161031" y="1258321"/>
                  </a:cubicBezTo>
                  <a:cubicBezTo>
                    <a:pt x="1208787" y="1182485"/>
                    <a:pt x="1250287" y="1102910"/>
                    <a:pt x="1285122" y="1020339"/>
                  </a:cubicBezTo>
                  <a:cubicBezTo>
                    <a:pt x="1359492" y="850351"/>
                    <a:pt x="1422387" y="660178"/>
                    <a:pt x="1436836" y="477866"/>
                  </a:cubicBezTo>
                  <a:cubicBezTo>
                    <a:pt x="1437310" y="475422"/>
                    <a:pt x="1436600" y="472894"/>
                    <a:pt x="1434924" y="471066"/>
                  </a:cubicBezTo>
                  <a:close/>
                </a:path>
              </a:pathLst>
            </a:custGeom>
            <a:solidFill>
              <a:srgbClr val="FFE21A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59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70B8E501-39FF-482C-AF50-D18E416866C5}"/>
                </a:ext>
              </a:extLst>
            </p:cNvPr>
            <p:cNvSpPr/>
            <p:nvPr/>
          </p:nvSpPr>
          <p:spPr>
            <a:xfrm>
              <a:off x="-539417" y="3029079"/>
              <a:ext cx="1437023" cy="1315290"/>
            </a:xfrm>
            <a:custGeom>
              <a:avLst/>
              <a:gdLst>
                <a:gd name="connsiteX0" fmla="*/ 1434924 w 1437023"/>
                <a:gd name="connsiteY0" fmla="*/ 477300 h 1315290"/>
                <a:gd name="connsiteX1" fmla="*/ 1363316 w 1437023"/>
                <a:gd name="connsiteY1" fmla="*/ 389757 h 1315290"/>
                <a:gd name="connsiteX2" fmla="*/ 1173143 w 1437023"/>
                <a:gd name="connsiteY2" fmla="*/ 293926 h 1315290"/>
                <a:gd name="connsiteX3" fmla="*/ 779834 w 1437023"/>
                <a:gd name="connsiteY3" fmla="*/ 128826 h 1315290"/>
                <a:gd name="connsiteX4" fmla="*/ 379514 w 1437023"/>
                <a:gd name="connsiteY4" fmla="*/ 3248 h 1315290"/>
                <a:gd name="connsiteX5" fmla="*/ 267960 w 1437023"/>
                <a:gd name="connsiteY5" fmla="*/ 75492 h 1315290"/>
                <a:gd name="connsiteX6" fmla="*/ 152156 w 1437023"/>
                <a:gd name="connsiteY6" fmla="*/ 285639 h 1315290"/>
                <a:gd name="connsiteX7" fmla="*/ 56325 w 1437023"/>
                <a:gd name="connsiteY7" fmla="*/ 531059 h 1315290"/>
                <a:gd name="connsiteX8" fmla="*/ 1292 w 1437023"/>
                <a:gd name="connsiteY8" fmla="*/ 742056 h 1315290"/>
                <a:gd name="connsiteX9" fmla="*/ 39964 w 1437023"/>
                <a:gd name="connsiteY9" fmla="*/ 860622 h 1315290"/>
                <a:gd name="connsiteX10" fmla="*/ 221213 w 1437023"/>
                <a:gd name="connsiteY10" fmla="*/ 952840 h 1315290"/>
                <a:gd name="connsiteX11" fmla="*/ 1043315 w 1437023"/>
                <a:gd name="connsiteY11" fmla="*/ 1308752 h 1315290"/>
                <a:gd name="connsiteX12" fmla="*/ 1161031 w 1437023"/>
                <a:gd name="connsiteY12" fmla="*/ 1257543 h 1315290"/>
                <a:gd name="connsiteX13" fmla="*/ 1285335 w 1437023"/>
                <a:gd name="connsiteY13" fmla="*/ 1019773 h 1315290"/>
                <a:gd name="connsiteX14" fmla="*/ 1437048 w 1437023"/>
                <a:gd name="connsiteY14" fmla="*/ 477300 h 1315290"/>
                <a:gd name="connsiteX15" fmla="*/ 1423237 w 1437023"/>
                <a:gd name="connsiteY15" fmla="*/ 475813 h 1315290"/>
                <a:gd name="connsiteX16" fmla="*/ 1295746 w 1437023"/>
                <a:gd name="connsiteY16" fmla="*/ 909918 h 1315290"/>
                <a:gd name="connsiteX17" fmla="*/ 1220527 w 1437023"/>
                <a:gd name="connsiteY17" fmla="*/ 1085430 h 1315290"/>
                <a:gd name="connsiteX18" fmla="*/ 1169106 w 1437023"/>
                <a:gd name="connsiteY18" fmla="*/ 1187635 h 1315290"/>
                <a:gd name="connsiteX19" fmla="*/ 1086662 w 1437023"/>
                <a:gd name="connsiteY19" fmla="*/ 1293877 h 1315290"/>
                <a:gd name="connsiteX20" fmla="*/ 909875 w 1437023"/>
                <a:gd name="connsiteY20" fmla="*/ 1244369 h 1315290"/>
                <a:gd name="connsiteX21" fmla="*/ 736700 w 1437023"/>
                <a:gd name="connsiteY21" fmla="*/ 1174249 h 1315290"/>
                <a:gd name="connsiteX22" fmla="*/ 387163 w 1437023"/>
                <a:gd name="connsiteY22" fmla="*/ 1019773 h 1315290"/>
                <a:gd name="connsiteX23" fmla="*/ 226100 w 1437023"/>
                <a:gd name="connsiteY23" fmla="*/ 943278 h 1315290"/>
                <a:gd name="connsiteX24" fmla="*/ 42939 w 1437023"/>
                <a:gd name="connsiteY24" fmla="*/ 846385 h 1315290"/>
                <a:gd name="connsiteX25" fmla="*/ 40389 w 1437023"/>
                <a:gd name="connsiteY25" fmla="*/ 652387 h 1315290"/>
                <a:gd name="connsiteX26" fmla="*/ 120070 w 1437023"/>
                <a:gd name="connsiteY26" fmla="*/ 442453 h 1315290"/>
                <a:gd name="connsiteX27" fmla="*/ 211014 w 1437023"/>
                <a:gd name="connsiteY27" fmla="*/ 247392 h 1315290"/>
                <a:gd name="connsiteX28" fmla="*/ 256485 w 1437023"/>
                <a:gd name="connsiteY28" fmla="*/ 160911 h 1315290"/>
                <a:gd name="connsiteX29" fmla="*/ 321718 w 1437023"/>
                <a:gd name="connsiteY29" fmla="*/ 51269 h 1315290"/>
                <a:gd name="connsiteX30" fmla="*/ 424773 w 1437023"/>
                <a:gd name="connsiteY30" fmla="*/ 55519 h 1315290"/>
                <a:gd name="connsiteX31" fmla="*/ 499143 w 1437023"/>
                <a:gd name="connsiteY31" fmla="*/ 78042 h 1315290"/>
                <a:gd name="connsiteX32" fmla="*/ 679754 w 1437023"/>
                <a:gd name="connsiteY32" fmla="*/ 137325 h 1315290"/>
                <a:gd name="connsiteX33" fmla="*/ 1047777 w 1437023"/>
                <a:gd name="connsiteY33" fmla="*/ 279902 h 1315290"/>
                <a:gd name="connsiteX34" fmla="*/ 1231576 w 1437023"/>
                <a:gd name="connsiteY34" fmla="*/ 359371 h 1315290"/>
                <a:gd name="connsiteX35" fmla="*/ 1317845 w 1437023"/>
                <a:gd name="connsiteY35" fmla="*/ 396981 h 1315290"/>
                <a:gd name="connsiteX36" fmla="*/ 1425362 w 1437023"/>
                <a:gd name="connsiteY36" fmla="*/ 477725 h 1315290"/>
                <a:gd name="connsiteX37" fmla="*/ 1434924 w 1437023"/>
                <a:gd name="connsiteY37" fmla="*/ 477300 h 1315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437023" h="1315290">
                  <a:moveTo>
                    <a:pt x="1434924" y="477300"/>
                  </a:moveTo>
                  <a:cubicBezTo>
                    <a:pt x="1439811" y="423117"/>
                    <a:pt x="1399226" y="410368"/>
                    <a:pt x="1363316" y="389757"/>
                  </a:cubicBezTo>
                  <a:cubicBezTo>
                    <a:pt x="1301908" y="354272"/>
                    <a:pt x="1237101" y="324312"/>
                    <a:pt x="1173143" y="293926"/>
                  </a:cubicBezTo>
                  <a:cubicBezTo>
                    <a:pt x="1045652" y="233156"/>
                    <a:pt x="912850" y="178972"/>
                    <a:pt x="779834" y="128826"/>
                  </a:cubicBezTo>
                  <a:cubicBezTo>
                    <a:pt x="648962" y="79189"/>
                    <a:pt x="515292" y="37245"/>
                    <a:pt x="379514" y="3248"/>
                  </a:cubicBezTo>
                  <a:cubicBezTo>
                    <a:pt x="323630" y="-10776"/>
                    <a:pt x="301107" y="22159"/>
                    <a:pt x="267960" y="75492"/>
                  </a:cubicBezTo>
                  <a:cubicBezTo>
                    <a:pt x="225796" y="143508"/>
                    <a:pt x="187143" y="213649"/>
                    <a:pt x="152156" y="285639"/>
                  </a:cubicBezTo>
                  <a:cubicBezTo>
                    <a:pt x="114151" y="364939"/>
                    <a:pt x="82119" y="446979"/>
                    <a:pt x="56325" y="531059"/>
                  </a:cubicBezTo>
                  <a:cubicBezTo>
                    <a:pt x="35077" y="599904"/>
                    <a:pt x="8304" y="670661"/>
                    <a:pt x="1292" y="742056"/>
                  </a:cubicBezTo>
                  <a:cubicBezTo>
                    <a:pt x="-3595" y="791352"/>
                    <a:pt x="4904" y="832574"/>
                    <a:pt x="39964" y="860622"/>
                  </a:cubicBezTo>
                  <a:cubicBezTo>
                    <a:pt x="91810" y="901844"/>
                    <a:pt x="162142" y="924367"/>
                    <a:pt x="221213" y="952840"/>
                  </a:cubicBezTo>
                  <a:cubicBezTo>
                    <a:pt x="489581" y="1080331"/>
                    <a:pt x="762198" y="1211009"/>
                    <a:pt x="1043315" y="1308752"/>
                  </a:cubicBezTo>
                  <a:cubicBezTo>
                    <a:pt x="1093461" y="1326175"/>
                    <a:pt x="1127034" y="1308752"/>
                    <a:pt x="1161031" y="1257543"/>
                  </a:cubicBezTo>
                  <a:cubicBezTo>
                    <a:pt x="1208864" y="1181792"/>
                    <a:pt x="1250436" y="1102280"/>
                    <a:pt x="1285335" y="1019773"/>
                  </a:cubicBezTo>
                  <a:cubicBezTo>
                    <a:pt x="1359917" y="849785"/>
                    <a:pt x="1422600" y="658549"/>
                    <a:pt x="1437048" y="477300"/>
                  </a:cubicBezTo>
                  <a:cubicBezTo>
                    <a:pt x="1437048" y="467101"/>
                    <a:pt x="1425999" y="465826"/>
                    <a:pt x="1423237" y="475813"/>
                  </a:cubicBezTo>
                  <a:cubicBezTo>
                    <a:pt x="1384565" y="622214"/>
                    <a:pt x="1350780" y="767341"/>
                    <a:pt x="1295746" y="909918"/>
                  </a:cubicBezTo>
                  <a:cubicBezTo>
                    <a:pt x="1273011" y="969201"/>
                    <a:pt x="1247937" y="1027847"/>
                    <a:pt x="1220527" y="1085430"/>
                  </a:cubicBezTo>
                  <a:cubicBezTo>
                    <a:pt x="1204236" y="1119853"/>
                    <a:pt x="1187097" y="1153914"/>
                    <a:pt x="1169106" y="1187635"/>
                  </a:cubicBezTo>
                  <a:cubicBezTo>
                    <a:pt x="1147857" y="1227370"/>
                    <a:pt x="1130221" y="1279854"/>
                    <a:pt x="1086662" y="1293877"/>
                  </a:cubicBezTo>
                  <a:cubicBezTo>
                    <a:pt x="1030778" y="1311301"/>
                    <a:pt x="957896" y="1263280"/>
                    <a:pt x="909875" y="1244369"/>
                  </a:cubicBezTo>
                  <a:cubicBezTo>
                    <a:pt x="852079" y="1221421"/>
                    <a:pt x="794353" y="1198047"/>
                    <a:pt x="736700" y="1174249"/>
                  </a:cubicBezTo>
                  <a:cubicBezTo>
                    <a:pt x="619196" y="1126015"/>
                    <a:pt x="502542" y="1073106"/>
                    <a:pt x="387163" y="1019773"/>
                  </a:cubicBezTo>
                  <a:cubicBezTo>
                    <a:pt x="333192" y="994912"/>
                    <a:pt x="279646" y="969201"/>
                    <a:pt x="226100" y="943278"/>
                  </a:cubicBezTo>
                  <a:cubicBezTo>
                    <a:pt x="168517" y="915230"/>
                    <a:pt x="90110" y="891645"/>
                    <a:pt x="42939" y="846385"/>
                  </a:cubicBezTo>
                  <a:cubicBezTo>
                    <a:pt x="-8483" y="797089"/>
                    <a:pt x="19565" y="718895"/>
                    <a:pt x="40389" y="652387"/>
                  </a:cubicBezTo>
                  <a:cubicBezTo>
                    <a:pt x="62617" y="580844"/>
                    <a:pt x="89228" y="510724"/>
                    <a:pt x="120070" y="442453"/>
                  </a:cubicBezTo>
                  <a:cubicBezTo>
                    <a:pt x="149393" y="377008"/>
                    <a:pt x="178504" y="311350"/>
                    <a:pt x="211014" y="247392"/>
                  </a:cubicBezTo>
                  <a:cubicBezTo>
                    <a:pt x="225180" y="218218"/>
                    <a:pt x="240337" y="189384"/>
                    <a:pt x="256485" y="160911"/>
                  </a:cubicBezTo>
                  <a:cubicBezTo>
                    <a:pt x="274759" y="127976"/>
                    <a:pt x="295370" y="78680"/>
                    <a:pt x="321718" y="51269"/>
                  </a:cubicBezTo>
                  <a:cubicBezTo>
                    <a:pt x="352953" y="18547"/>
                    <a:pt x="394175" y="45319"/>
                    <a:pt x="424773" y="55519"/>
                  </a:cubicBezTo>
                  <a:cubicBezTo>
                    <a:pt x="449421" y="63805"/>
                    <a:pt x="474494" y="70393"/>
                    <a:pt x="499143" y="78042"/>
                  </a:cubicBezTo>
                  <a:cubicBezTo>
                    <a:pt x="559913" y="96528"/>
                    <a:pt x="619834" y="116714"/>
                    <a:pt x="679754" y="137325"/>
                  </a:cubicBezTo>
                  <a:cubicBezTo>
                    <a:pt x="804058" y="179822"/>
                    <a:pt x="926661" y="228481"/>
                    <a:pt x="1047777" y="279902"/>
                  </a:cubicBezTo>
                  <a:cubicBezTo>
                    <a:pt x="1109255" y="305677"/>
                    <a:pt x="1170523" y="332173"/>
                    <a:pt x="1231576" y="359371"/>
                  </a:cubicBezTo>
                  <a:lnTo>
                    <a:pt x="1317845" y="396981"/>
                  </a:lnTo>
                  <a:cubicBezTo>
                    <a:pt x="1352055" y="412280"/>
                    <a:pt x="1426212" y="422904"/>
                    <a:pt x="1425362" y="477725"/>
                  </a:cubicBezTo>
                  <a:cubicBezTo>
                    <a:pt x="1425362" y="483675"/>
                    <a:pt x="1434286" y="483250"/>
                    <a:pt x="1434924" y="477300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59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9971B811-2EAF-4753-AEF6-44001D85C707}"/>
                </a:ext>
              </a:extLst>
            </p:cNvPr>
            <p:cNvSpPr/>
            <p:nvPr/>
          </p:nvSpPr>
          <p:spPr>
            <a:xfrm>
              <a:off x="-215078" y="3041301"/>
              <a:ext cx="1104422" cy="792438"/>
            </a:xfrm>
            <a:custGeom>
              <a:avLst/>
              <a:gdLst>
                <a:gd name="connsiteX0" fmla="*/ 1102936 w 1104422"/>
                <a:gd name="connsiteY0" fmla="*/ 435542 h 792438"/>
                <a:gd name="connsiteX1" fmla="*/ 717702 w 1104422"/>
                <a:gd name="connsiteY1" fmla="*/ 614242 h 792438"/>
                <a:gd name="connsiteX2" fmla="*/ 526466 w 1104422"/>
                <a:gd name="connsiteY2" fmla="*/ 706248 h 792438"/>
                <a:gd name="connsiteX3" fmla="*/ 432335 w 1104422"/>
                <a:gd name="connsiteY3" fmla="*/ 754481 h 792438"/>
                <a:gd name="connsiteX4" fmla="*/ 358816 w 1104422"/>
                <a:gd name="connsiteY4" fmla="*/ 692861 h 792438"/>
                <a:gd name="connsiteX5" fmla="*/ 183941 w 1104422"/>
                <a:gd name="connsiteY5" fmla="*/ 329300 h 792438"/>
                <a:gd name="connsiteX6" fmla="*/ 102560 w 1104422"/>
                <a:gd name="connsiteY6" fmla="*/ 163137 h 792438"/>
                <a:gd name="connsiteX7" fmla="*/ 13954 w 1104422"/>
                <a:gd name="connsiteY7" fmla="*/ 2499 h 792438"/>
                <a:gd name="connsiteX8" fmla="*/ 567 w 1104422"/>
                <a:gd name="connsiteY8" fmla="*/ 11424 h 792438"/>
                <a:gd name="connsiteX9" fmla="*/ 80886 w 1104422"/>
                <a:gd name="connsiteY9" fmla="*/ 181411 h 792438"/>
                <a:gd name="connsiteX10" fmla="*/ 172254 w 1104422"/>
                <a:gd name="connsiteY10" fmla="*/ 380934 h 792438"/>
                <a:gd name="connsiteX11" fmla="*/ 265960 w 1104422"/>
                <a:gd name="connsiteY11" fmla="*/ 578757 h 792438"/>
                <a:gd name="connsiteX12" fmla="*/ 363065 w 1104422"/>
                <a:gd name="connsiteY12" fmla="*/ 768080 h 792438"/>
                <a:gd name="connsiteX13" fmla="*/ 470795 w 1104422"/>
                <a:gd name="connsiteY13" fmla="*/ 764468 h 792438"/>
                <a:gd name="connsiteX14" fmla="*/ 676480 w 1104422"/>
                <a:gd name="connsiteY14" fmla="*/ 659926 h 792438"/>
                <a:gd name="connsiteX15" fmla="*/ 1103786 w 1104422"/>
                <a:gd name="connsiteY15" fmla="*/ 438092 h 792438"/>
                <a:gd name="connsiteX16" fmla="*/ 1103786 w 1104422"/>
                <a:gd name="connsiteY16" fmla="*/ 435542 h 792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04422" h="792438">
                  <a:moveTo>
                    <a:pt x="1102936" y="435542"/>
                  </a:moveTo>
                  <a:cubicBezTo>
                    <a:pt x="975445" y="499288"/>
                    <a:pt x="846042" y="554746"/>
                    <a:pt x="717702" y="614242"/>
                  </a:cubicBezTo>
                  <a:cubicBezTo>
                    <a:pt x="653956" y="643990"/>
                    <a:pt x="589149" y="674375"/>
                    <a:pt x="526466" y="706248"/>
                  </a:cubicBezTo>
                  <a:cubicBezTo>
                    <a:pt x="496342" y="724670"/>
                    <a:pt x="464877" y="740776"/>
                    <a:pt x="432335" y="754481"/>
                  </a:cubicBezTo>
                  <a:cubicBezTo>
                    <a:pt x="388351" y="767656"/>
                    <a:pt x="376239" y="727283"/>
                    <a:pt x="358816" y="692861"/>
                  </a:cubicBezTo>
                  <a:cubicBezTo>
                    <a:pt x="297195" y="573445"/>
                    <a:pt x="241949" y="450841"/>
                    <a:pt x="183941" y="329300"/>
                  </a:cubicBezTo>
                  <a:cubicBezTo>
                    <a:pt x="157593" y="273417"/>
                    <a:pt x="130395" y="218171"/>
                    <a:pt x="102560" y="163137"/>
                  </a:cubicBezTo>
                  <a:cubicBezTo>
                    <a:pt x="74724" y="108104"/>
                    <a:pt x="50288" y="48396"/>
                    <a:pt x="13954" y="2499"/>
                  </a:cubicBezTo>
                  <a:cubicBezTo>
                    <a:pt x="9066" y="-3663"/>
                    <a:pt x="-2620" y="2499"/>
                    <a:pt x="567" y="11424"/>
                  </a:cubicBezTo>
                  <a:cubicBezTo>
                    <a:pt x="21816" y="70707"/>
                    <a:pt x="54751" y="125315"/>
                    <a:pt x="80886" y="181411"/>
                  </a:cubicBezTo>
                  <a:cubicBezTo>
                    <a:pt x="111484" y="247706"/>
                    <a:pt x="141657" y="314639"/>
                    <a:pt x="172254" y="380934"/>
                  </a:cubicBezTo>
                  <a:cubicBezTo>
                    <a:pt x="202852" y="447229"/>
                    <a:pt x="233662" y="513524"/>
                    <a:pt x="265960" y="578757"/>
                  </a:cubicBezTo>
                  <a:cubicBezTo>
                    <a:pt x="294529" y="643735"/>
                    <a:pt x="326956" y="706970"/>
                    <a:pt x="363065" y="768080"/>
                  </a:cubicBezTo>
                  <a:cubicBezTo>
                    <a:pt x="392176" y="812277"/>
                    <a:pt x="428086" y="787204"/>
                    <a:pt x="470795" y="764468"/>
                  </a:cubicBezTo>
                  <a:cubicBezTo>
                    <a:pt x="538790" y="727921"/>
                    <a:pt x="607635" y="693711"/>
                    <a:pt x="676480" y="659926"/>
                  </a:cubicBezTo>
                  <a:cubicBezTo>
                    <a:pt x="820332" y="589594"/>
                    <a:pt x="964396" y="518836"/>
                    <a:pt x="1103786" y="438092"/>
                  </a:cubicBezTo>
                  <a:cubicBezTo>
                    <a:pt x="1105273" y="438092"/>
                    <a:pt x="1103786" y="434692"/>
                    <a:pt x="1103786" y="435542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59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32C174B6-D495-4AFF-9ED8-DEB82E7A6F5B}"/>
                </a:ext>
              </a:extLst>
            </p:cNvPr>
            <p:cNvSpPr/>
            <p:nvPr/>
          </p:nvSpPr>
          <p:spPr>
            <a:xfrm>
              <a:off x="-475971" y="3701516"/>
              <a:ext cx="67508" cy="153035"/>
            </a:xfrm>
            <a:custGeom>
              <a:avLst/>
              <a:gdLst>
                <a:gd name="connsiteX0" fmla="*/ 22840 w 67508"/>
                <a:gd name="connsiteY0" fmla="*/ 774 h 153035"/>
                <a:gd name="connsiteX1" fmla="*/ 5416 w 67508"/>
                <a:gd name="connsiteY1" fmla="*/ 49433 h 153035"/>
                <a:gd name="connsiteX2" fmla="*/ 742 w 67508"/>
                <a:gd name="connsiteY2" fmla="*/ 74081 h 153035"/>
                <a:gd name="connsiteX3" fmla="*/ 742 w 67508"/>
                <a:gd name="connsiteY3" fmla="*/ 100004 h 153035"/>
                <a:gd name="connsiteX4" fmla="*/ 21990 w 67508"/>
                <a:gd name="connsiteY4" fmla="*/ 147176 h 153035"/>
                <a:gd name="connsiteX5" fmla="*/ 65549 w 67508"/>
                <a:gd name="connsiteY5" fmla="*/ 144201 h 153035"/>
                <a:gd name="connsiteX6" fmla="*/ 65282 w 67508"/>
                <a:gd name="connsiteY6" fmla="*/ 133980 h 153035"/>
                <a:gd name="connsiteX7" fmla="*/ 62362 w 67508"/>
                <a:gd name="connsiteY7" fmla="*/ 132302 h 153035"/>
                <a:gd name="connsiteX8" fmla="*/ 52375 w 67508"/>
                <a:gd name="connsiteY8" fmla="*/ 125715 h 153035"/>
                <a:gd name="connsiteX9" fmla="*/ 41751 w 67508"/>
                <a:gd name="connsiteY9" fmla="*/ 113391 h 153035"/>
                <a:gd name="connsiteX10" fmla="*/ 36227 w 67508"/>
                <a:gd name="connsiteY10" fmla="*/ 101916 h 153035"/>
                <a:gd name="connsiteX11" fmla="*/ 31977 w 67508"/>
                <a:gd name="connsiteY11" fmla="*/ 84280 h 153035"/>
                <a:gd name="connsiteX12" fmla="*/ 24965 w 67508"/>
                <a:gd name="connsiteY12" fmla="*/ 44546 h 153035"/>
                <a:gd name="connsiteX13" fmla="*/ 22415 w 67508"/>
                <a:gd name="connsiteY13" fmla="*/ 23297 h 153035"/>
                <a:gd name="connsiteX14" fmla="*/ 24540 w 67508"/>
                <a:gd name="connsiteY14" fmla="*/ 774 h 153035"/>
                <a:gd name="connsiteX15" fmla="*/ 22861 w 67508"/>
                <a:gd name="connsiteY15" fmla="*/ 115 h 153035"/>
                <a:gd name="connsiteX16" fmla="*/ 22203 w 67508"/>
                <a:gd name="connsiteY16" fmla="*/ 774 h 153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7508" h="153035">
                  <a:moveTo>
                    <a:pt x="22840" y="774"/>
                  </a:moveTo>
                  <a:cubicBezTo>
                    <a:pt x="17740" y="17348"/>
                    <a:pt x="11366" y="33284"/>
                    <a:pt x="5416" y="49433"/>
                  </a:cubicBezTo>
                  <a:cubicBezTo>
                    <a:pt x="2903" y="57443"/>
                    <a:pt x="1332" y="65709"/>
                    <a:pt x="742" y="74081"/>
                  </a:cubicBezTo>
                  <a:cubicBezTo>
                    <a:pt x="-215" y="82687"/>
                    <a:pt x="-215" y="91399"/>
                    <a:pt x="742" y="100004"/>
                  </a:cubicBezTo>
                  <a:cubicBezTo>
                    <a:pt x="444" y="118108"/>
                    <a:pt x="8234" y="135404"/>
                    <a:pt x="21990" y="147176"/>
                  </a:cubicBezTo>
                  <a:cubicBezTo>
                    <a:pt x="35553" y="155994"/>
                    <a:pt x="53310" y="154783"/>
                    <a:pt x="65549" y="144201"/>
                  </a:cubicBezTo>
                  <a:cubicBezTo>
                    <a:pt x="68295" y="141311"/>
                    <a:pt x="68176" y="136743"/>
                    <a:pt x="65282" y="133980"/>
                  </a:cubicBezTo>
                  <a:cubicBezTo>
                    <a:pt x="64455" y="133194"/>
                    <a:pt x="63454" y="132621"/>
                    <a:pt x="62362" y="132302"/>
                  </a:cubicBezTo>
                  <a:cubicBezTo>
                    <a:pt x="56837" y="132302"/>
                    <a:pt x="56412" y="129752"/>
                    <a:pt x="52375" y="125715"/>
                  </a:cubicBezTo>
                  <a:cubicBezTo>
                    <a:pt x="48463" y="121932"/>
                    <a:pt x="44909" y="117810"/>
                    <a:pt x="41751" y="113391"/>
                  </a:cubicBezTo>
                  <a:cubicBezTo>
                    <a:pt x="39410" y="109821"/>
                    <a:pt x="37552" y="105975"/>
                    <a:pt x="36227" y="101916"/>
                  </a:cubicBezTo>
                  <a:cubicBezTo>
                    <a:pt x="34486" y="96116"/>
                    <a:pt x="33067" y="90230"/>
                    <a:pt x="31977" y="84280"/>
                  </a:cubicBezTo>
                  <a:cubicBezTo>
                    <a:pt x="29427" y="71106"/>
                    <a:pt x="27515" y="57720"/>
                    <a:pt x="24965" y="44546"/>
                  </a:cubicBezTo>
                  <a:cubicBezTo>
                    <a:pt x="23327" y="37576"/>
                    <a:pt x="22470" y="30458"/>
                    <a:pt x="22415" y="23297"/>
                  </a:cubicBezTo>
                  <a:cubicBezTo>
                    <a:pt x="22375" y="15733"/>
                    <a:pt x="23086" y="8190"/>
                    <a:pt x="24540" y="774"/>
                  </a:cubicBezTo>
                  <a:cubicBezTo>
                    <a:pt x="24259" y="137"/>
                    <a:pt x="23507" y="-161"/>
                    <a:pt x="22861" y="115"/>
                  </a:cubicBezTo>
                  <a:cubicBezTo>
                    <a:pt x="22566" y="243"/>
                    <a:pt x="22332" y="476"/>
                    <a:pt x="22203" y="774"/>
                  </a:cubicBezTo>
                  <a:close/>
                </a:path>
              </a:pathLst>
            </a:custGeom>
            <a:solidFill>
              <a:srgbClr val="000000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59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2B8F1581-8D1D-4E4C-8BFC-E2A0D90BF5F0}"/>
                </a:ext>
              </a:extLst>
            </p:cNvPr>
            <p:cNvSpPr/>
            <p:nvPr/>
          </p:nvSpPr>
          <p:spPr>
            <a:xfrm>
              <a:off x="-455941" y="3638107"/>
              <a:ext cx="20256" cy="39734"/>
            </a:xfrm>
            <a:custGeom>
              <a:avLst/>
              <a:gdLst>
                <a:gd name="connsiteX0" fmla="*/ 17259 w 20256"/>
                <a:gd name="connsiteY0" fmla="*/ 12 h 39734"/>
                <a:gd name="connsiteX1" fmla="*/ 13647 w 20256"/>
                <a:gd name="connsiteY1" fmla="*/ 3412 h 39734"/>
                <a:gd name="connsiteX2" fmla="*/ 10885 w 20256"/>
                <a:gd name="connsiteY2" fmla="*/ 7449 h 39734"/>
                <a:gd name="connsiteX3" fmla="*/ 12372 w 20256"/>
                <a:gd name="connsiteY3" fmla="*/ 5961 h 39734"/>
                <a:gd name="connsiteX4" fmla="*/ 6635 w 20256"/>
                <a:gd name="connsiteY4" fmla="*/ 13611 h 39734"/>
                <a:gd name="connsiteX5" fmla="*/ 8760 w 20256"/>
                <a:gd name="connsiteY5" fmla="*/ 11486 h 39734"/>
                <a:gd name="connsiteX6" fmla="*/ 2598 w 20256"/>
                <a:gd name="connsiteY6" fmla="*/ 20411 h 39734"/>
                <a:gd name="connsiteX7" fmla="*/ 260 w 20256"/>
                <a:gd name="connsiteY7" fmla="*/ 27210 h 39734"/>
                <a:gd name="connsiteX8" fmla="*/ 260 w 20256"/>
                <a:gd name="connsiteY8" fmla="*/ 32097 h 39734"/>
                <a:gd name="connsiteX9" fmla="*/ 5147 w 20256"/>
                <a:gd name="connsiteY9" fmla="*/ 38259 h 39734"/>
                <a:gd name="connsiteX10" fmla="*/ 2385 w 20256"/>
                <a:gd name="connsiteY10" fmla="*/ 35497 h 39734"/>
                <a:gd name="connsiteX11" fmla="*/ 8760 w 20256"/>
                <a:gd name="connsiteY11" fmla="*/ 39746 h 39734"/>
                <a:gd name="connsiteX12" fmla="*/ 15134 w 20256"/>
                <a:gd name="connsiteY12" fmla="*/ 35497 h 39734"/>
                <a:gd name="connsiteX13" fmla="*/ 12584 w 20256"/>
                <a:gd name="connsiteY13" fmla="*/ 38259 h 39734"/>
                <a:gd name="connsiteX14" fmla="*/ 17684 w 20256"/>
                <a:gd name="connsiteY14" fmla="*/ 31672 h 39734"/>
                <a:gd name="connsiteX15" fmla="*/ 17684 w 20256"/>
                <a:gd name="connsiteY15" fmla="*/ 24873 h 39734"/>
                <a:gd name="connsiteX16" fmla="*/ 17684 w 20256"/>
                <a:gd name="connsiteY16" fmla="*/ 24873 h 39734"/>
                <a:gd name="connsiteX17" fmla="*/ 17684 w 20256"/>
                <a:gd name="connsiteY17" fmla="*/ 23385 h 39734"/>
                <a:gd name="connsiteX18" fmla="*/ 17684 w 20256"/>
                <a:gd name="connsiteY18" fmla="*/ 20198 h 39734"/>
                <a:gd name="connsiteX19" fmla="*/ 17684 w 20256"/>
                <a:gd name="connsiteY19" fmla="*/ 17436 h 39734"/>
                <a:gd name="connsiteX20" fmla="*/ 17684 w 20256"/>
                <a:gd name="connsiteY20" fmla="*/ 15098 h 39734"/>
                <a:gd name="connsiteX21" fmla="*/ 17684 w 20256"/>
                <a:gd name="connsiteY21" fmla="*/ 15098 h 39734"/>
                <a:gd name="connsiteX22" fmla="*/ 17684 w 20256"/>
                <a:gd name="connsiteY22" fmla="*/ 15098 h 39734"/>
                <a:gd name="connsiteX23" fmla="*/ 17684 w 20256"/>
                <a:gd name="connsiteY23" fmla="*/ 13824 h 39734"/>
                <a:gd name="connsiteX24" fmla="*/ 17684 w 20256"/>
                <a:gd name="connsiteY24" fmla="*/ 9361 h 39734"/>
                <a:gd name="connsiteX25" fmla="*/ 17684 w 20256"/>
                <a:gd name="connsiteY25" fmla="*/ 11486 h 39734"/>
                <a:gd name="connsiteX26" fmla="*/ 18959 w 20256"/>
                <a:gd name="connsiteY26" fmla="*/ 7236 h 39734"/>
                <a:gd name="connsiteX27" fmla="*/ 20234 w 20256"/>
                <a:gd name="connsiteY27" fmla="*/ 2774 h 39734"/>
                <a:gd name="connsiteX28" fmla="*/ 18598 w 20256"/>
                <a:gd name="connsiteY28" fmla="*/ 246 h 39734"/>
                <a:gd name="connsiteX29" fmla="*/ 16622 w 20256"/>
                <a:gd name="connsiteY29" fmla="*/ 862 h 39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0256" h="39734">
                  <a:moveTo>
                    <a:pt x="17259" y="12"/>
                  </a:moveTo>
                  <a:cubicBezTo>
                    <a:pt x="15908" y="968"/>
                    <a:pt x="14692" y="2115"/>
                    <a:pt x="13647" y="3412"/>
                  </a:cubicBezTo>
                  <a:cubicBezTo>
                    <a:pt x="12850" y="4835"/>
                    <a:pt x="11926" y="6195"/>
                    <a:pt x="10885" y="7449"/>
                  </a:cubicBezTo>
                  <a:lnTo>
                    <a:pt x="12372" y="5961"/>
                  </a:lnTo>
                  <a:cubicBezTo>
                    <a:pt x="9610" y="7236"/>
                    <a:pt x="8335" y="11274"/>
                    <a:pt x="6635" y="13611"/>
                  </a:cubicBezTo>
                  <a:lnTo>
                    <a:pt x="8760" y="11486"/>
                  </a:lnTo>
                  <a:cubicBezTo>
                    <a:pt x="5968" y="13887"/>
                    <a:pt x="3845" y="16947"/>
                    <a:pt x="2598" y="20411"/>
                  </a:cubicBezTo>
                  <a:cubicBezTo>
                    <a:pt x="1503" y="22557"/>
                    <a:pt x="717" y="24851"/>
                    <a:pt x="260" y="27210"/>
                  </a:cubicBezTo>
                  <a:cubicBezTo>
                    <a:pt x="-54" y="28825"/>
                    <a:pt x="-54" y="30482"/>
                    <a:pt x="260" y="32097"/>
                  </a:cubicBezTo>
                  <a:cubicBezTo>
                    <a:pt x="1000" y="34732"/>
                    <a:pt x="2759" y="36942"/>
                    <a:pt x="5147" y="38259"/>
                  </a:cubicBezTo>
                  <a:lnTo>
                    <a:pt x="2385" y="35497"/>
                  </a:lnTo>
                  <a:cubicBezTo>
                    <a:pt x="3630" y="37919"/>
                    <a:pt x="6042" y="39534"/>
                    <a:pt x="8760" y="39746"/>
                  </a:cubicBezTo>
                  <a:cubicBezTo>
                    <a:pt x="11492" y="39576"/>
                    <a:pt x="13923" y="37962"/>
                    <a:pt x="15134" y="35497"/>
                  </a:cubicBezTo>
                  <a:lnTo>
                    <a:pt x="12584" y="38259"/>
                  </a:lnTo>
                  <a:cubicBezTo>
                    <a:pt x="15128" y="36878"/>
                    <a:pt x="16974" y="34477"/>
                    <a:pt x="17684" y="31672"/>
                  </a:cubicBezTo>
                  <a:cubicBezTo>
                    <a:pt x="18321" y="29441"/>
                    <a:pt x="18321" y="27104"/>
                    <a:pt x="17684" y="24873"/>
                  </a:cubicBezTo>
                  <a:cubicBezTo>
                    <a:pt x="17684" y="23173"/>
                    <a:pt x="17684" y="26360"/>
                    <a:pt x="17684" y="24873"/>
                  </a:cubicBezTo>
                  <a:lnTo>
                    <a:pt x="17684" y="23385"/>
                  </a:lnTo>
                  <a:cubicBezTo>
                    <a:pt x="17580" y="22323"/>
                    <a:pt x="17580" y="21260"/>
                    <a:pt x="17684" y="20198"/>
                  </a:cubicBezTo>
                  <a:cubicBezTo>
                    <a:pt x="17684" y="20198"/>
                    <a:pt x="17684" y="18498"/>
                    <a:pt x="17684" y="17436"/>
                  </a:cubicBezTo>
                  <a:cubicBezTo>
                    <a:pt x="17684" y="16373"/>
                    <a:pt x="17684" y="15736"/>
                    <a:pt x="17684" y="15098"/>
                  </a:cubicBezTo>
                  <a:cubicBezTo>
                    <a:pt x="17684" y="14461"/>
                    <a:pt x="17684" y="15098"/>
                    <a:pt x="17684" y="15098"/>
                  </a:cubicBezTo>
                  <a:cubicBezTo>
                    <a:pt x="17684" y="15098"/>
                    <a:pt x="17684" y="15098"/>
                    <a:pt x="17684" y="15098"/>
                  </a:cubicBezTo>
                  <a:lnTo>
                    <a:pt x="17684" y="13824"/>
                  </a:lnTo>
                  <a:cubicBezTo>
                    <a:pt x="18001" y="12357"/>
                    <a:pt x="18001" y="10827"/>
                    <a:pt x="17684" y="9361"/>
                  </a:cubicBezTo>
                  <a:lnTo>
                    <a:pt x="17684" y="11486"/>
                  </a:lnTo>
                  <a:cubicBezTo>
                    <a:pt x="17982" y="10041"/>
                    <a:pt x="18409" y="8618"/>
                    <a:pt x="18959" y="7236"/>
                  </a:cubicBezTo>
                  <a:cubicBezTo>
                    <a:pt x="19482" y="5770"/>
                    <a:pt x="19907" y="4283"/>
                    <a:pt x="20234" y="2774"/>
                  </a:cubicBezTo>
                  <a:cubicBezTo>
                    <a:pt x="20478" y="1627"/>
                    <a:pt x="19745" y="501"/>
                    <a:pt x="18598" y="246"/>
                  </a:cubicBezTo>
                  <a:cubicBezTo>
                    <a:pt x="17877" y="97"/>
                    <a:pt x="17132" y="331"/>
                    <a:pt x="16622" y="862"/>
                  </a:cubicBezTo>
                  <a:close/>
                </a:path>
              </a:pathLst>
            </a:custGeom>
            <a:solidFill>
              <a:srgbClr val="000000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59"/>
            </a:p>
          </p:txBody>
        </p: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A3E27497-9563-4A49-B7DB-3D56255EC10C}"/>
              </a:ext>
            </a:extLst>
          </p:cNvPr>
          <p:cNvGrpSpPr/>
          <p:nvPr/>
        </p:nvGrpSpPr>
        <p:grpSpPr>
          <a:xfrm>
            <a:off x="10450081" y="-252078"/>
            <a:ext cx="1550139" cy="1185676"/>
            <a:chOff x="10460878" y="-261208"/>
            <a:chExt cx="1553983" cy="1188617"/>
          </a:xfrm>
        </p:grpSpPr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5E2D466C-7657-48E1-94D9-3E054E6A8DA2}"/>
                </a:ext>
              </a:extLst>
            </p:cNvPr>
            <p:cNvSpPr/>
            <p:nvPr/>
          </p:nvSpPr>
          <p:spPr>
            <a:xfrm>
              <a:off x="11339937" y="450205"/>
              <a:ext cx="657675" cy="459394"/>
            </a:xfrm>
            <a:custGeom>
              <a:avLst/>
              <a:gdLst>
                <a:gd name="connsiteX0" fmla="*/ 24 w 657675"/>
                <a:gd name="connsiteY0" fmla="*/ 109441 h 459394"/>
                <a:gd name="connsiteX1" fmla="*/ 575858 w 657675"/>
                <a:gd name="connsiteY1" fmla="*/ 446017 h 459394"/>
                <a:gd name="connsiteX2" fmla="*/ 616229 w 657675"/>
                <a:gd name="connsiteY2" fmla="*/ 459403 h 459394"/>
                <a:gd name="connsiteX3" fmla="*/ 654901 w 657675"/>
                <a:gd name="connsiteY3" fmla="*/ 382484 h 459394"/>
                <a:gd name="connsiteX4" fmla="*/ 592431 w 657675"/>
                <a:gd name="connsiteY4" fmla="*/ 318738 h 459394"/>
                <a:gd name="connsiteX5" fmla="*/ 52296 w 657675"/>
                <a:gd name="connsiteY5" fmla="*/ 12 h 45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7675" h="459394">
                  <a:moveTo>
                    <a:pt x="24" y="109441"/>
                  </a:moveTo>
                  <a:cubicBezTo>
                    <a:pt x="203372" y="231407"/>
                    <a:pt x="372510" y="324051"/>
                    <a:pt x="575858" y="446017"/>
                  </a:cubicBezTo>
                  <a:cubicBezTo>
                    <a:pt x="587459" y="454850"/>
                    <a:pt x="601653" y="459560"/>
                    <a:pt x="616229" y="459403"/>
                  </a:cubicBezTo>
                  <a:cubicBezTo>
                    <a:pt x="647252" y="456003"/>
                    <a:pt x="664889" y="412232"/>
                    <a:pt x="654901" y="382484"/>
                  </a:cubicBezTo>
                  <a:cubicBezTo>
                    <a:pt x="642089" y="354644"/>
                    <a:pt x="620012" y="332114"/>
                    <a:pt x="592431" y="318738"/>
                  </a:cubicBezTo>
                  <a:cubicBezTo>
                    <a:pt x="401195" y="198472"/>
                    <a:pt x="250968" y="108804"/>
                    <a:pt x="52296" y="12"/>
                  </a:cubicBezTo>
                </a:path>
              </a:pathLst>
            </a:custGeom>
            <a:solidFill>
              <a:srgbClr val="EB871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59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55E138F7-469E-4A13-996C-3BF2BEC9EA2B}"/>
                </a:ext>
              </a:extLst>
            </p:cNvPr>
            <p:cNvSpPr/>
            <p:nvPr/>
          </p:nvSpPr>
          <p:spPr>
            <a:xfrm>
              <a:off x="11335994" y="440612"/>
              <a:ext cx="678867" cy="486797"/>
            </a:xfrm>
            <a:custGeom>
              <a:avLst/>
              <a:gdLst>
                <a:gd name="connsiteX0" fmla="*/ 2055 w 678867"/>
                <a:gd name="connsiteY0" fmla="*/ 122221 h 486797"/>
                <a:gd name="connsiteX1" fmla="*/ 142507 w 678867"/>
                <a:gd name="connsiteY1" fmla="*/ 220389 h 486797"/>
                <a:gd name="connsiteX2" fmla="*/ 282535 w 678867"/>
                <a:gd name="connsiteY2" fmla="*/ 303045 h 486797"/>
                <a:gd name="connsiteX3" fmla="*/ 568113 w 678867"/>
                <a:gd name="connsiteY3" fmla="*/ 470270 h 486797"/>
                <a:gd name="connsiteX4" fmla="*/ 633771 w 678867"/>
                <a:gd name="connsiteY4" fmla="*/ 484719 h 486797"/>
                <a:gd name="connsiteX5" fmla="*/ 673293 w 678867"/>
                <a:gd name="connsiteY5" fmla="*/ 443922 h 486797"/>
                <a:gd name="connsiteX6" fmla="*/ 638870 w 678867"/>
                <a:gd name="connsiteY6" fmla="*/ 335980 h 486797"/>
                <a:gd name="connsiteX7" fmla="*/ 575125 w 678867"/>
                <a:gd name="connsiteY7" fmla="*/ 293483 h 486797"/>
                <a:gd name="connsiteX8" fmla="*/ 506493 w 678867"/>
                <a:gd name="connsiteY8" fmla="*/ 250987 h 486797"/>
                <a:gd name="connsiteX9" fmla="*/ 373052 w 678867"/>
                <a:gd name="connsiteY9" fmla="*/ 170030 h 486797"/>
                <a:gd name="connsiteX10" fmla="*/ 226652 w 678867"/>
                <a:gd name="connsiteY10" fmla="*/ 85036 h 486797"/>
                <a:gd name="connsiteX11" fmla="*/ 61338 w 678867"/>
                <a:gd name="connsiteY11" fmla="*/ 1317 h 486797"/>
                <a:gd name="connsiteX12" fmla="*/ 46380 w 678867"/>
                <a:gd name="connsiteY12" fmla="*/ 5858 h 486797"/>
                <a:gd name="connsiteX13" fmla="*/ 50288 w 678867"/>
                <a:gd name="connsiteY13" fmla="*/ 20441 h 486797"/>
                <a:gd name="connsiteX14" fmla="*/ 552389 w 678867"/>
                <a:gd name="connsiteY14" fmla="*/ 323231 h 486797"/>
                <a:gd name="connsiteX15" fmla="*/ 611035 w 678867"/>
                <a:gd name="connsiteY15" fmla="*/ 361266 h 486797"/>
                <a:gd name="connsiteX16" fmla="*/ 642482 w 678867"/>
                <a:gd name="connsiteY16" fmla="*/ 403763 h 486797"/>
                <a:gd name="connsiteX17" fmla="*/ 628884 w 678867"/>
                <a:gd name="connsiteY17" fmla="*/ 444772 h 486797"/>
                <a:gd name="connsiteX18" fmla="*/ 579588 w 678867"/>
                <a:gd name="connsiteY18" fmla="*/ 433936 h 486797"/>
                <a:gd name="connsiteX19" fmla="*/ 313132 w 678867"/>
                <a:gd name="connsiteY19" fmla="*/ 278397 h 486797"/>
                <a:gd name="connsiteX20" fmla="*/ 165669 w 678867"/>
                <a:gd name="connsiteY20" fmla="*/ 193403 h 486797"/>
                <a:gd name="connsiteX21" fmla="*/ 5455 w 678867"/>
                <a:gd name="connsiteY21" fmla="*/ 114147 h 486797"/>
                <a:gd name="connsiteX22" fmla="*/ 376 w 678867"/>
                <a:gd name="connsiteY22" fmla="*/ 116010 h 486797"/>
                <a:gd name="connsiteX23" fmla="*/ 1630 w 678867"/>
                <a:gd name="connsiteY23" fmla="*/ 120734 h 486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78867" h="486797">
                  <a:moveTo>
                    <a:pt x="2055" y="122221"/>
                  </a:moveTo>
                  <a:cubicBezTo>
                    <a:pt x="47951" y="156219"/>
                    <a:pt x="93849" y="190216"/>
                    <a:pt x="142507" y="220389"/>
                  </a:cubicBezTo>
                  <a:cubicBezTo>
                    <a:pt x="191166" y="250562"/>
                    <a:pt x="235788" y="275847"/>
                    <a:pt x="282535" y="303045"/>
                  </a:cubicBezTo>
                  <a:cubicBezTo>
                    <a:pt x="378153" y="358291"/>
                    <a:pt x="473771" y="413750"/>
                    <a:pt x="568113" y="470270"/>
                  </a:cubicBezTo>
                  <a:cubicBezTo>
                    <a:pt x="586642" y="484845"/>
                    <a:pt x="610822" y="490163"/>
                    <a:pt x="633771" y="484719"/>
                  </a:cubicBezTo>
                  <a:cubicBezTo>
                    <a:pt x="652173" y="477395"/>
                    <a:pt x="666558" y="462547"/>
                    <a:pt x="673293" y="443922"/>
                  </a:cubicBezTo>
                  <a:cubicBezTo>
                    <a:pt x="687721" y="404300"/>
                    <a:pt x="673569" y="359934"/>
                    <a:pt x="638870" y="335980"/>
                  </a:cubicBezTo>
                  <a:cubicBezTo>
                    <a:pt x="618514" y="320533"/>
                    <a:pt x="597224" y="306341"/>
                    <a:pt x="575125" y="293483"/>
                  </a:cubicBezTo>
                  <a:lnTo>
                    <a:pt x="506493" y="250987"/>
                  </a:lnTo>
                  <a:cubicBezTo>
                    <a:pt x="462020" y="223789"/>
                    <a:pt x="417526" y="196803"/>
                    <a:pt x="373052" y="170030"/>
                  </a:cubicBezTo>
                  <a:cubicBezTo>
                    <a:pt x="324606" y="141699"/>
                    <a:pt x="275799" y="113367"/>
                    <a:pt x="226652" y="85036"/>
                  </a:cubicBezTo>
                  <a:cubicBezTo>
                    <a:pt x="172892" y="54439"/>
                    <a:pt x="117434" y="27665"/>
                    <a:pt x="61338" y="1317"/>
                  </a:cubicBezTo>
                  <a:cubicBezTo>
                    <a:pt x="55962" y="-1557"/>
                    <a:pt x="49269" y="474"/>
                    <a:pt x="46380" y="5858"/>
                  </a:cubicBezTo>
                  <a:cubicBezTo>
                    <a:pt x="43638" y="10988"/>
                    <a:pt x="45359" y="17364"/>
                    <a:pt x="50288" y="20441"/>
                  </a:cubicBezTo>
                  <a:cubicBezTo>
                    <a:pt x="215815" y="124133"/>
                    <a:pt x="386439" y="219751"/>
                    <a:pt x="552389" y="323231"/>
                  </a:cubicBezTo>
                  <a:cubicBezTo>
                    <a:pt x="571939" y="335555"/>
                    <a:pt x="592762" y="347029"/>
                    <a:pt x="611035" y="361266"/>
                  </a:cubicBezTo>
                  <a:cubicBezTo>
                    <a:pt x="626419" y="371042"/>
                    <a:pt x="637638" y="386188"/>
                    <a:pt x="642482" y="403763"/>
                  </a:cubicBezTo>
                  <a:cubicBezTo>
                    <a:pt x="644608" y="418807"/>
                    <a:pt x="639572" y="433974"/>
                    <a:pt x="628884" y="444772"/>
                  </a:cubicBezTo>
                  <a:cubicBezTo>
                    <a:pt x="613372" y="458584"/>
                    <a:pt x="593611" y="442435"/>
                    <a:pt x="579588" y="433936"/>
                  </a:cubicBezTo>
                  <a:cubicBezTo>
                    <a:pt x="491406" y="381027"/>
                    <a:pt x="402375" y="329606"/>
                    <a:pt x="313132" y="278397"/>
                  </a:cubicBezTo>
                  <a:cubicBezTo>
                    <a:pt x="264048" y="250137"/>
                    <a:pt x="215177" y="221664"/>
                    <a:pt x="165669" y="193403"/>
                  </a:cubicBezTo>
                  <a:cubicBezTo>
                    <a:pt x="116159" y="165143"/>
                    <a:pt x="59426" y="139857"/>
                    <a:pt x="5455" y="114147"/>
                  </a:cubicBezTo>
                  <a:cubicBezTo>
                    <a:pt x="3543" y="113258"/>
                    <a:pt x="1269" y="114094"/>
                    <a:pt x="376" y="116010"/>
                  </a:cubicBezTo>
                  <a:cubicBezTo>
                    <a:pt x="-388" y="117680"/>
                    <a:pt x="122" y="119667"/>
                    <a:pt x="1630" y="120734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59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4191C499-3C6A-4A06-8D47-E25939ED4D2B}"/>
                </a:ext>
              </a:extLst>
            </p:cNvPr>
            <p:cNvSpPr/>
            <p:nvPr/>
          </p:nvSpPr>
          <p:spPr>
            <a:xfrm>
              <a:off x="10463318" y="-253207"/>
              <a:ext cx="954868" cy="1022595"/>
            </a:xfrm>
            <a:custGeom>
              <a:avLst/>
              <a:gdLst>
                <a:gd name="connsiteX0" fmla="*/ 29257 w 954868"/>
                <a:gd name="connsiteY0" fmla="*/ 402122 h 1022595"/>
                <a:gd name="connsiteX1" fmla="*/ 21607 w 954868"/>
                <a:gd name="connsiteY1" fmla="*/ 716811 h 1022595"/>
                <a:gd name="connsiteX2" fmla="*/ 810987 w 954868"/>
                <a:gd name="connsiteY2" fmla="*/ 891261 h 1022595"/>
                <a:gd name="connsiteX3" fmla="*/ 718981 w 954868"/>
                <a:gd name="connsiteY3" fmla="*/ 81270 h 1022595"/>
                <a:gd name="connsiteX4" fmla="*/ 670746 w 954868"/>
                <a:gd name="connsiteY4" fmla="*/ 50247 h 1022595"/>
                <a:gd name="connsiteX5" fmla="*/ 29257 w 954868"/>
                <a:gd name="connsiteY5" fmla="*/ 402122 h 1022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4868" h="1022595">
                  <a:moveTo>
                    <a:pt x="29257" y="402122"/>
                  </a:moveTo>
                  <a:cubicBezTo>
                    <a:pt x="-6908" y="503498"/>
                    <a:pt x="-9585" y="613798"/>
                    <a:pt x="21607" y="716811"/>
                  </a:cubicBezTo>
                  <a:cubicBezTo>
                    <a:pt x="132949" y="1041699"/>
                    <a:pt x="571304" y="1120531"/>
                    <a:pt x="810987" y="891261"/>
                  </a:cubicBezTo>
                  <a:cubicBezTo>
                    <a:pt x="1050669" y="661990"/>
                    <a:pt x="970987" y="264857"/>
                    <a:pt x="718981" y="81270"/>
                  </a:cubicBezTo>
                  <a:cubicBezTo>
                    <a:pt x="703511" y="70020"/>
                    <a:pt x="687405" y="59662"/>
                    <a:pt x="670746" y="50247"/>
                  </a:cubicBezTo>
                  <a:cubicBezTo>
                    <a:pt x="394517" y="-106354"/>
                    <a:pt x="118075" y="128867"/>
                    <a:pt x="29257" y="402122"/>
                  </a:cubicBezTo>
                  <a:close/>
                </a:path>
              </a:pathLst>
            </a:custGeom>
            <a:solidFill>
              <a:srgbClr val="EB871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59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AD93E298-1715-4976-976E-DFF7F031B39E}"/>
                </a:ext>
              </a:extLst>
            </p:cNvPr>
            <p:cNvSpPr/>
            <p:nvPr/>
          </p:nvSpPr>
          <p:spPr>
            <a:xfrm>
              <a:off x="10460878" y="-261208"/>
              <a:ext cx="961559" cy="1036548"/>
            </a:xfrm>
            <a:custGeom>
              <a:avLst/>
              <a:gdLst>
                <a:gd name="connsiteX0" fmla="*/ 32546 w 961559"/>
                <a:gd name="connsiteY0" fmla="*/ 410548 h 1036548"/>
                <a:gd name="connsiteX1" fmla="*/ 4923 w 961559"/>
                <a:gd name="connsiteY1" fmla="*/ 600296 h 1036548"/>
                <a:gd name="connsiteX2" fmla="*/ 55707 w 961559"/>
                <a:gd name="connsiteY2" fmla="*/ 782820 h 1036548"/>
                <a:gd name="connsiteX3" fmla="*/ 349998 w 961559"/>
                <a:gd name="connsiteY3" fmla="*/ 1006779 h 1036548"/>
                <a:gd name="connsiteX4" fmla="*/ 720995 w 961559"/>
                <a:gd name="connsiteY4" fmla="*/ 964282 h 1036548"/>
                <a:gd name="connsiteX5" fmla="*/ 798978 w 961559"/>
                <a:gd name="connsiteY5" fmla="*/ 908611 h 1036548"/>
                <a:gd name="connsiteX6" fmla="*/ 832549 w 961559"/>
                <a:gd name="connsiteY6" fmla="*/ 874189 h 1036548"/>
                <a:gd name="connsiteX7" fmla="*/ 848698 w 961559"/>
                <a:gd name="connsiteY7" fmla="*/ 856340 h 1036548"/>
                <a:gd name="connsiteX8" fmla="*/ 862723 w 961559"/>
                <a:gd name="connsiteY8" fmla="*/ 837004 h 1036548"/>
                <a:gd name="connsiteX9" fmla="*/ 889071 w 961559"/>
                <a:gd name="connsiteY9" fmla="*/ 797057 h 1036548"/>
                <a:gd name="connsiteX10" fmla="*/ 910319 w 961559"/>
                <a:gd name="connsiteY10" fmla="*/ 754560 h 1036548"/>
                <a:gd name="connsiteX11" fmla="*/ 926468 w 961559"/>
                <a:gd name="connsiteY11" fmla="*/ 709513 h 1036548"/>
                <a:gd name="connsiteX12" fmla="*/ 938155 w 961559"/>
                <a:gd name="connsiteY12" fmla="*/ 662979 h 1036548"/>
                <a:gd name="connsiteX13" fmla="*/ 941554 w 961559"/>
                <a:gd name="connsiteY13" fmla="*/ 473018 h 1036548"/>
                <a:gd name="connsiteX14" fmla="*/ 880784 w 961559"/>
                <a:gd name="connsiteY14" fmla="*/ 293256 h 1036548"/>
                <a:gd name="connsiteX15" fmla="*/ 609017 w 961559"/>
                <a:gd name="connsiteY15" fmla="*/ 39125 h 1036548"/>
                <a:gd name="connsiteX16" fmla="*/ 564181 w 961559"/>
                <a:gd name="connsiteY16" fmla="*/ 25314 h 1036548"/>
                <a:gd name="connsiteX17" fmla="*/ 517647 w 961559"/>
                <a:gd name="connsiteY17" fmla="*/ 17877 h 1036548"/>
                <a:gd name="connsiteX18" fmla="*/ 470689 w 961559"/>
                <a:gd name="connsiteY18" fmla="*/ 17877 h 1036548"/>
                <a:gd name="connsiteX19" fmla="*/ 423942 w 961559"/>
                <a:gd name="connsiteY19" fmla="*/ 23614 h 1036548"/>
                <a:gd name="connsiteX20" fmla="*/ 252467 w 961559"/>
                <a:gd name="connsiteY20" fmla="*/ 102870 h 1036548"/>
                <a:gd name="connsiteX21" fmla="*/ 32546 w 961559"/>
                <a:gd name="connsiteY21" fmla="*/ 410548 h 1036548"/>
                <a:gd name="connsiteX22" fmla="*/ 30846 w 961559"/>
                <a:gd name="connsiteY22" fmla="*/ 410548 h 1036548"/>
                <a:gd name="connsiteX23" fmla="*/ 115840 w 961559"/>
                <a:gd name="connsiteY23" fmla="*/ 236735 h 1036548"/>
                <a:gd name="connsiteX24" fmla="*/ 245668 w 961559"/>
                <a:gd name="connsiteY24" fmla="*/ 92671 h 1036548"/>
                <a:gd name="connsiteX25" fmla="*/ 420967 w 961559"/>
                <a:gd name="connsiteY25" fmla="*/ 7677 h 1036548"/>
                <a:gd name="connsiteX26" fmla="*/ 616453 w 961559"/>
                <a:gd name="connsiteY26" fmla="*/ 22976 h 1036548"/>
                <a:gd name="connsiteX27" fmla="*/ 897145 w 961559"/>
                <a:gd name="connsiteY27" fmla="*/ 284544 h 1036548"/>
                <a:gd name="connsiteX28" fmla="*/ 948992 w 961559"/>
                <a:gd name="connsiteY28" fmla="*/ 664891 h 1036548"/>
                <a:gd name="connsiteX29" fmla="*/ 935818 w 961559"/>
                <a:gd name="connsiteY29" fmla="*/ 711850 h 1036548"/>
                <a:gd name="connsiteX30" fmla="*/ 918394 w 961559"/>
                <a:gd name="connsiteY30" fmla="*/ 757322 h 1036548"/>
                <a:gd name="connsiteX31" fmla="*/ 895232 w 961559"/>
                <a:gd name="connsiteY31" fmla="*/ 799819 h 1036548"/>
                <a:gd name="connsiteX32" fmla="*/ 868035 w 961559"/>
                <a:gd name="connsiteY32" fmla="*/ 840404 h 1036548"/>
                <a:gd name="connsiteX33" fmla="*/ 853585 w 961559"/>
                <a:gd name="connsiteY33" fmla="*/ 859740 h 1036548"/>
                <a:gd name="connsiteX34" fmla="*/ 837012 w 961559"/>
                <a:gd name="connsiteY34" fmla="*/ 877801 h 1036548"/>
                <a:gd name="connsiteX35" fmla="*/ 802802 w 961559"/>
                <a:gd name="connsiteY35" fmla="*/ 912223 h 1036548"/>
                <a:gd name="connsiteX36" fmla="*/ 724183 w 961559"/>
                <a:gd name="connsiteY36" fmla="*/ 969169 h 1036548"/>
                <a:gd name="connsiteX37" fmla="*/ 346173 w 961559"/>
                <a:gd name="connsiteY37" fmla="*/ 1021865 h 1036548"/>
                <a:gd name="connsiteX38" fmla="*/ 169811 w 961559"/>
                <a:gd name="connsiteY38" fmla="*/ 938359 h 1036548"/>
                <a:gd name="connsiteX39" fmla="*/ 45295 w 961559"/>
                <a:gd name="connsiteY39" fmla="*/ 788345 h 1036548"/>
                <a:gd name="connsiteX40" fmla="*/ 36 w 961559"/>
                <a:gd name="connsiteY40" fmla="*/ 600084 h 1036548"/>
                <a:gd name="connsiteX41" fmla="*/ 30846 w 961559"/>
                <a:gd name="connsiteY41" fmla="*/ 409910 h 1036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61559" h="1036548">
                  <a:moveTo>
                    <a:pt x="32546" y="410548"/>
                  </a:moveTo>
                  <a:cubicBezTo>
                    <a:pt x="12487" y="471735"/>
                    <a:pt x="3139" y="535928"/>
                    <a:pt x="4923" y="600296"/>
                  </a:cubicBezTo>
                  <a:cubicBezTo>
                    <a:pt x="7473" y="664252"/>
                    <a:pt x="24854" y="726737"/>
                    <a:pt x="55707" y="782820"/>
                  </a:cubicBezTo>
                  <a:cubicBezTo>
                    <a:pt x="118645" y="894921"/>
                    <a:pt x="225184" y="975986"/>
                    <a:pt x="349998" y="1006779"/>
                  </a:cubicBezTo>
                  <a:cubicBezTo>
                    <a:pt x="474493" y="1041240"/>
                    <a:pt x="607507" y="1026004"/>
                    <a:pt x="720995" y="964282"/>
                  </a:cubicBezTo>
                  <a:cubicBezTo>
                    <a:pt x="749022" y="948762"/>
                    <a:pt x="775200" y="930083"/>
                    <a:pt x="798978" y="908611"/>
                  </a:cubicBezTo>
                  <a:cubicBezTo>
                    <a:pt x="810918" y="897883"/>
                    <a:pt x="822117" y="886385"/>
                    <a:pt x="832549" y="874189"/>
                  </a:cubicBezTo>
                  <a:lnTo>
                    <a:pt x="848698" y="856340"/>
                  </a:lnTo>
                  <a:cubicBezTo>
                    <a:pt x="853798" y="850214"/>
                    <a:pt x="858473" y="843754"/>
                    <a:pt x="862723" y="837004"/>
                  </a:cubicBezTo>
                  <a:cubicBezTo>
                    <a:pt x="872327" y="824253"/>
                    <a:pt x="881123" y="810911"/>
                    <a:pt x="889071" y="797057"/>
                  </a:cubicBezTo>
                  <a:lnTo>
                    <a:pt x="910319" y="754560"/>
                  </a:lnTo>
                  <a:lnTo>
                    <a:pt x="926468" y="709513"/>
                  </a:lnTo>
                  <a:cubicBezTo>
                    <a:pt x="931206" y="694227"/>
                    <a:pt x="935116" y="678692"/>
                    <a:pt x="938155" y="662979"/>
                  </a:cubicBezTo>
                  <a:cubicBezTo>
                    <a:pt x="950649" y="600373"/>
                    <a:pt x="951796" y="536032"/>
                    <a:pt x="941554" y="473018"/>
                  </a:cubicBezTo>
                  <a:cubicBezTo>
                    <a:pt x="931015" y="410242"/>
                    <a:pt x="910489" y="349556"/>
                    <a:pt x="880784" y="293256"/>
                  </a:cubicBezTo>
                  <a:cubicBezTo>
                    <a:pt x="823328" y="178897"/>
                    <a:pt x="726966" y="88786"/>
                    <a:pt x="609017" y="39125"/>
                  </a:cubicBezTo>
                  <a:cubicBezTo>
                    <a:pt x="594142" y="34663"/>
                    <a:pt x="579268" y="29351"/>
                    <a:pt x="564181" y="25314"/>
                  </a:cubicBezTo>
                  <a:lnTo>
                    <a:pt x="517647" y="17877"/>
                  </a:lnTo>
                  <a:lnTo>
                    <a:pt x="470689" y="17877"/>
                  </a:lnTo>
                  <a:lnTo>
                    <a:pt x="423942" y="23614"/>
                  </a:lnTo>
                  <a:cubicBezTo>
                    <a:pt x="361620" y="37017"/>
                    <a:pt x="303060" y="64088"/>
                    <a:pt x="252467" y="102870"/>
                  </a:cubicBezTo>
                  <a:cubicBezTo>
                    <a:pt x="149816" y="180906"/>
                    <a:pt x="73152" y="288158"/>
                    <a:pt x="32546" y="410548"/>
                  </a:cubicBezTo>
                  <a:close/>
                  <a:moveTo>
                    <a:pt x="30846" y="410548"/>
                  </a:moveTo>
                  <a:cubicBezTo>
                    <a:pt x="50990" y="348954"/>
                    <a:pt x="79590" y="290457"/>
                    <a:pt x="115840" y="236735"/>
                  </a:cubicBezTo>
                  <a:cubicBezTo>
                    <a:pt x="151240" y="182162"/>
                    <a:pt x="195054" y="133539"/>
                    <a:pt x="245668" y="92671"/>
                  </a:cubicBezTo>
                  <a:cubicBezTo>
                    <a:pt x="296728" y="51148"/>
                    <a:pt x="356734" y="22052"/>
                    <a:pt x="420967" y="7677"/>
                  </a:cubicBezTo>
                  <a:cubicBezTo>
                    <a:pt x="486222" y="-6357"/>
                    <a:pt x="554175" y="-1041"/>
                    <a:pt x="616453" y="22976"/>
                  </a:cubicBezTo>
                  <a:cubicBezTo>
                    <a:pt x="738822" y="72962"/>
                    <a:pt x="838669" y="166002"/>
                    <a:pt x="897145" y="284544"/>
                  </a:cubicBezTo>
                  <a:cubicBezTo>
                    <a:pt x="958362" y="401369"/>
                    <a:pt x="976699" y="535947"/>
                    <a:pt x="948992" y="664891"/>
                  </a:cubicBezTo>
                  <a:cubicBezTo>
                    <a:pt x="944529" y="680403"/>
                    <a:pt x="941767" y="696764"/>
                    <a:pt x="935818" y="711850"/>
                  </a:cubicBezTo>
                  <a:lnTo>
                    <a:pt x="918394" y="757322"/>
                  </a:lnTo>
                  <a:lnTo>
                    <a:pt x="895232" y="799819"/>
                  </a:lnTo>
                  <a:cubicBezTo>
                    <a:pt x="886924" y="813845"/>
                    <a:pt x="877851" y="827395"/>
                    <a:pt x="868035" y="840404"/>
                  </a:cubicBezTo>
                  <a:cubicBezTo>
                    <a:pt x="863657" y="847161"/>
                    <a:pt x="858813" y="853620"/>
                    <a:pt x="853585" y="859740"/>
                  </a:cubicBezTo>
                  <a:lnTo>
                    <a:pt x="837012" y="877801"/>
                  </a:lnTo>
                  <a:cubicBezTo>
                    <a:pt x="826431" y="890055"/>
                    <a:pt x="814998" y="901557"/>
                    <a:pt x="802802" y="912223"/>
                  </a:cubicBezTo>
                  <a:cubicBezTo>
                    <a:pt x="778728" y="933990"/>
                    <a:pt x="752379" y="953084"/>
                    <a:pt x="724183" y="969169"/>
                  </a:cubicBezTo>
                  <a:cubicBezTo>
                    <a:pt x="609484" y="1034202"/>
                    <a:pt x="474301" y="1053047"/>
                    <a:pt x="346173" y="1021865"/>
                  </a:cubicBezTo>
                  <a:cubicBezTo>
                    <a:pt x="282236" y="1006526"/>
                    <a:pt x="222189" y="978091"/>
                    <a:pt x="169811" y="938359"/>
                  </a:cubicBezTo>
                  <a:cubicBezTo>
                    <a:pt x="117349" y="898573"/>
                    <a:pt x="74746" y="847243"/>
                    <a:pt x="45295" y="788345"/>
                  </a:cubicBezTo>
                  <a:cubicBezTo>
                    <a:pt x="15802" y="729952"/>
                    <a:pt x="312" y="665499"/>
                    <a:pt x="36" y="600084"/>
                  </a:cubicBezTo>
                  <a:cubicBezTo>
                    <a:pt x="-368" y="535418"/>
                    <a:pt x="10065" y="471142"/>
                    <a:pt x="30846" y="409910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59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15FED103-D46C-4AD7-92B3-729F7C331B3B}"/>
                </a:ext>
              </a:extLst>
            </p:cNvPr>
            <p:cNvSpPr/>
            <p:nvPr/>
          </p:nvSpPr>
          <p:spPr>
            <a:xfrm>
              <a:off x="10791834" y="745983"/>
              <a:ext cx="1718" cy="2337"/>
            </a:xfrm>
            <a:custGeom>
              <a:avLst/>
              <a:gdLst>
                <a:gd name="connsiteX0" fmla="*/ 981 w 1718"/>
                <a:gd name="connsiteY0" fmla="*/ 2349 h 2337"/>
                <a:gd name="connsiteX1" fmla="*/ 1639 w 1718"/>
                <a:gd name="connsiteY1" fmla="*/ 671 h 2337"/>
                <a:gd name="connsiteX2" fmla="*/ 981 w 1718"/>
                <a:gd name="connsiteY2" fmla="*/ 12 h 2337"/>
                <a:gd name="connsiteX3" fmla="*/ 981 w 1718"/>
                <a:gd name="connsiteY3" fmla="*/ 2349 h 2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8" h="2337">
                  <a:moveTo>
                    <a:pt x="981" y="2349"/>
                  </a:moveTo>
                  <a:cubicBezTo>
                    <a:pt x="1619" y="2069"/>
                    <a:pt x="1916" y="1317"/>
                    <a:pt x="1639" y="671"/>
                  </a:cubicBezTo>
                  <a:cubicBezTo>
                    <a:pt x="1512" y="375"/>
                    <a:pt x="1278" y="142"/>
                    <a:pt x="981" y="12"/>
                  </a:cubicBezTo>
                  <a:cubicBezTo>
                    <a:pt x="-294" y="12"/>
                    <a:pt x="-294" y="2349"/>
                    <a:pt x="981" y="2349"/>
                  </a:cubicBezTo>
                  <a:close/>
                </a:path>
              </a:pathLst>
            </a:custGeom>
            <a:solidFill>
              <a:srgbClr val="280E0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59"/>
            </a:p>
          </p:txBody>
        </p:sp>
        <p:grpSp>
          <p:nvGrpSpPr>
            <p:cNvPr id="116" name="Graphic 2">
              <a:extLst>
                <a:ext uri="{FF2B5EF4-FFF2-40B4-BE49-F238E27FC236}">
                  <a16:creationId xmlns:a16="http://schemas.microsoft.com/office/drawing/2014/main" id="{A5F78FE1-9AF3-4397-82A5-A6402F452683}"/>
                </a:ext>
              </a:extLst>
            </p:cNvPr>
            <p:cNvGrpSpPr/>
            <p:nvPr/>
          </p:nvGrpSpPr>
          <p:grpSpPr>
            <a:xfrm>
              <a:off x="10544540" y="-176375"/>
              <a:ext cx="800824" cy="870757"/>
              <a:chOff x="10544540" y="-176375"/>
              <a:chExt cx="800824" cy="870757"/>
            </a:xfrm>
          </p:grpSpPr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B604FAFA-7C35-4D7B-9203-A220DFA97F9D}"/>
                  </a:ext>
                </a:extLst>
              </p:cNvPr>
              <p:cNvSpPr/>
              <p:nvPr/>
            </p:nvSpPr>
            <p:spPr>
              <a:xfrm>
                <a:off x="10548690" y="-157617"/>
                <a:ext cx="785090" cy="840589"/>
              </a:xfrm>
              <a:custGeom>
                <a:avLst/>
                <a:gdLst>
                  <a:gd name="connsiteX0" fmla="*/ 24416 w 785090"/>
                  <a:gd name="connsiteY0" fmla="*/ 330117 h 840589"/>
                  <a:gd name="connsiteX1" fmla="*/ 17404 w 785090"/>
                  <a:gd name="connsiteY1" fmla="*/ 588923 h 840589"/>
                  <a:gd name="connsiteX2" fmla="*/ 666543 w 785090"/>
                  <a:gd name="connsiteY2" fmla="*/ 732350 h 840589"/>
                  <a:gd name="connsiteX3" fmla="*/ 591112 w 785090"/>
                  <a:gd name="connsiteY3" fmla="*/ 66424 h 840589"/>
                  <a:gd name="connsiteX4" fmla="*/ 551165 w 785090"/>
                  <a:gd name="connsiteY4" fmla="*/ 41776 h 840589"/>
                  <a:gd name="connsiteX5" fmla="*/ 24416 w 785090"/>
                  <a:gd name="connsiteY5" fmla="*/ 330117 h 840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85090" h="840589">
                    <a:moveTo>
                      <a:pt x="24416" y="330117"/>
                    </a:moveTo>
                    <a:cubicBezTo>
                      <a:pt x="-5502" y="413422"/>
                      <a:pt x="-7967" y="504121"/>
                      <a:pt x="17404" y="588923"/>
                    </a:cubicBezTo>
                    <a:cubicBezTo>
                      <a:pt x="108985" y="856016"/>
                      <a:pt x="469359" y="921461"/>
                      <a:pt x="666543" y="732350"/>
                    </a:cubicBezTo>
                    <a:cubicBezTo>
                      <a:pt x="863730" y="543239"/>
                      <a:pt x="798709" y="217288"/>
                      <a:pt x="591112" y="66424"/>
                    </a:cubicBezTo>
                    <a:cubicBezTo>
                      <a:pt x="578235" y="57524"/>
                      <a:pt x="564891" y="49297"/>
                      <a:pt x="551165" y="41776"/>
                    </a:cubicBezTo>
                    <a:cubicBezTo>
                      <a:pt x="324868" y="-87839"/>
                      <a:pt x="97510" y="105521"/>
                      <a:pt x="24416" y="3301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212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59"/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3ADBF40B-0C9F-4E87-8541-48C4BE04C705}"/>
                  </a:ext>
                </a:extLst>
              </p:cNvPr>
              <p:cNvSpPr/>
              <p:nvPr/>
            </p:nvSpPr>
            <p:spPr>
              <a:xfrm>
                <a:off x="10544540" y="-176375"/>
                <a:ext cx="800824" cy="870757"/>
              </a:xfrm>
              <a:custGeom>
                <a:avLst/>
                <a:gdLst>
                  <a:gd name="connsiteX0" fmla="*/ 30478 w 800824"/>
                  <a:gd name="connsiteY0" fmla="*/ 349513 h 870757"/>
                  <a:gd name="connsiteX1" fmla="*/ 9230 w 800824"/>
                  <a:gd name="connsiteY1" fmla="*/ 505264 h 870757"/>
                  <a:gd name="connsiteX2" fmla="*/ 23041 w 800824"/>
                  <a:gd name="connsiteY2" fmla="*/ 581971 h 870757"/>
                  <a:gd name="connsiteX3" fmla="*/ 37277 w 800824"/>
                  <a:gd name="connsiteY3" fmla="*/ 618093 h 870757"/>
                  <a:gd name="connsiteX4" fmla="*/ 54064 w 800824"/>
                  <a:gd name="connsiteY4" fmla="*/ 652728 h 870757"/>
                  <a:gd name="connsiteX5" fmla="*/ 292684 w 800824"/>
                  <a:gd name="connsiteY5" fmla="*/ 831002 h 870757"/>
                  <a:gd name="connsiteX6" fmla="*/ 446523 w 800824"/>
                  <a:gd name="connsiteY6" fmla="*/ 846726 h 870757"/>
                  <a:gd name="connsiteX7" fmla="*/ 595262 w 800824"/>
                  <a:gd name="connsiteY7" fmla="*/ 802105 h 870757"/>
                  <a:gd name="connsiteX8" fmla="*/ 770561 w 800824"/>
                  <a:gd name="connsiteY8" fmla="*/ 556048 h 870757"/>
                  <a:gd name="connsiteX9" fmla="*/ 770561 w 800824"/>
                  <a:gd name="connsiteY9" fmla="*/ 402209 h 870757"/>
                  <a:gd name="connsiteX10" fmla="*/ 720203 w 800824"/>
                  <a:gd name="connsiteY10" fmla="*/ 257720 h 870757"/>
                  <a:gd name="connsiteX11" fmla="*/ 501131 w 800824"/>
                  <a:gd name="connsiteY11" fmla="*/ 56072 h 870757"/>
                  <a:gd name="connsiteX12" fmla="*/ 354942 w 800824"/>
                  <a:gd name="connsiteY12" fmla="*/ 42048 h 870757"/>
                  <a:gd name="connsiteX13" fmla="*/ 215977 w 800824"/>
                  <a:gd name="connsiteY13" fmla="*/ 101756 h 870757"/>
                  <a:gd name="connsiteX14" fmla="*/ 30478 w 800824"/>
                  <a:gd name="connsiteY14" fmla="*/ 349513 h 870757"/>
                  <a:gd name="connsiteX15" fmla="*/ 26866 w 800824"/>
                  <a:gd name="connsiteY15" fmla="*/ 349513 h 870757"/>
                  <a:gd name="connsiteX16" fmla="*/ 199829 w 800824"/>
                  <a:gd name="connsiteY16" fmla="*/ 81783 h 870757"/>
                  <a:gd name="connsiteX17" fmla="*/ 346231 w 800824"/>
                  <a:gd name="connsiteY17" fmla="*/ 6988 h 870757"/>
                  <a:gd name="connsiteX18" fmla="*/ 512818 w 800824"/>
                  <a:gd name="connsiteY18" fmla="*/ 18887 h 870757"/>
                  <a:gd name="connsiteX19" fmla="*/ 748887 w 800824"/>
                  <a:gd name="connsiteY19" fmla="*/ 241146 h 870757"/>
                  <a:gd name="connsiteX20" fmla="*/ 788410 w 800824"/>
                  <a:gd name="connsiteY20" fmla="*/ 559872 h 870757"/>
                  <a:gd name="connsiteX21" fmla="*/ 777148 w 800824"/>
                  <a:gd name="connsiteY21" fmla="*/ 598757 h 870757"/>
                  <a:gd name="connsiteX22" fmla="*/ 761850 w 800824"/>
                  <a:gd name="connsiteY22" fmla="*/ 636579 h 870757"/>
                  <a:gd name="connsiteX23" fmla="*/ 742088 w 800824"/>
                  <a:gd name="connsiteY23" fmla="*/ 671852 h 870757"/>
                  <a:gd name="connsiteX24" fmla="*/ 719353 w 800824"/>
                  <a:gd name="connsiteY24" fmla="*/ 705212 h 870757"/>
                  <a:gd name="connsiteX25" fmla="*/ 693429 w 800824"/>
                  <a:gd name="connsiteY25" fmla="*/ 736234 h 870757"/>
                  <a:gd name="connsiteX26" fmla="*/ 664744 w 800824"/>
                  <a:gd name="connsiteY26" fmla="*/ 764495 h 870757"/>
                  <a:gd name="connsiteX27" fmla="*/ 633721 w 800824"/>
                  <a:gd name="connsiteY27" fmla="*/ 789993 h 870757"/>
                  <a:gd name="connsiteX28" fmla="*/ 599724 w 800824"/>
                  <a:gd name="connsiteY28" fmla="*/ 811241 h 870757"/>
                  <a:gd name="connsiteX29" fmla="*/ 448010 w 800824"/>
                  <a:gd name="connsiteY29" fmla="*/ 865637 h 870757"/>
                  <a:gd name="connsiteX30" fmla="*/ 285460 w 800824"/>
                  <a:gd name="connsiteY30" fmla="*/ 860113 h 870757"/>
                  <a:gd name="connsiteX31" fmla="*/ 34090 w 800824"/>
                  <a:gd name="connsiteY31" fmla="*/ 662927 h 870757"/>
                  <a:gd name="connsiteX32" fmla="*/ 19217 w 800824"/>
                  <a:gd name="connsiteY32" fmla="*/ 624893 h 870757"/>
                  <a:gd name="connsiteX33" fmla="*/ 7742 w 800824"/>
                  <a:gd name="connsiteY33" fmla="*/ 585795 h 870757"/>
                  <a:gd name="connsiteX34" fmla="*/ 93 w 800824"/>
                  <a:gd name="connsiteY34" fmla="*/ 505264 h 870757"/>
                  <a:gd name="connsiteX35" fmla="*/ 26866 w 800824"/>
                  <a:gd name="connsiteY35" fmla="*/ 348450 h 870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00824" h="870757">
                    <a:moveTo>
                      <a:pt x="30478" y="349513"/>
                    </a:moveTo>
                    <a:cubicBezTo>
                      <a:pt x="13607" y="399619"/>
                      <a:pt x="6403" y="452470"/>
                      <a:pt x="9230" y="505264"/>
                    </a:cubicBezTo>
                    <a:cubicBezTo>
                      <a:pt x="10908" y="531274"/>
                      <a:pt x="15541" y="557008"/>
                      <a:pt x="23041" y="581971"/>
                    </a:cubicBezTo>
                    <a:cubicBezTo>
                      <a:pt x="26611" y="594439"/>
                      <a:pt x="31392" y="606536"/>
                      <a:pt x="37277" y="618093"/>
                    </a:cubicBezTo>
                    <a:cubicBezTo>
                      <a:pt x="43015" y="629567"/>
                      <a:pt x="47902" y="641466"/>
                      <a:pt x="54064" y="652728"/>
                    </a:cubicBezTo>
                    <a:cubicBezTo>
                      <a:pt x="107334" y="740969"/>
                      <a:pt x="192965" y="804931"/>
                      <a:pt x="292684" y="831002"/>
                    </a:cubicBezTo>
                    <a:cubicBezTo>
                      <a:pt x="342554" y="845640"/>
                      <a:pt x="394719" y="850972"/>
                      <a:pt x="446523" y="846726"/>
                    </a:cubicBezTo>
                    <a:cubicBezTo>
                      <a:pt x="498581" y="841907"/>
                      <a:pt x="549153" y="826736"/>
                      <a:pt x="595262" y="802105"/>
                    </a:cubicBezTo>
                    <a:cubicBezTo>
                      <a:pt x="687671" y="750552"/>
                      <a:pt x="752012" y="660218"/>
                      <a:pt x="770561" y="556048"/>
                    </a:cubicBezTo>
                    <a:cubicBezTo>
                      <a:pt x="779379" y="505147"/>
                      <a:pt x="779379" y="453110"/>
                      <a:pt x="770561" y="402209"/>
                    </a:cubicBezTo>
                    <a:cubicBezTo>
                      <a:pt x="761552" y="351676"/>
                      <a:pt x="744553" y="302901"/>
                      <a:pt x="720203" y="257720"/>
                    </a:cubicBezTo>
                    <a:cubicBezTo>
                      <a:pt x="673179" y="166824"/>
                      <a:pt x="595601" y="95422"/>
                      <a:pt x="501131" y="56072"/>
                    </a:cubicBezTo>
                    <a:cubicBezTo>
                      <a:pt x="454703" y="37671"/>
                      <a:pt x="404026" y="32808"/>
                      <a:pt x="354942" y="42048"/>
                    </a:cubicBezTo>
                    <a:cubicBezTo>
                      <a:pt x="304944" y="51977"/>
                      <a:pt x="257603" y="72320"/>
                      <a:pt x="215977" y="101756"/>
                    </a:cubicBezTo>
                    <a:cubicBezTo>
                      <a:pt x="129475" y="162621"/>
                      <a:pt x="64518" y="249372"/>
                      <a:pt x="30478" y="349513"/>
                    </a:cubicBezTo>
                    <a:close/>
                    <a:moveTo>
                      <a:pt x="26866" y="349513"/>
                    </a:moveTo>
                    <a:cubicBezTo>
                      <a:pt x="59248" y="246272"/>
                      <a:pt x="119021" y="153746"/>
                      <a:pt x="199829" y="81783"/>
                    </a:cubicBezTo>
                    <a:cubicBezTo>
                      <a:pt x="241879" y="45406"/>
                      <a:pt x="292110" y="19745"/>
                      <a:pt x="346231" y="6988"/>
                    </a:cubicBezTo>
                    <a:cubicBezTo>
                      <a:pt x="401731" y="-5377"/>
                      <a:pt x="459633" y="-1241"/>
                      <a:pt x="512818" y="18887"/>
                    </a:cubicBezTo>
                    <a:cubicBezTo>
                      <a:pt x="616340" y="61156"/>
                      <a:pt x="700462" y="140363"/>
                      <a:pt x="748887" y="241146"/>
                    </a:cubicBezTo>
                    <a:cubicBezTo>
                      <a:pt x="799905" y="339196"/>
                      <a:pt x="813930" y="452332"/>
                      <a:pt x="788410" y="559872"/>
                    </a:cubicBezTo>
                    <a:cubicBezTo>
                      <a:pt x="784585" y="572834"/>
                      <a:pt x="782035" y="586220"/>
                      <a:pt x="777148" y="598757"/>
                    </a:cubicBezTo>
                    <a:lnTo>
                      <a:pt x="761850" y="636579"/>
                    </a:lnTo>
                    <a:lnTo>
                      <a:pt x="742088" y="671852"/>
                    </a:lnTo>
                    <a:cubicBezTo>
                      <a:pt x="735204" y="683426"/>
                      <a:pt x="727597" y="694568"/>
                      <a:pt x="719353" y="705212"/>
                    </a:cubicBezTo>
                    <a:cubicBezTo>
                      <a:pt x="711596" y="716259"/>
                      <a:pt x="702928" y="726636"/>
                      <a:pt x="693429" y="736234"/>
                    </a:cubicBezTo>
                    <a:cubicBezTo>
                      <a:pt x="684675" y="746442"/>
                      <a:pt x="675070" y="755893"/>
                      <a:pt x="664744" y="764495"/>
                    </a:cubicBezTo>
                    <a:cubicBezTo>
                      <a:pt x="654333" y="772782"/>
                      <a:pt x="643496" y="781919"/>
                      <a:pt x="633721" y="789993"/>
                    </a:cubicBezTo>
                    <a:lnTo>
                      <a:pt x="599724" y="811241"/>
                    </a:lnTo>
                    <a:cubicBezTo>
                      <a:pt x="552744" y="838127"/>
                      <a:pt x="501385" y="856541"/>
                      <a:pt x="448010" y="865637"/>
                    </a:cubicBezTo>
                    <a:cubicBezTo>
                      <a:pt x="393954" y="874003"/>
                      <a:pt x="338815" y="872129"/>
                      <a:pt x="285460" y="860113"/>
                    </a:cubicBezTo>
                    <a:cubicBezTo>
                      <a:pt x="175838" y="836487"/>
                      <a:pt x="83153" y="763779"/>
                      <a:pt x="34090" y="662927"/>
                    </a:cubicBezTo>
                    <a:cubicBezTo>
                      <a:pt x="28566" y="650603"/>
                      <a:pt x="24316" y="637429"/>
                      <a:pt x="19217" y="624893"/>
                    </a:cubicBezTo>
                    <a:cubicBezTo>
                      <a:pt x="14308" y="612203"/>
                      <a:pt x="10462" y="599127"/>
                      <a:pt x="7742" y="585795"/>
                    </a:cubicBezTo>
                    <a:cubicBezTo>
                      <a:pt x="2133" y="559331"/>
                      <a:pt x="-438" y="532311"/>
                      <a:pt x="93" y="505264"/>
                    </a:cubicBezTo>
                    <a:cubicBezTo>
                      <a:pt x="1006" y="451937"/>
                      <a:pt x="10016" y="399058"/>
                      <a:pt x="26866" y="348450"/>
                    </a:cubicBezTo>
                    <a:close/>
                  </a:path>
                </a:pathLst>
              </a:custGeom>
              <a:solidFill>
                <a:srgbClr val="280E0E"/>
              </a:solidFill>
              <a:ln w="212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59"/>
              </a:p>
            </p:txBody>
          </p:sp>
        </p:grp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69BBD1E9-895E-4CA3-BBEF-298E6D1A606F}"/>
                </a:ext>
              </a:extLst>
            </p:cNvPr>
            <p:cNvSpPr/>
            <p:nvPr/>
          </p:nvSpPr>
          <p:spPr>
            <a:xfrm>
              <a:off x="10618142" y="357425"/>
              <a:ext cx="142329" cy="202301"/>
            </a:xfrm>
            <a:custGeom>
              <a:avLst/>
              <a:gdLst>
                <a:gd name="connsiteX0" fmla="*/ 1923 w 142329"/>
                <a:gd name="connsiteY0" fmla="*/ 574 h 202301"/>
                <a:gd name="connsiteX1" fmla="*/ 28058 w 142329"/>
                <a:gd name="connsiteY1" fmla="*/ 121690 h 202301"/>
                <a:gd name="connsiteX2" fmla="*/ 70555 w 142329"/>
                <a:gd name="connsiteY2" fmla="*/ 172686 h 202301"/>
                <a:gd name="connsiteX3" fmla="*/ 96904 w 142329"/>
                <a:gd name="connsiteY3" fmla="*/ 193934 h 202301"/>
                <a:gd name="connsiteX4" fmla="*/ 128564 w 142329"/>
                <a:gd name="connsiteY4" fmla="*/ 202221 h 202301"/>
                <a:gd name="connsiteX5" fmla="*/ 140463 w 142329"/>
                <a:gd name="connsiteY5" fmla="*/ 186710 h 202301"/>
                <a:gd name="connsiteX6" fmla="*/ 125164 w 142329"/>
                <a:gd name="connsiteY6" fmla="*/ 165461 h 202301"/>
                <a:gd name="connsiteX7" fmla="*/ 101366 w 142329"/>
                <a:gd name="connsiteY7" fmla="*/ 144213 h 202301"/>
                <a:gd name="connsiteX8" fmla="*/ 63968 w 142329"/>
                <a:gd name="connsiteY8" fmla="*/ 101716 h 202301"/>
                <a:gd name="connsiteX9" fmla="*/ 33370 w 142329"/>
                <a:gd name="connsiteY9" fmla="*/ 52845 h 202301"/>
                <a:gd name="connsiteX10" fmla="*/ 6810 w 142329"/>
                <a:gd name="connsiteY10" fmla="*/ 1211 h 202301"/>
                <a:gd name="connsiteX11" fmla="*/ 3963 w 142329"/>
                <a:gd name="connsiteY11" fmla="*/ 225 h 202301"/>
                <a:gd name="connsiteX12" fmla="*/ 2985 w 142329"/>
                <a:gd name="connsiteY12" fmla="*/ 1211 h 202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2329" h="202301">
                  <a:moveTo>
                    <a:pt x="1923" y="574"/>
                  </a:moveTo>
                  <a:cubicBezTo>
                    <a:pt x="-4324" y="42779"/>
                    <a:pt x="4962" y="85816"/>
                    <a:pt x="28058" y="121690"/>
                  </a:cubicBezTo>
                  <a:cubicBezTo>
                    <a:pt x="40043" y="140401"/>
                    <a:pt x="54322" y="157534"/>
                    <a:pt x="70555" y="172686"/>
                  </a:cubicBezTo>
                  <a:cubicBezTo>
                    <a:pt x="78205" y="181073"/>
                    <a:pt x="87087" y="188238"/>
                    <a:pt x="96904" y="193934"/>
                  </a:cubicBezTo>
                  <a:cubicBezTo>
                    <a:pt x="106996" y="198250"/>
                    <a:pt x="117663" y="201042"/>
                    <a:pt x="128564" y="202221"/>
                  </a:cubicBezTo>
                  <a:cubicBezTo>
                    <a:pt x="136425" y="203284"/>
                    <a:pt x="146625" y="194997"/>
                    <a:pt x="140463" y="186710"/>
                  </a:cubicBezTo>
                  <a:cubicBezTo>
                    <a:pt x="134300" y="178423"/>
                    <a:pt x="130263" y="172473"/>
                    <a:pt x="125164" y="165461"/>
                  </a:cubicBezTo>
                  <a:cubicBezTo>
                    <a:pt x="117982" y="157589"/>
                    <a:pt x="109993" y="150469"/>
                    <a:pt x="101366" y="144213"/>
                  </a:cubicBezTo>
                  <a:cubicBezTo>
                    <a:pt x="87448" y="131387"/>
                    <a:pt x="74911" y="117145"/>
                    <a:pt x="63968" y="101716"/>
                  </a:cubicBezTo>
                  <a:cubicBezTo>
                    <a:pt x="52919" y="85992"/>
                    <a:pt x="42720" y="68994"/>
                    <a:pt x="33370" y="52845"/>
                  </a:cubicBezTo>
                  <a:cubicBezTo>
                    <a:pt x="23299" y="36286"/>
                    <a:pt x="14417" y="19032"/>
                    <a:pt x="6810" y="1211"/>
                  </a:cubicBezTo>
                  <a:cubicBezTo>
                    <a:pt x="6300" y="155"/>
                    <a:pt x="5025" y="-287"/>
                    <a:pt x="3963" y="225"/>
                  </a:cubicBezTo>
                  <a:cubicBezTo>
                    <a:pt x="3538" y="433"/>
                    <a:pt x="3198" y="780"/>
                    <a:pt x="2985" y="1211"/>
                  </a:cubicBezTo>
                  <a:close/>
                </a:path>
              </a:pathLst>
            </a:custGeom>
            <a:solidFill>
              <a:srgbClr val="280E0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59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65989996-E589-4402-80C4-A52D014831F4}"/>
                </a:ext>
              </a:extLst>
            </p:cNvPr>
            <p:cNvSpPr/>
            <p:nvPr/>
          </p:nvSpPr>
          <p:spPr>
            <a:xfrm>
              <a:off x="10601756" y="286754"/>
              <a:ext cx="42225" cy="51258"/>
            </a:xfrm>
            <a:custGeom>
              <a:avLst/>
              <a:gdLst>
                <a:gd name="connsiteX0" fmla="*/ 3222 w 42225"/>
                <a:gd name="connsiteY0" fmla="*/ 8986 h 51258"/>
                <a:gd name="connsiteX1" fmla="*/ 1310 w 42225"/>
                <a:gd name="connsiteY1" fmla="*/ 13873 h 51258"/>
                <a:gd name="connsiteX2" fmla="*/ 1310 w 42225"/>
                <a:gd name="connsiteY2" fmla="*/ 13873 h 51258"/>
                <a:gd name="connsiteX3" fmla="*/ 1310 w 42225"/>
                <a:gd name="connsiteY3" fmla="*/ 15998 h 51258"/>
                <a:gd name="connsiteX4" fmla="*/ 35 w 42225"/>
                <a:gd name="connsiteY4" fmla="*/ 24923 h 51258"/>
                <a:gd name="connsiteX5" fmla="*/ 35 w 42225"/>
                <a:gd name="connsiteY5" fmla="*/ 19610 h 51258"/>
                <a:gd name="connsiteX6" fmla="*/ 35 w 42225"/>
                <a:gd name="connsiteY6" fmla="*/ 22798 h 51258"/>
                <a:gd name="connsiteX7" fmla="*/ 35 w 42225"/>
                <a:gd name="connsiteY7" fmla="*/ 24710 h 51258"/>
                <a:gd name="connsiteX8" fmla="*/ 35 w 42225"/>
                <a:gd name="connsiteY8" fmla="*/ 24710 h 51258"/>
                <a:gd name="connsiteX9" fmla="*/ 35 w 42225"/>
                <a:gd name="connsiteY9" fmla="*/ 30447 h 51258"/>
                <a:gd name="connsiteX10" fmla="*/ 2160 w 42225"/>
                <a:gd name="connsiteY10" fmla="*/ 38946 h 51258"/>
                <a:gd name="connsiteX11" fmla="*/ 4922 w 42225"/>
                <a:gd name="connsiteY11" fmla="*/ 43834 h 51258"/>
                <a:gd name="connsiteX12" fmla="*/ 8747 w 42225"/>
                <a:gd name="connsiteY12" fmla="*/ 47658 h 51258"/>
                <a:gd name="connsiteX13" fmla="*/ 15759 w 42225"/>
                <a:gd name="connsiteY13" fmla="*/ 51271 h 51258"/>
                <a:gd name="connsiteX14" fmla="*/ 21283 w 42225"/>
                <a:gd name="connsiteY14" fmla="*/ 51271 h 51258"/>
                <a:gd name="connsiteX15" fmla="*/ 26808 w 42225"/>
                <a:gd name="connsiteY15" fmla="*/ 51271 h 51258"/>
                <a:gd name="connsiteX16" fmla="*/ 31695 w 42225"/>
                <a:gd name="connsiteY16" fmla="*/ 49146 h 51258"/>
                <a:gd name="connsiteX17" fmla="*/ 35945 w 42225"/>
                <a:gd name="connsiteY17" fmla="*/ 45958 h 51258"/>
                <a:gd name="connsiteX18" fmla="*/ 37857 w 42225"/>
                <a:gd name="connsiteY18" fmla="*/ 43621 h 51258"/>
                <a:gd name="connsiteX19" fmla="*/ 39557 w 42225"/>
                <a:gd name="connsiteY19" fmla="*/ 41284 h 51258"/>
                <a:gd name="connsiteX20" fmla="*/ 40832 w 42225"/>
                <a:gd name="connsiteY20" fmla="*/ 38522 h 51258"/>
                <a:gd name="connsiteX21" fmla="*/ 42107 w 42225"/>
                <a:gd name="connsiteY21" fmla="*/ 33209 h 51258"/>
                <a:gd name="connsiteX22" fmla="*/ 42107 w 42225"/>
                <a:gd name="connsiteY22" fmla="*/ 29597 h 51258"/>
                <a:gd name="connsiteX23" fmla="*/ 41044 w 42225"/>
                <a:gd name="connsiteY23" fmla="*/ 21098 h 51258"/>
                <a:gd name="connsiteX24" fmla="*/ 41044 w 42225"/>
                <a:gd name="connsiteY24" fmla="*/ 17698 h 51258"/>
                <a:gd name="connsiteX25" fmla="*/ 38494 w 42225"/>
                <a:gd name="connsiteY25" fmla="*/ 11748 h 51258"/>
                <a:gd name="connsiteX26" fmla="*/ 38494 w 42225"/>
                <a:gd name="connsiteY26" fmla="*/ 10261 h 51258"/>
                <a:gd name="connsiteX27" fmla="*/ 35095 w 42225"/>
                <a:gd name="connsiteY27" fmla="*/ 5586 h 51258"/>
                <a:gd name="connsiteX28" fmla="*/ 35095 w 42225"/>
                <a:gd name="connsiteY28" fmla="*/ 5586 h 51258"/>
                <a:gd name="connsiteX29" fmla="*/ 31058 w 42225"/>
                <a:gd name="connsiteY29" fmla="*/ 2399 h 51258"/>
                <a:gd name="connsiteX30" fmla="*/ 24683 w 42225"/>
                <a:gd name="connsiteY30" fmla="*/ 487 h 51258"/>
                <a:gd name="connsiteX31" fmla="*/ 17671 w 42225"/>
                <a:gd name="connsiteY31" fmla="*/ 487 h 51258"/>
                <a:gd name="connsiteX32" fmla="*/ 13421 w 42225"/>
                <a:gd name="connsiteY32" fmla="*/ 2187 h 51258"/>
                <a:gd name="connsiteX33" fmla="*/ 7047 w 42225"/>
                <a:gd name="connsiteY33" fmla="*/ 8561 h 51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2225" h="51258">
                  <a:moveTo>
                    <a:pt x="3222" y="8986"/>
                  </a:moveTo>
                  <a:cubicBezTo>
                    <a:pt x="2372" y="10522"/>
                    <a:pt x="1735" y="12165"/>
                    <a:pt x="1310" y="13873"/>
                  </a:cubicBezTo>
                  <a:lnTo>
                    <a:pt x="1310" y="13873"/>
                  </a:lnTo>
                  <a:lnTo>
                    <a:pt x="1310" y="15998"/>
                  </a:lnTo>
                  <a:lnTo>
                    <a:pt x="35" y="24923"/>
                  </a:lnTo>
                  <a:lnTo>
                    <a:pt x="35" y="19610"/>
                  </a:lnTo>
                  <a:cubicBezTo>
                    <a:pt x="226" y="20664"/>
                    <a:pt x="226" y="21744"/>
                    <a:pt x="35" y="22798"/>
                  </a:cubicBezTo>
                  <a:cubicBezTo>
                    <a:pt x="141" y="23431"/>
                    <a:pt x="141" y="24077"/>
                    <a:pt x="35" y="24710"/>
                  </a:cubicBezTo>
                  <a:lnTo>
                    <a:pt x="35" y="24710"/>
                  </a:lnTo>
                  <a:lnTo>
                    <a:pt x="35" y="30447"/>
                  </a:lnTo>
                  <a:cubicBezTo>
                    <a:pt x="-72" y="33424"/>
                    <a:pt x="651" y="36371"/>
                    <a:pt x="2160" y="38946"/>
                  </a:cubicBezTo>
                  <a:cubicBezTo>
                    <a:pt x="2649" y="40782"/>
                    <a:pt x="3604" y="42463"/>
                    <a:pt x="4922" y="43834"/>
                  </a:cubicBezTo>
                  <a:cubicBezTo>
                    <a:pt x="5857" y="45406"/>
                    <a:pt x="7174" y="46719"/>
                    <a:pt x="8747" y="47658"/>
                  </a:cubicBezTo>
                  <a:cubicBezTo>
                    <a:pt x="10744" y="49439"/>
                    <a:pt x="13145" y="50682"/>
                    <a:pt x="15759" y="51271"/>
                  </a:cubicBezTo>
                  <a:lnTo>
                    <a:pt x="21283" y="51271"/>
                  </a:lnTo>
                  <a:lnTo>
                    <a:pt x="26808" y="51271"/>
                  </a:lnTo>
                  <a:lnTo>
                    <a:pt x="31695" y="49146"/>
                  </a:lnTo>
                  <a:lnTo>
                    <a:pt x="35945" y="45958"/>
                  </a:lnTo>
                  <a:cubicBezTo>
                    <a:pt x="36688" y="45278"/>
                    <a:pt x="37347" y="44490"/>
                    <a:pt x="37857" y="43621"/>
                  </a:cubicBezTo>
                  <a:cubicBezTo>
                    <a:pt x="38537" y="42935"/>
                    <a:pt x="39111" y="42147"/>
                    <a:pt x="39557" y="41284"/>
                  </a:cubicBezTo>
                  <a:cubicBezTo>
                    <a:pt x="40195" y="40474"/>
                    <a:pt x="40619" y="39529"/>
                    <a:pt x="40832" y="38522"/>
                  </a:cubicBezTo>
                  <a:cubicBezTo>
                    <a:pt x="41703" y="36890"/>
                    <a:pt x="42149" y="35060"/>
                    <a:pt x="42107" y="33209"/>
                  </a:cubicBezTo>
                  <a:cubicBezTo>
                    <a:pt x="42298" y="32013"/>
                    <a:pt x="42298" y="30793"/>
                    <a:pt x="42107" y="29597"/>
                  </a:cubicBezTo>
                  <a:cubicBezTo>
                    <a:pt x="42107" y="26835"/>
                    <a:pt x="42107" y="23860"/>
                    <a:pt x="41044" y="21098"/>
                  </a:cubicBezTo>
                  <a:lnTo>
                    <a:pt x="41044" y="17698"/>
                  </a:lnTo>
                  <a:lnTo>
                    <a:pt x="38494" y="11748"/>
                  </a:lnTo>
                  <a:cubicBezTo>
                    <a:pt x="38559" y="11256"/>
                    <a:pt x="38559" y="10754"/>
                    <a:pt x="38494" y="10261"/>
                  </a:cubicBezTo>
                  <a:cubicBezTo>
                    <a:pt x="37474" y="8619"/>
                    <a:pt x="36349" y="7055"/>
                    <a:pt x="35095" y="5586"/>
                  </a:cubicBezTo>
                  <a:lnTo>
                    <a:pt x="35095" y="5586"/>
                  </a:lnTo>
                  <a:cubicBezTo>
                    <a:pt x="33947" y="4297"/>
                    <a:pt x="32588" y="3219"/>
                    <a:pt x="31058" y="2399"/>
                  </a:cubicBezTo>
                  <a:cubicBezTo>
                    <a:pt x="29166" y="1135"/>
                    <a:pt x="26956" y="468"/>
                    <a:pt x="24683" y="487"/>
                  </a:cubicBezTo>
                  <a:cubicBezTo>
                    <a:pt x="22388" y="-146"/>
                    <a:pt x="19966" y="-146"/>
                    <a:pt x="17671" y="487"/>
                  </a:cubicBezTo>
                  <a:lnTo>
                    <a:pt x="13421" y="2187"/>
                  </a:lnTo>
                  <a:cubicBezTo>
                    <a:pt x="10893" y="3865"/>
                    <a:pt x="8725" y="6033"/>
                    <a:pt x="7047" y="8561"/>
                  </a:cubicBezTo>
                  <a:close/>
                </a:path>
              </a:pathLst>
            </a:custGeom>
            <a:solidFill>
              <a:srgbClr val="280E0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59"/>
            </a:p>
          </p:txBody>
        </p:sp>
      </p:grpSp>
      <p:sp>
        <p:nvSpPr>
          <p:cNvPr id="121" name="Freeform: Shape 120">
            <a:extLst>
              <a:ext uri="{FF2B5EF4-FFF2-40B4-BE49-F238E27FC236}">
                <a16:creationId xmlns:a16="http://schemas.microsoft.com/office/drawing/2014/main" id="{5ECA77C3-81D3-4C28-A7D8-EF18B688E8A5}"/>
              </a:ext>
            </a:extLst>
          </p:cNvPr>
          <p:cNvSpPr/>
          <p:nvPr/>
        </p:nvSpPr>
        <p:spPr>
          <a:xfrm>
            <a:off x="9462871" y="953973"/>
            <a:ext cx="380622" cy="187154"/>
          </a:xfrm>
          <a:custGeom>
            <a:avLst/>
            <a:gdLst>
              <a:gd name="connsiteX0" fmla="*/ 97258 w 381566"/>
              <a:gd name="connsiteY0" fmla="*/ 130060 h 187618"/>
              <a:gd name="connsiteX1" fmla="*/ 285307 w 381566"/>
              <a:gd name="connsiteY1" fmla="*/ 106475 h 187618"/>
              <a:gd name="connsiteX2" fmla="*/ 324192 w 381566"/>
              <a:gd name="connsiteY2" fmla="*/ 85226 h 187618"/>
              <a:gd name="connsiteX3" fmla="*/ 258109 w 381566"/>
              <a:gd name="connsiteY3" fmla="*/ 52716 h 187618"/>
              <a:gd name="connsiteX4" fmla="*/ 182677 w 381566"/>
              <a:gd name="connsiteY4" fmla="*/ 59515 h 187618"/>
              <a:gd name="connsiteX5" fmla="*/ 61986 w 381566"/>
              <a:gd name="connsiteY5" fmla="*/ 80764 h 187618"/>
              <a:gd name="connsiteX6" fmla="*/ 791 w 381566"/>
              <a:gd name="connsiteY6" fmla="*/ 119011 h 187618"/>
              <a:gd name="connsiteX7" fmla="*/ 15452 w 381566"/>
              <a:gd name="connsiteY7" fmla="*/ 159808 h 187618"/>
              <a:gd name="connsiteX8" fmla="*/ 56462 w 381566"/>
              <a:gd name="connsiteY8" fmla="*/ 179357 h 187618"/>
              <a:gd name="connsiteX9" fmla="*/ 292319 w 381566"/>
              <a:gd name="connsiteY9" fmla="*/ 159383 h 187618"/>
              <a:gd name="connsiteX10" fmla="*/ 380288 w 381566"/>
              <a:gd name="connsiteY10" fmla="*/ 99675 h 187618"/>
              <a:gd name="connsiteX11" fmla="*/ 348628 w 381566"/>
              <a:gd name="connsiteY11" fmla="*/ 26368 h 187618"/>
              <a:gd name="connsiteX12" fmla="*/ 267883 w 381566"/>
              <a:gd name="connsiteY12" fmla="*/ 2357 h 187618"/>
              <a:gd name="connsiteX13" fmla="*/ 108095 w 381566"/>
              <a:gd name="connsiteY13" fmla="*/ 10644 h 187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81566" h="187618">
                <a:moveTo>
                  <a:pt x="97258" y="130060"/>
                </a:moveTo>
                <a:lnTo>
                  <a:pt x="285307" y="106475"/>
                </a:lnTo>
                <a:cubicBezTo>
                  <a:pt x="300819" y="104562"/>
                  <a:pt x="319092" y="100312"/>
                  <a:pt x="324192" y="85226"/>
                </a:cubicBezTo>
                <a:cubicBezTo>
                  <a:pt x="307533" y="65805"/>
                  <a:pt x="283650" y="54055"/>
                  <a:pt x="258109" y="52716"/>
                </a:cubicBezTo>
                <a:cubicBezTo>
                  <a:pt x="232781" y="51475"/>
                  <a:pt x="207389" y="53763"/>
                  <a:pt x="182677" y="59515"/>
                </a:cubicBezTo>
                <a:lnTo>
                  <a:pt x="61986" y="80764"/>
                </a:lnTo>
                <a:cubicBezTo>
                  <a:pt x="36913" y="85226"/>
                  <a:pt x="6952" y="94150"/>
                  <a:pt x="791" y="119011"/>
                </a:cubicBezTo>
                <a:cubicBezTo>
                  <a:pt x="-2141" y="134267"/>
                  <a:pt x="3468" y="149913"/>
                  <a:pt x="15452" y="159808"/>
                </a:cubicBezTo>
                <a:cubicBezTo>
                  <a:pt x="27287" y="169612"/>
                  <a:pt x="41396" y="176329"/>
                  <a:pt x="56462" y="179357"/>
                </a:cubicBezTo>
                <a:cubicBezTo>
                  <a:pt x="133806" y="199330"/>
                  <a:pt x="214975" y="179357"/>
                  <a:pt x="292319" y="159383"/>
                </a:cubicBezTo>
                <a:cubicBezTo>
                  <a:pt x="328441" y="150246"/>
                  <a:pt x="370301" y="135585"/>
                  <a:pt x="380288" y="99675"/>
                </a:cubicBezTo>
                <a:cubicBezTo>
                  <a:pt x="385855" y="71049"/>
                  <a:pt x="373276" y="41945"/>
                  <a:pt x="348628" y="26368"/>
                </a:cubicBezTo>
                <a:cubicBezTo>
                  <a:pt x="324256" y="11490"/>
                  <a:pt x="296420" y="3216"/>
                  <a:pt x="267883" y="2357"/>
                </a:cubicBezTo>
                <a:cubicBezTo>
                  <a:pt x="214507" y="-2545"/>
                  <a:pt x="160685" y="247"/>
                  <a:pt x="108095" y="10644"/>
                </a:cubicBezTo>
              </a:path>
            </a:pathLst>
          </a:custGeom>
          <a:noFill/>
          <a:ln w="21241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endParaRPr lang="en-US" sz="1859"/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5B315A54-7D8F-4467-8C2F-A2D78825E014}"/>
              </a:ext>
            </a:extLst>
          </p:cNvPr>
          <p:cNvSpPr txBox="1"/>
          <p:nvPr/>
        </p:nvSpPr>
        <p:spPr>
          <a:xfrm>
            <a:off x="2256716" y="2231827"/>
            <a:ext cx="76937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Chúc các em học tốt!</a:t>
            </a:r>
            <a:endParaRPr lang="en-US" sz="66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30" name="Picture 6" descr="Download Banner Free Burke Ashley Math Teacher - Cute Owl Clip Art - Full  Size PNG Image - PNGkit">
            <a:extLst>
              <a:ext uri="{FF2B5EF4-FFF2-40B4-BE49-F238E27FC236}">
                <a16:creationId xmlns:a16="http://schemas.microsoft.com/office/drawing/2014/main" id="{BD617606-636E-4236-AD91-0384FF44FC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389" y="4044550"/>
            <a:ext cx="2942011" cy="2617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4200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03C5C114-0273-3F2E-1426-DABF495957C2}"/>
              </a:ext>
            </a:extLst>
          </p:cNvPr>
          <p:cNvGrpSpPr/>
          <p:nvPr/>
        </p:nvGrpSpPr>
        <p:grpSpPr>
          <a:xfrm>
            <a:off x="11729156" y="4445567"/>
            <a:ext cx="219627" cy="269168"/>
            <a:chOff x="11714074" y="4445567"/>
            <a:chExt cx="219627" cy="269168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0593EF4A-3B09-A3F7-751A-F28186D9598E}"/>
                </a:ext>
              </a:extLst>
            </p:cNvPr>
            <p:cNvSpPr/>
            <p:nvPr/>
          </p:nvSpPr>
          <p:spPr>
            <a:xfrm>
              <a:off x="11718734" y="4454462"/>
              <a:ext cx="214967" cy="260273"/>
            </a:xfrm>
            <a:custGeom>
              <a:avLst/>
              <a:gdLst>
                <a:gd name="connsiteX0" fmla="*/ 150521 w 214967"/>
                <a:gd name="connsiteY0" fmla="*/ 62346 h 260273"/>
                <a:gd name="connsiteX1" fmla="*/ 56275 w 214967"/>
                <a:gd name="connsiteY1" fmla="*/ 179041 h 260273"/>
                <a:gd name="connsiteX2" fmla="*/ 45686 w 214967"/>
                <a:gd name="connsiteY2" fmla="*/ 212503 h 260273"/>
                <a:gd name="connsiteX3" fmla="*/ 101386 w 214967"/>
                <a:gd name="connsiteY3" fmla="*/ 194713 h 260273"/>
                <a:gd name="connsiteX4" fmla="*/ 140567 w 214967"/>
                <a:gd name="connsiteY4" fmla="*/ 149391 h 260273"/>
                <a:gd name="connsiteX5" fmla="*/ 197326 w 214967"/>
                <a:gd name="connsiteY5" fmla="*/ 70605 h 260273"/>
                <a:gd name="connsiteX6" fmla="*/ 211304 w 214967"/>
                <a:gd name="connsiteY6" fmla="*/ 15329 h 260273"/>
                <a:gd name="connsiteX7" fmla="*/ 180383 w 214967"/>
                <a:gd name="connsiteY7" fmla="*/ 80 h 260273"/>
                <a:gd name="connsiteX8" fmla="*/ 146285 w 214967"/>
                <a:gd name="connsiteY8" fmla="*/ 11305 h 260273"/>
                <a:gd name="connsiteX9" fmla="*/ 22813 w 214967"/>
                <a:gd name="connsiteY9" fmla="*/ 152356 h 260273"/>
                <a:gd name="connsiteX10" fmla="*/ 5446 w 214967"/>
                <a:gd name="connsiteY10" fmla="*/ 234741 h 260273"/>
                <a:gd name="connsiteX11" fmla="*/ 63688 w 214967"/>
                <a:gd name="connsiteY11" fmla="*/ 259097 h 260273"/>
                <a:gd name="connsiteX12" fmla="*/ 122989 w 214967"/>
                <a:gd name="connsiteY12" fmla="*/ 228387 h 260273"/>
                <a:gd name="connsiteX13" fmla="*/ 209610 w 214967"/>
                <a:gd name="connsiteY13" fmla="*/ 136048 h 26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273">
                  <a:moveTo>
                    <a:pt x="150521" y="62346"/>
                  </a:moveTo>
                  <a:cubicBezTo>
                    <a:pt x="119176" y="101315"/>
                    <a:pt x="87768" y="140220"/>
                    <a:pt x="56275" y="179041"/>
                  </a:cubicBezTo>
                  <a:cubicBezTo>
                    <a:pt x="48651" y="188783"/>
                    <a:pt x="40391" y="200220"/>
                    <a:pt x="45686" y="212503"/>
                  </a:cubicBezTo>
                  <a:cubicBezTo>
                    <a:pt x="65912" y="214431"/>
                    <a:pt x="86031" y="208014"/>
                    <a:pt x="101386" y="194713"/>
                  </a:cubicBezTo>
                  <a:cubicBezTo>
                    <a:pt x="116487" y="181498"/>
                    <a:pt x="129661" y="166228"/>
                    <a:pt x="140567" y="149391"/>
                  </a:cubicBezTo>
                  <a:lnTo>
                    <a:pt x="197326" y="70605"/>
                  </a:lnTo>
                  <a:cubicBezTo>
                    <a:pt x="209186" y="54298"/>
                    <a:pt x="221258" y="32696"/>
                    <a:pt x="211304" y="15329"/>
                  </a:cubicBezTo>
                  <a:cubicBezTo>
                    <a:pt x="204464" y="5099"/>
                    <a:pt x="192667" y="-725"/>
                    <a:pt x="180383" y="80"/>
                  </a:cubicBezTo>
                  <a:cubicBezTo>
                    <a:pt x="168269" y="970"/>
                    <a:pt x="156557" y="4824"/>
                    <a:pt x="146285" y="11305"/>
                  </a:cubicBezTo>
                  <a:cubicBezTo>
                    <a:pt x="91432" y="42438"/>
                    <a:pt x="55851" y="98562"/>
                    <a:pt x="22813" y="152356"/>
                  </a:cubicBezTo>
                  <a:cubicBezTo>
                    <a:pt x="7140" y="177346"/>
                    <a:pt x="-8532" y="208903"/>
                    <a:pt x="5446" y="234741"/>
                  </a:cubicBezTo>
                  <a:cubicBezTo>
                    <a:pt x="17942" y="254141"/>
                    <a:pt x="41111" y="263820"/>
                    <a:pt x="63688" y="259097"/>
                  </a:cubicBezTo>
                  <a:cubicBezTo>
                    <a:pt x="85778" y="254162"/>
                    <a:pt x="106214" y="243573"/>
                    <a:pt x="122989" y="228387"/>
                  </a:cubicBezTo>
                  <a:cubicBezTo>
                    <a:pt x="156134" y="201914"/>
                    <a:pt x="185296" y="170823"/>
                    <a:pt x="209610" y="136048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1D4A7E0-3434-FB62-D3FA-F995C637E21A}"/>
                </a:ext>
              </a:extLst>
            </p:cNvPr>
            <p:cNvSpPr/>
            <p:nvPr/>
          </p:nvSpPr>
          <p:spPr>
            <a:xfrm>
              <a:off x="11714074" y="4445567"/>
              <a:ext cx="214967" cy="260460"/>
            </a:xfrm>
            <a:custGeom>
              <a:avLst/>
              <a:gdLst>
                <a:gd name="connsiteX0" fmla="*/ 150521 w 214967"/>
                <a:gd name="connsiteY0" fmla="*/ 62346 h 260460"/>
                <a:gd name="connsiteX1" fmla="*/ 56275 w 214967"/>
                <a:gd name="connsiteY1" fmla="*/ 179253 h 260460"/>
                <a:gd name="connsiteX2" fmla="*/ 45685 w 214967"/>
                <a:gd name="connsiteY2" fmla="*/ 212503 h 260460"/>
                <a:gd name="connsiteX3" fmla="*/ 101386 w 214967"/>
                <a:gd name="connsiteY3" fmla="*/ 194713 h 260460"/>
                <a:gd name="connsiteX4" fmla="*/ 140567 w 214967"/>
                <a:gd name="connsiteY4" fmla="*/ 149602 h 260460"/>
                <a:gd name="connsiteX5" fmla="*/ 197326 w 214967"/>
                <a:gd name="connsiteY5" fmla="*/ 70605 h 260460"/>
                <a:gd name="connsiteX6" fmla="*/ 211304 w 214967"/>
                <a:gd name="connsiteY6" fmla="*/ 15329 h 260460"/>
                <a:gd name="connsiteX7" fmla="*/ 180383 w 214967"/>
                <a:gd name="connsiteY7" fmla="*/ 80 h 260460"/>
                <a:gd name="connsiteX8" fmla="*/ 146285 w 214967"/>
                <a:gd name="connsiteY8" fmla="*/ 11305 h 260460"/>
                <a:gd name="connsiteX9" fmla="*/ 22813 w 214967"/>
                <a:gd name="connsiteY9" fmla="*/ 152356 h 260460"/>
                <a:gd name="connsiteX10" fmla="*/ 5446 w 214967"/>
                <a:gd name="connsiteY10" fmla="*/ 234741 h 260460"/>
                <a:gd name="connsiteX11" fmla="*/ 63688 w 214967"/>
                <a:gd name="connsiteY11" fmla="*/ 259309 h 260460"/>
                <a:gd name="connsiteX12" fmla="*/ 122988 w 214967"/>
                <a:gd name="connsiteY12" fmla="*/ 228599 h 260460"/>
                <a:gd name="connsiteX13" fmla="*/ 209610 w 214967"/>
                <a:gd name="connsiteY13" fmla="*/ 136048 h 2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460">
                  <a:moveTo>
                    <a:pt x="150521" y="62346"/>
                  </a:moveTo>
                  <a:lnTo>
                    <a:pt x="56275" y="179253"/>
                  </a:lnTo>
                  <a:cubicBezTo>
                    <a:pt x="48651" y="188783"/>
                    <a:pt x="40391" y="200432"/>
                    <a:pt x="45685" y="212503"/>
                  </a:cubicBezTo>
                  <a:cubicBezTo>
                    <a:pt x="65911" y="214431"/>
                    <a:pt x="86032" y="208013"/>
                    <a:pt x="101386" y="194713"/>
                  </a:cubicBezTo>
                  <a:cubicBezTo>
                    <a:pt x="116423" y="181519"/>
                    <a:pt x="129596" y="166334"/>
                    <a:pt x="140567" y="149602"/>
                  </a:cubicBezTo>
                  <a:lnTo>
                    <a:pt x="197326" y="70605"/>
                  </a:lnTo>
                  <a:cubicBezTo>
                    <a:pt x="209186" y="54298"/>
                    <a:pt x="221258" y="32907"/>
                    <a:pt x="211304" y="15329"/>
                  </a:cubicBezTo>
                  <a:cubicBezTo>
                    <a:pt x="204463" y="5099"/>
                    <a:pt x="192666" y="-725"/>
                    <a:pt x="180383" y="80"/>
                  </a:cubicBezTo>
                  <a:cubicBezTo>
                    <a:pt x="168289" y="1054"/>
                    <a:pt x="156599" y="4909"/>
                    <a:pt x="146285" y="11305"/>
                  </a:cubicBezTo>
                  <a:cubicBezTo>
                    <a:pt x="91432" y="42649"/>
                    <a:pt x="55852" y="98561"/>
                    <a:pt x="22813" y="152356"/>
                  </a:cubicBezTo>
                  <a:cubicBezTo>
                    <a:pt x="7141" y="177558"/>
                    <a:pt x="-8532" y="208903"/>
                    <a:pt x="5446" y="234741"/>
                  </a:cubicBezTo>
                  <a:cubicBezTo>
                    <a:pt x="17878" y="254226"/>
                    <a:pt x="41047" y="263989"/>
                    <a:pt x="63688" y="259309"/>
                  </a:cubicBezTo>
                  <a:cubicBezTo>
                    <a:pt x="85736" y="254289"/>
                    <a:pt x="106152" y="243721"/>
                    <a:pt x="122988" y="228599"/>
                  </a:cubicBezTo>
                  <a:cubicBezTo>
                    <a:pt x="156091" y="201999"/>
                    <a:pt x="185254" y="170845"/>
                    <a:pt x="209610" y="136048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BC6322E-0339-D381-C872-A13DB8E665AD}"/>
              </a:ext>
            </a:extLst>
          </p:cNvPr>
          <p:cNvSpPr/>
          <p:nvPr/>
        </p:nvSpPr>
        <p:spPr>
          <a:xfrm>
            <a:off x="8242786" y="6594923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5113CF6D-5FEE-2785-6E54-1A30F0B569F1}"/>
              </a:ext>
            </a:extLst>
          </p:cNvPr>
          <p:cNvSpPr/>
          <p:nvPr/>
        </p:nvSpPr>
        <p:spPr>
          <a:xfrm>
            <a:off x="9055460" y="6221408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rgbClr val="009B93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5" name="Freeform: Shape 84">
            <a:extLst>
              <a:ext uri="{FF2B5EF4-FFF2-40B4-BE49-F238E27FC236}">
                <a16:creationId xmlns:a16="http://schemas.microsoft.com/office/drawing/2014/main" id="{38CAB996-2963-0E7A-5F21-32A829175AFA}"/>
              </a:ext>
            </a:extLst>
          </p:cNvPr>
          <p:cNvSpPr/>
          <p:nvPr/>
        </p:nvSpPr>
        <p:spPr>
          <a:xfrm>
            <a:off x="15081" y="1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6DE5AC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DF6C834B-ADA3-411A-4EF2-7CF9CFB80C86}"/>
              </a:ext>
            </a:extLst>
          </p:cNvPr>
          <p:cNvGrpSpPr/>
          <p:nvPr/>
        </p:nvGrpSpPr>
        <p:grpSpPr>
          <a:xfrm>
            <a:off x="317656" y="1965169"/>
            <a:ext cx="161663" cy="293066"/>
            <a:chOff x="302574" y="1965169"/>
            <a:chExt cx="161663" cy="293066"/>
          </a:xfrm>
        </p:grpSpPr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C13E9796-D501-415F-8B90-F6383D21EF99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A4468AC6-5B60-DE95-49EE-6F0F3C3F1C61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782B3F70-2C25-5A43-1449-9FABF7E08AB2}"/>
              </a:ext>
            </a:extLst>
          </p:cNvPr>
          <p:cNvGrpSpPr/>
          <p:nvPr/>
        </p:nvGrpSpPr>
        <p:grpSpPr>
          <a:xfrm>
            <a:off x="2500887" y="193481"/>
            <a:ext cx="258490" cy="315953"/>
            <a:chOff x="2485806" y="193480"/>
            <a:chExt cx="258490" cy="315953"/>
          </a:xfrm>
        </p:grpSpPr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38BEC250-BF80-278A-1CAA-6B6BA96F6AB6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19690AF1-F963-D4ED-557E-935560F74841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8D62F3A1-FAC8-F4DA-5DF9-86A62D4E1747}"/>
              </a:ext>
            </a:extLst>
          </p:cNvPr>
          <p:cNvGrpSpPr/>
          <p:nvPr/>
        </p:nvGrpSpPr>
        <p:grpSpPr>
          <a:xfrm>
            <a:off x="319576" y="624349"/>
            <a:ext cx="1369514" cy="885063"/>
            <a:chOff x="304495" y="624348"/>
            <a:chExt cx="1369514" cy="885063"/>
          </a:xfrm>
        </p:grpSpPr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906AD0A2-FB87-E1A1-460F-5DA6404A4D1A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9252AB67-CA5C-3F1B-3009-2BFAC95D1DA8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CC83A80D-603A-AAE4-1CA8-38DFAF14F417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59DFD192-87C5-2C83-DCE0-DCC19F3233F7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FB2541FD-7D60-48EF-E438-59D168979992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CB3D56C9-5E01-29E6-EF7D-03EF8803B21A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94D33BBB-C62B-5384-4844-15694D14161C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3C4A4820-6F68-0F98-C923-734F519BAAE2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BA825D23-5DE7-D389-CD9F-8EC485E6E711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374283EC-D3EE-053C-9BE9-CECAACD6285C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6DC7B384-C442-9514-5518-ADACF435A1AB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4C484D21-467D-3E34-C874-76758B43CB69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954C0635-5919-63F6-AE9E-019453BD0C08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85740A51-AD23-B96D-ABA5-25CF1044D57E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17B7B615-EE4A-1D58-B42F-88DD79B2F7CC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C8660A89-7450-8047-252A-1BA59B73FA5D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79F265C0-C32F-72A0-E835-9D8004651C00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D857CF7B-51E6-02AD-EB0C-B75F5F778122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E705A4DE-5561-FC4E-F8E7-B220DE18B3CC}"/>
              </a:ext>
            </a:extLst>
          </p:cNvPr>
          <p:cNvGrpSpPr/>
          <p:nvPr/>
        </p:nvGrpSpPr>
        <p:grpSpPr>
          <a:xfrm>
            <a:off x="787240" y="169854"/>
            <a:ext cx="801825" cy="411081"/>
            <a:chOff x="772158" y="169853"/>
            <a:chExt cx="801825" cy="411081"/>
          </a:xfrm>
        </p:grpSpPr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55F50CEA-F0E7-6DD5-922C-169A22CFFA1D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5E5CBB5B-A33C-C53F-C399-7E4D4F0A9561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310E6CF1-A510-5390-837E-EF2DDAC03A18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970DA205-1A10-8AA2-AD7A-DAA387D620D5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5FE1BAA0-D900-65EA-702B-9B9F6EDA08B8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3D7FD4E8-8029-FD46-8312-F3A980095BC4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D628E4AC-22B8-37CA-53D6-04C21EA9CC30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C377B170-0EC5-A53B-9155-7BBC578F7123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0B7B2D3E-B09E-500F-B03D-C89739FCEFBD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0F9F051E-1A9F-A97F-AC50-496491DCE013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A92D899F-8DBF-ED2C-A378-369C0AEAAD14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1F5156CA-ED90-BE3C-00D4-53F0603D7701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24A88940-1A9E-402D-DC8E-A187C554FA91}"/>
              </a:ext>
            </a:extLst>
          </p:cNvPr>
          <p:cNvGrpSpPr/>
          <p:nvPr/>
        </p:nvGrpSpPr>
        <p:grpSpPr>
          <a:xfrm>
            <a:off x="7438192" y="4892759"/>
            <a:ext cx="2058730" cy="850028"/>
            <a:chOff x="7423110" y="5107561"/>
            <a:chExt cx="2194775" cy="635225"/>
          </a:xfrm>
        </p:grpSpPr>
        <p:sp>
          <p:nvSpPr>
            <p:cNvPr id="127" name="Google Shape;1615;p39">
              <a:extLst>
                <a:ext uri="{FF2B5EF4-FFF2-40B4-BE49-F238E27FC236}">
                  <a16:creationId xmlns:a16="http://schemas.microsoft.com/office/drawing/2014/main" id="{08DDE4AD-C3B3-B369-FC74-8C93FBB8FB00}"/>
                </a:ext>
              </a:extLst>
            </p:cNvPr>
            <p:cNvSpPr/>
            <p:nvPr/>
          </p:nvSpPr>
          <p:spPr>
            <a:xfrm>
              <a:off x="7423110" y="5107561"/>
              <a:ext cx="2194775" cy="635225"/>
            </a:xfrm>
            <a:prstGeom prst="roundRect">
              <a:avLst>
                <a:gd name="adj" fmla="val 50000"/>
              </a:avLst>
            </a:prstGeom>
            <a:solidFill>
              <a:srgbClr val="4D3B6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28" name="Google Shape;1616;p39">
              <a:extLst>
                <a:ext uri="{FF2B5EF4-FFF2-40B4-BE49-F238E27FC236}">
                  <a16:creationId xmlns:a16="http://schemas.microsoft.com/office/drawing/2014/main" id="{E0A5CDD2-25C4-6ECF-6596-76E3E08CD7E2}"/>
                </a:ext>
              </a:extLst>
            </p:cNvPr>
            <p:cNvSpPr txBox="1">
              <a:spLocks/>
            </p:cNvSpPr>
            <p:nvPr/>
          </p:nvSpPr>
          <p:spPr>
            <a:xfrm>
              <a:off x="7576714" y="5227463"/>
              <a:ext cx="1887566" cy="395419"/>
            </a:xfrm>
            <a:prstGeom prst="rect">
              <a:avLst/>
            </a:prstGeom>
          </p:spPr>
          <p:txBody>
            <a:bodyPr spcFirstLastPara="1" wrap="square" lIns="0" tIns="0" rIns="0" bIns="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2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2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2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2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2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2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2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2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2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en-US" sz="3200">
                  <a:solidFill>
                    <a:schemeClr val="bg1"/>
                  </a:solidFill>
                </a:rPr>
                <a:t>S/113</a:t>
              </a:r>
            </a:p>
          </p:txBody>
        </p:sp>
      </p:grpSp>
      <p:pic>
        <p:nvPicPr>
          <p:cNvPr id="129" name="Picture 128">
            <a:extLst>
              <a:ext uri="{FF2B5EF4-FFF2-40B4-BE49-F238E27FC236}">
                <a16:creationId xmlns:a16="http://schemas.microsoft.com/office/drawing/2014/main" id="{59409F04-A77C-6C8F-189E-614FDB3C65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110" y="1384738"/>
            <a:ext cx="6660026" cy="3330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316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oogle Shape;4386;p6">
            <a:extLst>
              <a:ext uri="{FF2B5EF4-FFF2-40B4-BE49-F238E27FC236}">
                <a16:creationId xmlns:a16="http://schemas.microsoft.com/office/drawing/2014/main" id="{206D2766-4134-7E8E-37A6-9A9B46A54AEC}"/>
              </a:ext>
            </a:extLst>
          </p:cNvPr>
          <p:cNvGrpSpPr/>
          <p:nvPr/>
        </p:nvGrpSpPr>
        <p:grpSpPr>
          <a:xfrm>
            <a:off x="196040" y="337022"/>
            <a:ext cx="11995959" cy="1892785"/>
            <a:chOff x="1115598" y="1319332"/>
            <a:chExt cx="2823842" cy="2051076"/>
          </a:xfrm>
        </p:grpSpPr>
        <p:sp>
          <p:nvSpPr>
            <p:cNvPr id="54" name="Google Shape;4387;p6">
              <a:extLst>
                <a:ext uri="{FF2B5EF4-FFF2-40B4-BE49-F238E27FC236}">
                  <a16:creationId xmlns:a16="http://schemas.microsoft.com/office/drawing/2014/main" id="{07C43E7E-DA8E-F55D-2944-1286E3E4BE16}"/>
                </a:ext>
              </a:extLst>
            </p:cNvPr>
            <p:cNvSpPr txBox="1"/>
            <p:nvPr/>
          </p:nvSpPr>
          <p:spPr>
            <a:xfrm>
              <a:off x="1304722" y="1319332"/>
              <a:ext cx="2634718" cy="20510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30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Dưới đây là số khẩu trang của bốn công ty may được trong một ngày:</a:t>
              </a:r>
            </a:p>
            <a:p>
              <a:pPr>
                <a:lnSpc>
                  <a:spcPct val="130000"/>
                </a:lnSpc>
              </a:pPr>
              <a:r>
                <a:rPr lang="en-US" sz="300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- Công ty Hồng Hà: 42 000 cái        - Công ty Hòa Bình: 37 000 cái</a:t>
              </a:r>
            </a:p>
            <a:p>
              <a:pPr>
                <a:lnSpc>
                  <a:spcPct val="130000"/>
                </a:lnSpc>
              </a:pPr>
              <a:r>
                <a:rPr lang="en-US" sz="300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- Công ty Cửu Long: 28 000 cái       - Công ty Thăng Long: 50 000 cái</a:t>
              </a:r>
              <a:endParaRPr lang="en-US" sz="30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56" name="Google Shape;4388;p6">
              <a:extLst>
                <a:ext uri="{FF2B5EF4-FFF2-40B4-BE49-F238E27FC236}">
                  <a16:creationId xmlns:a16="http://schemas.microsoft.com/office/drawing/2014/main" id="{40F222F3-BC1E-7CCB-1FF4-70AA59D7BFBD}"/>
                </a:ext>
              </a:extLst>
            </p:cNvPr>
            <p:cNvSpPr/>
            <p:nvPr/>
          </p:nvSpPr>
          <p:spPr>
            <a:xfrm>
              <a:off x="1115598" y="1379107"/>
              <a:ext cx="165342" cy="700380"/>
            </a:xfrm>
            <a:prstGeom prst="ellipse">
              <a:avLst/>
            </a:prstGeom>
            <a:solidFill>
              <a:srgbClr val="AA26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2000"/>
            </a:p>
          </p:txBody>
        </p:sp>
      </p:grpSp>
      <p:sp>
        <p:nvSpPr>
          <p:cNvPr id="97" name="Freeform: Shape 96">
            <a:extLst>
              <a:ext uri="{FF2B5EF4-FFF2-40B4-BE49-F238E27FC236}">
                <a16:creationId xmlns:a16="http://schemas.microsoft.com/office/drawing/2014/main" id="{E56A11D7-5718-5A80-B85C-01B16DA3634A}"/>
              </a:ext>
            </a:extLst>
          </p:cNvPr>
          <p:cNvSpPr/>
          <p:nvPr/>
        </p:nvSpPr>
        <p:spPr>
          <a:xfrm>
            <a:off x="8242786" y="6594923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8" name="Freeform: Shape 97">
            <a:extLst>
              <a:ext uri="{FF2B5EF4-FFF2-40B4-BE49-F238E27FC236}">
                <a16:creationId xmlns:a16="http://schemas.microsoft.com/office/drawing/2014/main" id="{B1F1B6C2-C0C1-89DA-7FBD-2E75B3E0EF53}"/>
              </a:ext>
            </a:extLst>
          </p:cNvPr>
          <p:cNvSpPr/>
          <p:nvPr/>
        </p:nvSpPr>
        <p:spPr>
          <a:xfrm>
            <a:off x="9055460" y="6221408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id="{EA8CD029-C2F1-51EF-D60E-8757BCE3F743}"/>
              </a:ext>
            </a:extLst>
          </p:cNvPr>
          <p:cNvGrpSpPr/>
          <p:nvPr/>
        </p:nvGrpSpPr>
        <p:grpSpPr>
          <a:xfrm>
            <a:off x="9139213" y="6054407"/>
            <a:ext cx="1864191" cy="1403213"/>
            <a:chOff x="5337376" y="3832625"/>
            <a:chExt cx="1864191" cy="1403213"/>
          </a:xfrm>
        </p:grpSpPr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1BF4C205-13DF-141B-A574-A67EDF99E437}"/>
                </a:ext>
              </a:extLst>
            </p:cNvPr>
            <p:cNvSpPr/>
            <p:nvPr/>
          </p:nvSpPr>
          <p:spPr>
            <a:xfrm>
              <a:off x="6194906" y="3940890"/>
              <a:ext cx="1006661" cy="1171952"/>
            </a:xfrm>
            <a:custGeom>
              <a:avLst/>
              <a:gdLst>
                <a:gd name="connsiteX0" fmla="*/ 983568 w 1006661"/>
                <a:gd name="connsiteY0" fmla="*/ 187939 h 1171952"/>
                <a:gd name="connsiteX1" fmla="*/ 1002840 w 1006661"/>
                <a:gd name="connsiteY1" fmla="*/ 198528 h 1171952"/>
                <a:gd name="connsiteX2" fmla="*/ 1004322 w 1006661"/>
                <a:gd name="connsiteY2" fmla="*/ 226908 h 1171952"/>
                <a:gd name="connsiteX3" fmla="*/ 761190 w 1006661"/>
                <a:gd name="connsiteY3" fmla="*/ 1149668 h 1171952"/>
                <a:gd name="connsiteX4" fmla="*/ 747212 w 1006661"/>
                <a:gd name="connsiteY4" fmla="*/ 1170847 h 1171952"/>
                <a:gd name="connsiteX5" fmla="*/ 731751 w 1006661"/>
                <a:gd name="connsiteY5" fmla="*/ 1170847 h 1171952"/>
                <a:gd name="connsiteX6" fmla="*/ 24 w 1006661"/>
                <a:gd name="connsiteY6" fmla="*/ 1013912 h 1171952"/>
                <a:gd name="connsiteX7" fmla="*/ 158230 w 1006661"/>
                <a:gd name="connsiteY7" fmla="*/ 305481 h 1171952"/>
                <a:gd name="connsiteX8" fmla="*/ 216895 w 1006661"/>
                <a:gd name="connsiteY8" fmla="*/ 92634 h 1171952"/>
                <a:gd name="connsiteX9" fmla="*/ 244216 w 1006661"/>
                <a:gd name="connsiteY9" fmla="*/ 5589 h 1171952"/>
                <a:gd name="connsiteX10" fmla="*/ 327448 w 1006661"/>
                <a:gd name="connsiteY10" fmla="*/ 14061 h 1171952"/>
                <a:gd name="connsiteX11" fmla="*/ 745942 w 1006661"/>
                <a:gd name="connsiteY11" fmla="*/ 121014 h 1171952"/>
                <a:gd name="connsiteX12" fmla="*/ 983568 w 1006661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61" h="1171952">
                  <a:moveTo>
                    <a:pt x="983568" y="187939"/>
                  </a:moveTo>
                  <a:cubicBezTo>
                    <a:pt x="991001" y="189189"/>
                    <a:pt x="997800" y="192937"/>
                    <a:pt x="1002840" y="198528"/>
                  </a:cubicBezTo>
                  <a:cubicBezTo>
                    <a:pt x="1007394" y="207339"/>
                    <a:pt x="1007923" y="217674"/>
                    <a:pt x="1004322" y="226908"/>
                  </a:cubicBezTo>
                  <a:cubicBezTo>
                    <a:pt x="929138" y="546072"/>
                    <a:pt x="848023" y="852317"/>
                    <a:pt x="761190" y="1149668"/>
                  </a:cubicBezTo>
                  <a:cubicBezTo>
                    <a:pt x="758860" y="1158139"/>
                    <a:pt x="755260" y="1167670"/>
                    <a:pt x="747212" y="1170847"/>
                  </a:cubicBezTo>
                  <a:cubicBezTo>
                    <a:pt x="742171" y="1172329"/>
                    <a:pt x="736792" y="1172329"/>
                    <a:pt x="731751" y="1170847"/>
                  </a:cubicBezTo>
                  <a:cubicBezTo>
                    <a:pt x="486501" y="1124465"/>
                    <a:pt x="241039" y="1078083"/>
                    <a:pt x="24" y="1013912"/>
                  </a:cubicBezTo>
                  <a:cubicBezTo>
                    <a:pt x="29462" y="773744"/>
                    <a:pt x="94058" y="539083"/>
                    <a:pt x="158230" y="305481"/>
                  </a:cubicBezTo>
                  <a:cubicBezTo>
                    <a:pt x="177863" y="234892"/>
                    <a:pt x="197411" y="163943"/>
                    <a:pt x="216895" y="92634"/>
                  </a:cubicBezTo>
                  <a:cubicBezTo>
                    <a:pt x="222614" y="71455"/>
                    <a:pt x="226849" y="19991"/>
                    <a:pt x="244216" y="5589"/>
                  </a:cubicBezTo>
                  <a:cubicBezTo>
                    <a:pt x="261583" y="-8812"/>
                    <a:pt x="304363" y="8554"/>
                    <a:pt x="327448" y="14061"/>
                  </a:cubicBezTo>
                  <a:cubicBezTo>
                    <a:pt x="467652" y="47523"/>
                    <a:pt x="607157" y="83167"/>
                    <a:pt x="745942" y="121014"/>
                  </a:cubicBezTo>
                  <a:cubicBezTo>
                    <a:pt x="825425" y="142468"/>
                    <a:pt x="904634" y="164790"/>
                    <a:pt x="983568" y="18793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5B7B6D5E-B284-953B-E2C0-0791F0674FEC}"/>
                </a:ext>
              </a:extLst>
            </p:cNvPr>
            <p:cNvSpPr/>
            <p:nvPr/>
          </p:nvSpPr>
          <p:spPr>
            <a:xfrm>
              <a:off x="6135181" y="3865493"/>
              <a:ext cx="1006653" cy="1171952"/>
            </a:xfrm>
            <a:custGeom>
              <a:avLst/>
              <a:gdLst>
                <a:gd name="connsiteX0" fmla="*/ 983568 w 1006653"/>
                <a:gd name="connsiteY0" fmla="*/ 187939 h 1171952"/>
                <a:gd name="connsiteX1" fmla="*/ 1003052 w 1006653"/>
                <a:gd name="connsiteY1" fmla="*/ 198528 h 1171952"/>
                <a:gd name="connsiteX2" fmla="*/ 1004323 w 1006653"/>
                <a:gd name="connsiteY2" fmla="*/ 226908 h 1171952"/>
                <a:gd name="connsiteX3" fmla="*/ 761190 w 1006653"/>
                <a:gd name="connsiteY3" fmla="*/ 1149668 h 1171952"/>
                <a:gd name="connsiteX4" fmla="*/ 747212 w 1006653"/>
                <a:gd name="connsiteY4" fmla="*/ 1170847 h 1171952"/>
                <a:gd name="connsiteX5" fmla="*/ 731751 w 1006653"/>
                <a:gd name="connsiteY5" fmla="*/ 1170847 h 1171952"/>
                <a:gd name="connsiteX6" fmla="*/ 24 w 1006653"/>
                <a:gd name="connsiteY6" fmla="*/ 1013912 h 1171952"/>
                <a:gd name="connsiteX7" fmla="*/ 158442 w 1006653"/>
                <a:gd name="connsiteY7" fmla="*/ 305482 h 1171952"/>
                <a:gd name="connsiteX8" fmla="*/ 216895 w 1006653"/>
                <a:gd name="connsiteY8" fmla="*/ 92634 h 1171952"/>
                <a:gd name="connsiteX9" fmla="*/ 244428 w 1006653"/>
                <a:gd name="connsiteY9" fmla="*/ 5590 h 1171952"/>
                <a:gd name="connsiteX10" fmla="*/ 327448 w 1006653"/>
                <a:gd name="connsiteY10" fmla="*/ 14061 h 1171952"/>
                <a:gd name="connsiteX11" fmla="*/ 746153 w 1006653"/>
                <a:gd name="connsiteY11" fmla="*/ 121014 h 1171952"/>
                <a:gd name="connsiteX12" fmla="*/ 983568 w 1006653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53" h="1171952">
                  <a:moveTo>
                    <a:pt x="983568" y="187939"/>
                  </a:moveTo>
                  <a:cubicBezTo>
                    <a:pt x="991044" y="189252"/>
                    <a:pt x="997884" y="192958"/>
                    <a:pt x="1003052" y="198528"/>
                  </a:cubicBezTo>
                  <a:cubicBezTo>
                    <a:pt x="1007394" y="207402"/>
                    <a:pt x="1007860" y="217674"/>
                    <a:pt x="1004323" y="226908"/>
                  </a:cubicBezTo>
                  <a:cubicBezTo>
                    <a:pt x="931468" y="536394"/>
                    <a:pt x="850417" y="843994"/>
                    <a:pt x="761190" y="1149668"/>
                  </a:cubicBezTo>
                  <a:cubicBezTo>
                    <a:pt x="758861" y="1158140"/>
                    <a:pt x="755260" y="1167670"/>
                    <a:pt x="747212" y="1170847"/>
                  </a:cubicBezTo>
                  <a:cubicBezTo>
                    <a:pt x="742171" y="1172330"/>
                    <a:pt x="736792" y="1172330"/>
                    <a:pt x="731751" y="1170847"/>
                  </a:cubicBezTo>
                  <a:cubicBezTo>
                    <a:pt x="486501" y="1124465"/>
                    <a:pt x="241039" y="1078084"/>
                    <a:pt x="24" y="1013912"/>
                  </a:cubicBezTo>
                  <a:cubicBezTo>
                    <a:pt x="29674" y="773745"/>
                    <a:pt x="94058" y="539084"/>
                    <a:pt x="158442" y="305482"/>
                  </a:cubicBezTo>
                  <a:lnTo>
                    <a:pt x="216895" y="92634"/>
                  </a:lnTo>
                  <a:cubicBezTo>
                    <a:pt x="222614" y="71456"/>
                    <a:pt x="226849" y="19991"/>
                    <a:pt x="244428" y="5590"/>
                  </a:cubicBezTo>
                  <a:cubicBezTo>
                    <a:pt x="262006" y="-8812"/>
                    <a:pt x="304363" y="8554"/>
                    <a:pt x="327448" y="14061"/>
                  </a:cubicBezTo>
                  <a:cubicBezTo>
                    <a:pt x="467652" y="47523"/>
                    <a:pt x="607221" y="83168"/>
                    <a:pt x="746153" y="121014"/>
                  </a:cubicBezTo>
                  <a:cubicBezTo>
                    <a:pt x="824939" y="142468"/>
                    <a:pt x="904084" y="164791"/>
                    <a:pt x="983568" y="187939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3DE11E2A-13CC-A915-A040-2C8F62EBF91D}"/>
                </a:ext>
              </a:extLst>
            </p:cNvPr>
            <p:cNvSpPr/>
            <p:nvPr/>
          </p:nvSpPr>
          <p:spPr>
            <a:xfrm>
              <a:off x="6096000" y="3832625"/>
              <a:ext cx="1006576" cy="1171914"/>
            </a:xfrm>
            <a:custGeom>
              <a:avLst/>
              <a:gdLst>
                <a:gd name="connsiteX0" fmla="*/ 983568 w 1006576"/>
                <a:gd name="connsiteY0" fmla="*/ 187980 h 1171914"/>
                <a:gd name="connsiteX1" fmla="*/ 1002840 w 1006576"/>
                <a:gd name="connsiteY1" fmla="*/ 198781 h 1171914"/>
                <a:gd name="connsiteX2" fmla="*/ 1004323 w 1006576"/>
                <a:gd name="connsiteY2" fmla="*/ 226949 h 1171914"/>
                <a:gd name="connsiteX3" fmla="*/ 761190 w 1006576"/>
                <a:gd name="connsiteY3" fmla="*/ 1149709 h 1171914"/>
                <a:gd name="connsiteX4" fmla="*/ 747001 w 1006576"/>
                <a:gd name="connsiteY4" fmla="*/ 1170888 h 1171914"/>
                <a:gd name="connsiteX5" fmla="*/ 731540 w 1006576"/>
                <a:gd name="connsiteY5" fmla="*/ 1170888 h 1171914"/>
                <a:gd name="connsiteX6" fmla="*/ 24 w 1006576"/>
                <a:gd name="connsiteY6" fmla="*/ 1013953 h 1171914"/>
                <a:gd name="connsiteX7" fmla="*/ 158230 w 1006576"/>
                <a:gd name="connsiteY7" fmla="*/ 305522 h 1171914"/>
                <a:gd name="connsiteX8" fmla="*/ 217954 w 1006576"/>
                <a:gd name="connsiteY8" fmla="*/ 92464 h 1171914"/>
                <a:gd name="connsiteX9" fmla="*/ 245275 w 1006576"/>
                <a:gd name="connsiteY9" fmla="*/ 5630 h 1171914"/>
                <a:gd name="connsiteX10" fmla="*/ 328508 w 1006576"/>
                <a:gd name="connsiteY10" fmla="*/ 13890 h 1171914"/>
                <a:gd name="connsiteX11" fmla="*/ 747001 w 1006576"/>
                <a:gd name="connsiteY11" fmla="*/ 119784 h 1171914"/>
                <a:gd name="connsiteX12" fmla="*/ 983568 w 1006576"/>
                <a:gd name="connsiteY12" fmla="*/ 187980 h 117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576" h="1171914">
                  <a:moveTo>
                    <a:pt x="983568" y="187980"/>
                  </a:moveTo>
                  <a:cubicBezTo>
                    <a:pt x="991002" y="189357"/>
                    <a:pt x="997779" y="193148"/>
                    <a:pt x="1002840" y="198781"/>
                  </a:cubicBezTo>
                  <a:cubicBezTo>
                    <a:pt x="1007267" y="207549"/>
                    <a:pt x="1007818" y="217778"/>
                    <a:pt x="1004323" y="226949"/>
                  </a:cubicBezTo>
                  <a:cubicBezTo>
                    <a:pt x="931320" y="536583"/>
                    <a:pt x="850289" y="844163"/>
                    <a:pt x="761190" y="1149709"/>
                  </a:cubicBezTo>
                  <a:cubicBezTo>
                    <a:pt x="758649" y="1158181"/>
                    <a:pt x="755260" y="1167711"/>
                    <a:pt x="747001" y="1170888"/>
                  </a:cubicBezTo>
                  <a:cubicBezTo>
                    <a:pt x="741939" y="1172265"/>
                    <a:pt x="736602" y="1172265"/>
                    <a:pt x="731540" y="1170888"/>
                  </a:cubicBezTo>
                  <a:cubicBezTo>
                    <a:pt x="486501" y="1124507"/>
                    <a:pt x="241039" y="1078125"/>
                    <a:pt x="24" y="1013953"/>
                  </a:cubicBezTo>
                  <a:cubicBezTo>
                    <a:pt x="29463" y="773574"/>
                    <a:pt x="94058" y="539124"/>
                    <a:pt x="158230" y="305522"/>
                  </a:cubicBezTo>
                  <a:lnTo>
                    <a:pt x="217954" y="92464"/>
                  </a:lnTo>
                  <a:cubicBezTo>
                    <a:pt x="223672" y="71285"/>
                    <a:pt x="227908" y="20032"/>
                    <a:pt x="245275" y="5630"/>
                  </a:cubicBezTo>
                  <a:cubicBezTo>
                    <a:pt x="262641" y="-8771"/>
                    <a:pt x="305423" y="8384"/>
                    <a:pt x="328508" y="13890"/>
                  </a:cubicBezTo>
                  <a:cubicBezTo>
                    <a:pt x="468436" y="47353"/>
                    <a:pt x="607919" y="82658"/>
                    <a:pt x="747001" y="119784"/>
                  </a:cubicBezTo>
                  <a:cubicBezTo>
                    <a:pt x="825786" y="142382"/>
                    <a:pt x="904634" y="165107"/>
                    <a:pt x="983568" y="187980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5010A08C-41F8-FB99-6FCA-52548ADB4748}"/>
                </a:ext>
              </a:extLst>
            </p:cNvPr>
            <p:cNvSpPr/>
            <p:nvPr/>
          </p:nvSpPr>
          <p:spPr>
            <a:xfrm>
              <a:off x="6422477" y="4052471"/>
              <a:ext cx="492712" cy="264580"/>
            </a:xfrm>
            <a:custGeom>
              <a:avLst/>
              <a:gdLst>
                <a:gd name="connsiteX0" fmla="*/ 548 w 492712"/>
                <a:gd name="connsiteY0" fmla="*/ 131422 h 264580"/>
                <a:gd name="connsiteX1" fmla="*/ 548 w 492712"/>
                <a:gd name="connsiteY1" fmla="*/ 140741 h 264580"/>
                <a:gd name="connsiteX2" fmla="*/ 14738 w 492712"/>
                <a:gd name="connsiteY2" fmla="*/ 151543 h 264580"/>
                <a:gd name="connsiteX3" fmla="*/ 142870 w 492712"/>
                <a:gd name="connsiteY3" fmla="*/ 192205 h 264580"/>
                <a:gd name="connsiteX4" fmla="*/ 433231 w 492712"/>
                <a:gd name="connsiteY4" fmla="*/ 264425 h 264580"/>
                <a:gd name="connsiteX5" fmla="*/ 446574 w 492712"/>
                <a:gd name="connsiteY5" fmla="*/ 261672 h 264580"/>
                <a:gd name="connsiteX6" fmla="*/ 453563 w 492712"/>
                <a:gd name="connsiteY6" fmla="*/ 249388 h 264580"/>
                <a:gd name="connsiteX7" fmla="*/ 492108 w 492712"/>
                <a:gd name="connsiteY7" fmla="*/ 121256 h 264580"/>
                <a:gd name="connsiteX8" fmla="*/ 482175 w 492712"/>
                <a:gd name="connsiteY8" fmla="*/ 102789 h 264580"/>
                <a:gd name="connsiteX9" fmla="*/ 481519 w 492712"/>
                <a:gd name="connsiteY9" fmla="*/ 102620 h 264580"/>
                <a:gd name="connsiteX10" fmla="*/ 118726 w 492712"/>
                <a:gd name="connsiteY10" fmla="*/ 9432 h 264580"/>
                <a:gd name="connsiteX11" fmla="*/ 42059 w 492712"/>
                <a:gd name="connsiteY11" fmla="*/ 22987 h 264580"/>
                <a:gd name="connsiteX12" fmla="*/ 548 w 492712"/>
                <a:gd name="connsiteY12" fmla="*/ 131422 h 26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2712" h="264580">
                  <a:moveTo>
                    <a:pt x="548" y="131422"/>
                  </a:moveTo>
                  <a:cubicBezTo>
                    <a:pt x="-150" y="134493"/>
                    <a:pt x="-150" y="137670"/>
                    <a:pt x="548" y="140741"/>
                  </a:cubicBezTo>
                  <a:cubicBezTo>
                    <a:pt x="2031" y="146883"/>
                    <a:pt x="8808" y="149636"/>
                    <a:pt x="14738" y="151543"/>
                  </a:cubicBezTo>
                  <a:lnTo>
                    <a:pt x="142870" y="192205"/>
                  </a:lnTo>
                  <a:cubicBezTo>
                    <a:pt x="183745" y="205336"/>
                    <a:pt x="375837" y="262307"/>
                    <a:pt x="433231" y="264425"/>
                  </a:cubicBezTo>
                  <a:cubicBezTo>
                    <a:pt x="437870" y="264997"/>
                    <a:pt x="442550" y="264044"/>
                    <a:pt x="446574" y="261672"/>
                  </a:cubicBezTo>
                  <a:cubicBezTo>
                    <a:pt x="450238" y="258495"/>
                    <a:pt x="452716" y="254154"/>
                    <a:pt x="453563" y="249388"/>
                  </a:cubicBezTo>
                  <a:cubicBezTo>
                    <a:pt x="467752" y="200889"/>
                    <a:pt x="478342" y="167003"/>
                    <a:pt x="492108" y="121256"/>
                  </a:cubicBezTo>
                  <a:cubicBezTo>
                    <a:pt x="494459" y="113420"/>
                    <a:pt x="490011" y="105140"/>
                    <a:pt x="482175" y="102789"/>
                  </a:cubicBezTo>
                  <a:cubicBezTo>
                    <a:pt x="481943" y="102725"/>
                    <a:pt x="481731" y="102683"/>
                    <a:pt x="481519" y="102620"/>
                  </a:cubicBezTo>
                  <a:lnTo>
                    <a:pt x="118726" y="9432"/>
                  </a:lnTo>
                  <a:cubicBezTo>
                    <a:pt x="85899" y="961"/>
                    <a:pt x="58367" y="-11746"/>
                    <a:pt x="42059" y="22987"/>
                  </a:cubicBezTo>
                  <a:cubicBezTo>
                    <a:pt x="25476" y="58017"/>
                    <a:pt x="11582" y="94275"/>
                    <a:pt x="548" y="131422"/>
                  </a:cubicBezTo>
                  <a:close/>
                </a:path>
              </a:pathLst>
            </a:custGeom>
            <a:solidFill>
              <a:srgbClr val="FFFFFF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36558E8D-648C-2559-ED32-FD7C1E924A35}"/>
                </a:ext>
              </a:extLst>
            </p:cNvPr>
            <p:cNvSpPr/>
            <p:nvPr/>
          </p:nvSpPr>
          <p:spPr>
            <a:xfrm>
              <a:off x="6365249" y="3896194"/>
              <a:ext cx="51070" cy="46552"/>
            </a:xfrm>
            <a:custGeom>
              <a:avLst/>
              <a:gdLst>
                <a:gd name="connsiteX0" fmla="*/ 24314 w 51070"/>
                <a:gd name="connsiteY0" fmla="*/ 1150 h 46552"/>
                <a:gd name="connsiteX1" fmla="*/ 3135 w 51070"/>
                <a:gd name="connsiteY1" fmla="*/ 37789 h 46552"/>
                <a:gd name="connsiteX2" fmla="*/ 39986 w 51070"/>
                <a:gd name="connsiteY2" fmla="*/ 41602 h 46552"/>
                <a:gd name="connsiteX3" fmla="*/ 47166 w 51070"/>
                <a:gd name="connsiteY3" fmla="*/ 7906 h 46552"/>
                <a:gd name="connsiteX4" fmla="*/ 45281 w 51070"/>
                <a:gd name="connsiteY4" fmla="*/ 5386 h 46552"/>
                <a:gd name="connsiteX5" fmla="*/ 24314 w 51070"/>
                <a:gd name="connsiteY5" fmla="*/ 1150 h 46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70" h="46552">
                  <a:moveTo>
                    <a:pt x="24314" y="1150"/>
                  </a:moveTo>
                  <a:cubicBezTo>
                    <a:pt x="8218" y="5809"/>
                    <a:pt x="-6607" y="24023"/>
                    <a:pt x="3135" y="37789"/>
                  </a:cubicBezTo>
                  <a:cubicBezTo>
                    <a:pt x="12856" y="47849"/>
                    <a:pt x="28402" y="49438"/>
                    <a:pt x="39986" y="41602"/>
                  </a:cubicBezTo>
                  <a:cubicBezTo>
                    <a:pt x="51274" y="34273"/>
                    <a:pt x="54494" y="19194"/>
                    <a:pt x="47166" y="7906"/>
                  </a:cubicBezTo>
                  <a:cubicBezTo>
                    <a:pt x="46594" y="7038"/>
                    <a:pt x="45959" y="6191"/>
                    <a:pt x="45281" y="5386"/>
                  </a:cubicBezTo>
                  <a:cubicBezTo>
                    <a:pt x="39563" y="282"/>
                    <a:pt x="31557" y="-1328"/>
                    <a:pt x="24314" y="115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AD0CE80C-4580-B34F-ECB7-C9C075ADE977}"/>
                </a:ext>
              </a:extLst>
            </p:cNvPr>
            <p:cNvSpPr/>
            <p:nvPr/>
          </p:nvSpPr>
          <p:spPr>
            <a:xfrm>
              <a:off x="6341393" y="3982390"/>
              <a:ext cx="40867" cy="37159"/>
            </a:xfrm>
            <a:custGeom>
              <a:avLst/>
              <a:gdLst>
                <a:gd name="connsiteX0" fmla="*/ 19579 w 40867"/>
                <a:gd name="connsiteY0" fmla="*/ 939 h 37159"/>
                <a:gd name="connsiteX1" fmla="*/ 2424 w 40867"/>
                <a:gd name="connsiteY1" fmla="*/ 30166 h 37159"/>
                <a:gd name="connsiteX2" fmla="*/ 31862 w 40867"/>
                <a:gd name="connsiteY2" fmla="*/ 33131 h 37159"/>
                <a:gd name="connsiteX3" fmla="*/ 37941 w 40867"/>
                <a:gd name="connsiteY3" fmla="*/ 6573 h 37159"/>
                <a:gd name="connsiteX4" fmla="*/ 36310 w 40867"/>
                <a:gd name="connsiteY4" fmla="*/ 4328 h 37159"/>
                <a:gd name="connsiteX5" fmla="*/ 19579 w 40867"/>
                <a:gd name="connsiteY5" fmla="*/ 939 h 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67" h="37159">
                  <a:moveTo>
                    <a:pt x="19579" y="939"/>
                  </a:moveTo>
                  <a:cubicBezTo>
                    <a:pt x="6659" y="4540"/>
                    <a:pt x="-5201" y="19154"/>
                    <a:pt x="2424" y="30166"/>
                  </a:cubicBezTo>
                  <a:cubicBezTo>
                    <a:pt x="10196" y="38214"/>
                    <a:pt x="22649" y="39485"/>
                    <a:pt x="31862" y="33131"/>
                  </a:cubicBezTo>
                  <a:cubicBezTo>
                    <a:pt x="40885" y="27476"/>
                    <a:pt x="43595" y="15574"/>
                    <a:pt x="37941" y="6573"/>
                  </a:cubicBezTo>
                  <a:cubicBezTo>
                    <a:pt x="37453" y="5789"/>
                    <a:pt x="36903" y="5027"/>
                    <a:pt x="36310" y="4328"/>
                  </a:cubicBezTo>
                  <a:cubicBezTo>
                    <a:pt x="31777" y="219"/>
                    <a:pt x="25361" y="-1073"/>
                    <a:pt x="19579" y="939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F464F007-B933-8FB5-B9A7-27BFE4CA5A30}"/>
                </a:ext>
              </a:extLst>
            </p:cNvPr>
            <p:cNvSpPr/>
            <p:nvPr/>
          </p:nvSpPr>
          <p:spPr>
            <a:xfrm>
              <a:off x="6310759" y="4074357"/>
              <a:ext cx="42618" cy="39158"/>
            </a:xfrm>
            <a:custGeom>
              <a:avLst/>
              <a:gdLst>
                <a:gd name="connsiteX0" fmla="*/ 20563 w 42618"/>
                <a:gd name="connsiteY0" fmla="*/ 1100 h 39158"/>
                <a:gd name="connsiteX1" fmla="*/ 2561 w 42618"/>
                <a:gd name="connsiteY1" fmla="*/ 31809 h 39158"/>
                <a:gd name="connsiteX2" fmla="*/ 33482 w 42618"/>
                <a:gd name="connsiteY2" fmla="*/ 34987 h 39158"/>
                <a:gd name="connsiteX3" fmla="*/ 38904 w 42618"/>
                <a:gd name="connsiteY3" fmla="*/ 5527 h 39158"/>
                <a:gd name="connsiteX4" fmla="*/ 38141 w 42618"/>
                <a:gd name="connsiteY4" fmla="*/ 4489 h 39158"/>
                <a:gd name="connsiteX5" fmla="*/ 20563 w 42618"/>
                <a:gd name="connsiteY5" fmla="*/ 1100 h 3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18" h="39158">
                  <a:moveTo>
                    <a:pt x="20563" y="1100"/>
                  </a:moveTo>
                  <a:cubicBezTo>
                    <a:pt x="7008" y="4913"/>
                    <a:pt x="-5487" y="20161"/>
                    <a:pt x="2561" y="31809"/>
                  </a:cubicBezTo>
                  <a:cubicBezTo>
                    <a:pt x="10715" y="40239"/>
                    <a:pt x="23781" y="41594"/>
                    <a:pt x="33482" y="34987"/>
                  </a:cubicBezTo>
                  <a:cubicBezTo>
                    <a:pt x="43118" y="28357"/>
                    <a:pt x="45532" y="15163"/>
                    <a:pt x="38904" y="5527"/>
                  </a:cubicBezTo>
                  <a:cubicBezTo>
                    <a:pt x="38670" y="5167"/>
                    <a:pt x="38416" y="4828"/>
                    <a:pt x="38141" y="4489"/>
                  </a:cubicBezTo>
                  <a:cubicBezTo>
                    <a:pt x="33376" y="147"/>
                    <a:pt x="26599" y="-1166"/>
                    <a:pt x="20563" y="11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35E3C3E8-5A3A-551B-24EA-F9AD9E3662B7}"/>
                </a:ext>
              </a:extLst>
            </p:cNvPr>
            <p:cNvSpPr/>
            <p:nvPr/>
          </p:nvSpPr>
          <p:spPr>
            <a:xfrm>
              <a:off x="6278313" y="4199000"/>
              <a:ext cx="51081" cy="46455"/>
            </a:xfrm>
            <a:custGeom>
              <a:avLst/>
              <a:gdLst>
                <a:gd name="connsiteX0" fmla="*/ 24205 w 51081"/>
                <a:gd name="connsiteY0" fmla="*/ 1200 h 46455"/>
                <a:gd name="connsiteX1" fmla="*/ 3026 w 51081"/>
                <a:gd name="connsiteY1" fmla="*/ 37628 h 46455"/>
                <a:gd name="connsiteX2" fmla="*/ 39878 w 51081"/>
                <a:gd name="connsiteY2" fmla="*/ 41440 h 46455"/>
                <a:gd name="connsiteX3" fmla="*/ 47354 w 51081"/>
                <a:gd name="connsiteY3" fmla="*/ 8126 h 46455"/>
                <a:gd name="connsiteX4" fmla="*/ 45384 w 51081"/>
                <a:gd name="connsiteY4" fmla="*/ 5436 h 46455"/>
                <a:gd name="connsiteX5" fmla="*/ 24205 w 51081"/>
                <a:gd name="connsiteY5" fmla="*/ 1200 h 4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81" h="46455">
                  <a:moveTo>
                    <a:pt x="24205" y="1200"/>
                  </a:moveTo>
                  <a:cubicBezTo>
                    <a:pt x="8321" y="5860"/>
                    <a:pt x="-6504" y="23862"/>
                    <a:pt x="3026" y="37628"/>
                  </a:cubicBezTo>
                  <a:cubicBezTo>
                    <a:pt x="12705" y="47751"/>
                    <a:pt x="28313" y="49382"/>
                    <a:pt x="39878" y="41440"/>
                  </a:cubicBezTo>
                  <a:cubicBezTo>
                    <a:pt x="51144" y="34303"/>
                    <a:pt x="54491" y="19393"/>
                    <a:pt x="47354" y="8126"/>
                  </a:cubicBezTo>
                  <a:cubicBezTo>
                    <a:pt x="46760" y="7194"/>
                    <a:pt x="46104" y="6284"/>
                    <a:pt x="45384" y="5436"/>
                  </a:cubicBezTo>
                  <a:cubicBezTo>
                    <a:pt x="39623" y="269"/>
                    <a:pt x="31512" y="-1363"/>
                    <a:pt x="24205" y="12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D0C6F128-BD60-11B5-9AD7-0A560D8B2DB3}"/>
                </a:ext>
              </a:extLst>
            </p:cNvPr>
            <p:cNvSpPr/>
            <p:nvPr/>
          </p:nvSpPr>
          <p:spPr>
            <a:xfrm>
              <a:off x="6243198" y="4329983"/>
              <a:ext cx="42520" cy="39161"/>
            </a:xfrm>
            <a:custGeom>
              <a:avLst/>
              <a:gdLst>
                <a:gd name="connsiteX0" fmla="*/ 20563 w 42520"/>
                <a:gd name="connsiteY0" fmla="*/ 1103 h 39161"/>
                <a:gd name="connsiteX1" fmla="*/ 2561 w 42520"/>
                <a:gd name="connsiteY1" fmla="*/ 31812 h 39161"/>
                <a:gd name="connsiteX2" fmla="*/ 33482 w 42520"/>
                <a:gd name="connsiteY2" fmla="*/ 34989 h 39161"/>
                <a:gd name="connsiteX3" fmla="*/ 38734 w 42520"/>
                <a:gd name="connsiteY3" fmla="*/ 5508 h 39161"/>
                <a:gd name="connsiteX4" fmla="*/ 38141 w 42520"/>
                <a:gd name="connsiteY4" fmla="*/ 4703 h 39161"/>
                <a:gd name="connsiteX5" fmla="*/ 20563 w 42520"/>
                <a:gd name="connsiteY5" fmla="*/ 1103 h 3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20" h="39161">
                  <a:moveTo>
                    <a:pt x="20563" y="1103"/>
                  </a:moveTo>
                  <a:cubicBezTo>
                    <a:pt x="7008" y="4915"/>
                    <a:pt x="-5487" y="20164"/>
                    <a:pt x="2561" y="31812"/>
                  </a:cubicBezTo>
                  <a:cubicBezTo>
                    <a:pt x="10715" y="40242"/>
                    <a:pt x="23782" y="41597"/>
                    <a:pt x="33482" y="34989"/>
                  </a:cubicBezTo>
                  <a:cubicBezTo>
                    <a:pt x="43076" y="28297"/>
                    <a:pt x="45426" y="15081"/>
                    <a:pt x="38734" y="5508"/>
                  </a:cubicBezTo>
                  <a:cubicBezTo>
                    <a:pt x="38544" y="5233"/>
                    <a:pt x="38332" y="4957"/>
                    <a:pt x="38141" y="4703"/>
                  </a:cubicBezTo>
                  <a:cubicBezTo>
                    <a:pt x="33482" y="193"/>
                    <a:pt x="26619" y="-1205"/>
                    <a:pt x="20563" y="1103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1D821F14-13CA-A0B9-6F46-9F16A3250190}"/>
                </a:ext>
              </a:extLst>
            </p:cNvPr>
            <p:cNvSpPr/>
            <p:nvPr/>
          </p:nvSpPr>
          <p:spPr>
            <a:xfrm>
              <a:off x="6217285" y="4438121"/>
              <a:ext cx="40747" cy="37263"/>
            </a:xfrm>
            <a:custGeom>
              <a:avLst/>
              <a:gdLst>
                <a:gd name="connsiteX0" fmla="*/ 19578 w 40747"/>
                <a:gd name="connsiteY0" fmla="*/ 976 h 37263"/>
                <a:gd name="connsiteX1" fmla="*/ 2423 w 40747"/>
                <a:gd name="connsiteY1" fmla="*/ 30203 h 37263"/>
                <a:gd name="connsiteX2" fmla="*/ 31862 w 40747"/>
                <a:gd name="connsiteY2" fmla="*/ 33380 h 37263"/>
                <a:gd name="connsiteX3" fmla="*/ 37644 w 40747"/>
                <a:gd name="connsiteY3" fmla="*/ 6441 h 37263"/>
                <a:gd name="connsiteX4" fmla="*/ 36098 w 40747"/>
                <a:gd name="connsiteY4" fmla="*/ 4365 h 37263"/>
                <a:gd name="connsiteX5" fmla="*/ 19578 w 40747"/>
                <a:gd name="connsiteY5" fmla="*/ 976 h 3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47" h="37263">
                  <a:moveTo>
                    <a:pt x="19578" y="976"/>
                  </a:moveTo>
                  <a:cubicBezTo>
                    <a:pt x="6659" y="4789"/>
                    <a:pt x="-5201" y="19190"/>
                    <a:pt x="2423" y="30203"/>
                  </a:cubicBezTo>
                  <a:cubicBezTo>
                    <a:pt x="10175" y="38251"/>
                    <a:pt x="22565" y="39586"/>
                    <a:pt x="31862" y="33380"/>
                  </a:cubicBezTo>
                  <a:cubicBezTo>
                    <a:pt x="40906" y="27535"/>
                    <a:pt x="43490" y="15484"/>
                    <a:pt x="37644" y="6441"/>
                  </a:cubicBezTo>
                  <a:cubicBezTo>
                    <a:pt x="37178" y="5720"/>
                    <a:pt x="36648" y="5021"/>
                    <a:pt x="36098" y="4365"/>
                  </a:cubicBezTo>
                  <a:cubicBezTo>
                    <a:pt x="31672" y="214"/>
                    <a:pt x="25276" y="-1099"/>
                    <a:pt x="19578" y="976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B2F1D15A-948F-0022-33CA-6239997D2A76}"/>
                </a:ext>
              </a:extLst>
            </p:cNvPr>
            <p:cNvSpPr/>
            <p:nvPr/>
          </p:nvSpPr>
          <p:spPr>
            <a:xfrm>
              <a:off x="6201721" y="4531741"/>
              <a:ext cx="40760" cy="37122"/>
            </a:xfrm>
            <a:custGeom>
              <a:avLst/>
              <a:gdLst>
                <a:gd name="connsiteX0" fmla="*/ 19471 w 40760"/>
                <a:gd name="connsiteY0" fmla="*/ 967 h 37122"/>
                <a:gd name="connsiteX1" fmla="*/ 2316 w 40760"/>
                <a:gd name="connsiteY1" fmla="*/ 30194 h 37122"/>
                <a:gd name="connsiteX2" fmla="*/ 31755 w 40760"/>
                <a:gd name="connsiteY2" fmla="*/ 33158 h 37122"/>
                <a:gd name="connsiteX3" fmla="*/ 37833 w 40760"/>
                <a:gd name="connsiteY3" fmla="*/ 6600 h 37122"/>
                <a:gd name="connsiteX4" fmla="*/ 36202 w 40760"/>
                <a:gd name="connsiteY4" fmla="*/ 4355 h 37122"/>
                <a:gd name="connsiteX5" fmla="*/ 19471 w 40760"/>
                <a:gd name="connsiteY5" fmla="*/ 967 h 3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60" h="37122">
                  <a:moveTo>
                    <a:pt x="19471" y="967"/>
                  </a:moveTo>
                  <a:cubicBezTo>
                    <a:pt x="6763" y="4567"/>
                    <a:pt x="-5097" y="19180"/>
                    <a:pt x="2316" y="30194"/>
                  </a:cubicBezTo>
                  <a:cubicBezTo>
                    <a:pt x="10131" y="38178"/>
                    <a:pt x="22521" y="39406"/>
                    <a:pt x="31755" y="33158"/>
                  </a:cubicBezTo>
                  <a:cubicBezTo>
                    <a:pt x="40777" y="27503"/>
                    <a:pt x="43488" y="15601"/>
                    <a:pt x="37833" y="6600"/>
                  </a:cubicBezTo>
                  <a:cubicBezTo>
                    <a:pt x="37346" y="5817"/>
                    <a:pt x="36795" y="5054"/>
                    <a:pt x="36202" y="4355"/>
                  </a:cubicBezTo>
                  <a:cubicBezTo>
                    <a:pt x="31691" y="204"/>
                    <a:pt x="25253" y="-1087"/>
                    <a:pt x="19471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D2ED56F4-38A9-8697-6B16-146AA9B8AE2F}"/>
                </a:ext>
              </a:extLst>
            </p:cNvPr>
            <p:cNvSpPr/>
            <p:nvPr/>
          </p:nvSpPr>
          <p:spPr>
            <a:xfrm>
              <a:off x="6173443" y="4666015"/>
              <a:ext cx="40638" cy="37254"/>
            </a:xfrm>
            <a:custGeom>
              <a:avLst/>
              <a:gdLst>
                <a:gd name="connsiteX0" fmla="*/ 19369 w 40638"/>
                <a:gd name="connsiteY0" fmla="*/ 967 h 37254"/>
                <a:gd name="connsiteX1" fmla="*/ 2426 w 40638"/>
                <a:gd name="connsiteY1" fmla="*/ 30194 h 37254"/>
                <a:gd name="connsiteX2" fmla="*/ 31864 w 40638"/>
                <a:gd name="connsiteY2" fmla="*/ 33370 h 37254"/>
                <a:gd name="connsiteX3" fmla="*/ 37371 w 40638"/>
                <a:gd name="connsiteY3" fmla="*/ 6071 h 37254"/>
                <a:gd name="connsiteX4" fmla="*/ 36100 w 40638"/>
                <a:gd name="connsiteY4" fmla="*/ 4355 h 37254"/>
                <a:gd name="connsiteX5" fmla="*/ 19369 w 40638"/>
                <a:gd name="connsiteY5" fmla="*/ 967 h 3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38" h="37254">
                  <a:moveTo>
                    <a:pt x="19369" y="967"/>
                  </a:moveTo>
                  <a:cubicBezTo>
                    <a:pt x="6661" y="4779"/>
                    <a:pt x="-5199" y="19181"/>
                    <a:pt x="2426" y="30194"/>
                  </a:cubicBezTo>
                  <a:cubicBezTo>
                    <a:pt x="10177" y="38242"/>
                    <a:pt x="22567" y="39576"/>
                    <a:pt x="31864" y="33370"/>
                  </a:cubicBezTo>
                  <a:cubicBezTo>
                    <a:pt x="40929" y="27355"/>
                    <a:pt x="43386" y="15135"/>
                    <a:pt x="37371" y="6071"/>
                  </a:cubicBezTo>
                  <a:cubicBezTo>
                    <a:pt x="36990" y="5478"/>
                    <a:pt x="36566" y="4906"/>
                    <a:pt x="36100" y="4355"/>
                  </a:cubicBezTo>
                  <a:cubicBezTo>
                    <a:pt x="31589" y="204"/>
                    <a:pt x="25151" y="-1087"/>
                    <a:pt x="19369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149D7063-D93E-5707-25A9-EBF2F7E5642D}"/>
                </a:ext>
              </a:extLst>
            </p:cNvPr>
            <p:cNvSpPr/>
            <p:nvPr/>
          </p:nvSpPr>
          <p:spPr>
            <a:xfrm>
              <a:off x="6265009" y="3873659"/>
              <a:ext cx="137825" cy="91983"/>
            </a:xfrm>
            <a:custGeom>
              <a:avLst/>
              <a:gdLst>
                <a:gd name="connsiteX0" fmla="*/ 16330 w 137825"/>
                <a:gd name="connsiteY0" fmla="*/ 85104 h 91983"/>
                <a:gd name="connsiteX1" fmla="*/ 235 w 137825"/>
                <a:gd name="connsiteY1" fmla="*/ 45712 h 91983"/>
                <a:gd name="connsiteX2" fmla="*/ 36662 w 137825"/>
                <a:gd name="connsiteY2" fmla="*/ 3354 h 91983"/>
                <a:gd name="connsiteX3" fmla="*/ 89185 w 137825"/>
                <a:gd name="connsiteY3" fmla="*/ 5895 h 91983"/>
                <a:gd name="connsiteX4" fmla="*/ 131543 w 137825"/>
                <a:gd name="connsiteY4" fmla="*/ 28980 h 91983"/>
                <a:gd name="connsiteX5" fmla="*/ 136118 w 137825"/>
                <a:gd name="connsiteY5" fmla="*/ 46368 h 91983"/>
                <a:gd name="connsiteX6" fmla="*/ 118730 w 137825"/>
                <a:gd name="connsiteY6" fmla="*/ 50942 h 91983"/>
                <a:gd name="connsiteX7" fmla="*/ 117565 w 137825"/>
                <a:gd name="connsiteY7" fmla="*/ 50159 h 91983"/>
                <a:gd name="connsiteX8" fmla="*/ 80926 w 137825"/>
                <a:gd name="connsiteY8" fmla="*/ 28980 h 91983"/>
                <a:gd name="connsiteX9" fmla="*/ 45557 w 137825"/>
                <a:gd name="connsiteY9" fmla="*/ 26862 h 91983"/>
                <a:gd name="connsiteX10" fmla="*/ 26284 w 137825"/>
                <a:gd name="connsiteY10" fmla="*/ 48041 h 91983"/>
                <a:gd name="connsiteX11" fmla="*/ 37086 w 137825"/>
                <a:gd name="connsiteY11" fmla="*/ 67949 h 91983"/>
                <a:gd name="connsiteX12" fmla="*/ 42931 w 137825"/>
                <a:gd name="connsiteY12" fmla="*/ 84617 h 91983"/>
                <a:gd name="connsiteX13" fmla="*/ 42804 w 137825"/>
                <a:gd name="connsiteY13" fmla="*/ 84892 h 91983"/>
                <a:gd name="connsiteX14" fmla="*/ 25798 w 137825"/>
                <a:gd name="connsiteY14" fmla="*/ 90674 h 91983"/>
                <a:gd name="connsiteX15" fmla="*/ 25649 w 137825"/>
                <a:gd name="connsiteY15" fmla="*/ 90611 h 91983"/>
                <a:gd name="connsiteX16" fmla="*/ 16330 w 137825"/>
                <a:gd name="connsiteY16" fmla="*/ 85104 h 9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825" h="91983">
                  <a:moveTo>
                    <a:pt x="16330" y="85104"/>
                  </a:moveTo>
                  <a:cubicBezTo>
                    <a:pt x="4809" y="75425"/>
                    <a:pt x="-1206" y="60685"/>
                    <a:pt x="235" y="45712"/>
                  </a:cubicBezTo>
                  <a:cubicBezTo>
                    <a:pt x="3390" y="25845"/>
                    <a:pt x="17474" y="9432"/>
                    <a:pt x="36662" y="3354"/>
                  </a:cubicBezTo>
                  <a:cubicBezTo>
                    <a:pt x="53944" y="-1856"/>
                    <a:pt x="72497" y="-967"/>
                    <a:pt x="89185" y="5895"/>
                  </a:cubicBezTo>
                  <a:cubicBezTo>
                    <a:pt x="104180" y="11867"/>
                    <a:pt x="118391" y="19619"/>
                    <a:pt x="131543" y="28980"/>
                  </a:cubicBezTo>
                  <a:cubicBezTo>
                    <a:pt x="137600" y="32517"/>
                    <a:pt x="139654" y="40290"/>
                    <a:pt x="136118" y="46368"/>
                  </a:cubicBezTo>
                  <a:cubicBezTo>
                    <a:pt x="132581" y="52425"/>
                    <a:pt x="124808" y="54458"/>
                    <a:pt x="118730" y="50942"/>
                  </a:cubicBezTo>
                  <a:cubicBezTo>
                    <a:pt x="118328" y="50688"/>
                    <a:pt x="117946" y="50434"/>
                    <a:pt x="117565" y="50159"/>
                  </a:cubicBezTo>
                  <a:cubicBezTo>
                    <a:pt x="106256" y="41645"/>
                    <a:pt x="93951" y="34529"/>
                    <a:pt x="80926" y="28980"/>
                  </a:cubicBezTo>
                  <a:cubicBezTo>
                    <a:pt x="69722" y="24257"/>
                    <a:pt x="57248" y="23495"/>
                    <a:pt x="45557" y="26862"/>
                  </a:cubicBezTo>
                  <a:cubicBezTo>
                    <a:pt x="35688" y="29763"/>
                    <a:pt x="28233" y="37939"/>
                    <a:pt x="26284" y="48041"/>
                  </a:cubicBezTo>
                  <a:cubicBezTo>
                    <a:pt x="25734" y="56216"/>
                    <a:pt x="29948" y="63968"/>
                    <a:pt x="37086" y="67949"/>
                  </a:cubicBezTo>
                  <a:cubicBezTo>
                    <a:pt x="43312" y="70935"/>
                    <a:pt x="45917" y="78412"/>
                    <a:pt x="42931" y="84617"/>
                  </a:cubicBezTo>
                  <a:cubicBezTo>
                    <a:pt x="42888" y="84722"/>
                    <a:pt x="42846" y="84807"/>
                    <a:pt x="42804" y="84892"/>
                  </a:cubicBezTo>
                  <a:cubicBezTo>
                    <a:pt x="39712" y="91183"/>
                    <a:pt x="32088" y="93787"/>
                    <a:pt x="25798" y="90674"/>
                  </a:cubicBezTo>
                  <a:cubicBezTo>
                    <a:pt x="25734" y="90653"/>
                    <a:pt x="25692" y="90632"/>
                    <a:pt x="25649" y="90611"/>
                  </a:cubicBezTo>
                  <a:cubicBezTo>
                    <a:pt x="22282" y="89234"/>
                    <a:pt x="19147" y="87391"/>
                    <a:pt x="16330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70494D31-31DA-3BF7-0977-4112EB2DC232}"/>
                </a:ext>
              </a:extLst>
            </p:cNvPr>
            <p:cNvSpPr/>
            <p:nvPr/>
          </p:nvSpPr>
          <p:spPr>
            <a:xfrm>
              <a:off x="6240055" y="3960280"/>
              <a:ext cx="137029" cy="91697"/>
            </a:xfrm>
            <a:custGeom>
              <a:avLst/>
              <a:gdLst>
                <a:gd name="connsiteX0" fmla="*/ 16293 w 137029"/>
                <a:gd name="connsiteY0" fmla="*/ 85316 h 91697"/>
                <a:gd name="connsiteX1" fmla="*/ 197 w 137029"/>
                <a:gd name="connsiteY1" fmla="*/ 45712 h 91697"/>
                <a:gd name="connsiteX2" fmla="*/ 36625 w 137029"/>
                <a:gd name="connsiteY2" fmla="*/ 3354 h 91697"/>
                <a:gd name="connsiteX3" fmla="*/ 89149 w 137029"/>
                <a:gd name="connsiteY3" fmla="*/ 5895 h 91697"/>
                <a:gd name="connsiteX4" fmla="*/ 131506 w 137029"/>
                <a:gd name="connsiteY4" fmla="*/ 28980 h 91697"/>
                <a:gd name="connsiteX5" fmla="*/ 134895 w 137029"/>
                <a:gd name="connsiteY5" fmla="*/ 46559 h 91697"/>
                <a:gd name="connsiteX6" fmla="*/ 117634 w 137029"/>
                <a:gd name="connsiteY6" fmla="*/ 50371 h 91697"/>
                <a:gd name="connsiteX7" fmla="*/ 117316 w 137029"/>
                <a:gd name="connsiteY7" fmla="*/ 50159 h 91697"/>
                <a:gd name="connsiteX8" fmla="*/ 80888 w 137029"/>
                <a:gd name="connsiteY8" fmla="*/ 28980 h 91697"/>
                <a:gd name="connsiteX9" fmla="*/ 45308 w 137029"/>
                <a:gd name="connsiteY9" fmla="*/ 26862 h 91697"/>
                <a:gd name="connsiteX10" fmla="*/ 26035 w 137029"/>
                <a:gd name="connsiteY10" fmla="*/ 48041 h 91697"/>
                <a:gd name="connsiteX11" fmla="*/ 37049 w 137029"/>
                <a:gd name="connsiteY11" fmla="*/ 67949 h 91697"/>
                <a:gd name="connsiteX12" fmla="*/ 41814 w 137029"/>
                <a:gd name="connsiteY12" fmla="*/ 85273 h 91697"/>
                <a:gd name="connsiteX13" fmla="*/ 25612 w 137029"/>
                <a:gd name="connsiteY13" fmla="*/ 90611 h 91697"/>
                <a:gd name="connsiteX14" fmla="*/ 16293 w 137029"/>
                <a:gd name="connsiteY14" fmla="*/ 85316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029" h="91697">
                  <a:moveTo>
                    <a:pt x="16293" y="85316"/>
                  </a:moveTo>
                  <a:cubicBezTo>
                    <a:pt x="4899" y="75468"/>
                    <a:pt x="-1094" y="60727"/>
                    <a:pt x="197" y="45712"/>
                  </a:cubicBezTo>
                  <a:cubicBezTo>
                    <a:pt x="3353" y="25845"/>
                    <a:pt x="17437" y="9432"/>
                    <a:pt x="36625" y="3354"/>
                  </a:cubicBezTo>
                  <a:cubicBezTo>
                    <a:pt x="53907" y="-1856"/>
                    <a:pt x="72460" y="-967"/>
                    <a:pt x="89149" y="5895"/>
                  </a:cubicBezTo>
                  <a:cubicBezTo>
                    <a:pt x="104122" y="11931"/>
                    <a:pt x="118333" y="19683"/>
                    <a:pt x="131506" y="28980"/>
                  </a:cubicBezTo>
                  <a:cubicBezTo>
                    <a:pt x="137267" y="32919"/>
                    <a:pt x="138791" y="40756"/>
                    <a:pt x="134895" y="46559"/>
                  </a:cubicBezTo>
                  <a:cubicBezTo>
                    <a:pt x="131188" y="52383"/>
                    <a:pt x="123458" y="54077"/>
                    <a:pt x="117634" y="50371"/>
                  </a:cubicBezTo>
                  <a:cubicBezTo>
                    <a:pt x="117528" y="50307"/>
                    <a:pt x="117422" y="50222"/>
                    <a:pt x="117316" y="50159"/>
                  </a:cubicBezTo>
                  <a:cubicBezTo>
                    <a:pt x="105943" y="41836"/>
                    <a:pt x="93745" y="34741"/>
                    <a:pt x="80888" y="28980"/>
                  </a:cubicBezTo>
                  <a:cubicBezTo>
                    <a:pt x="69622" y="24257"/>
                    <a:pt x="57062" y="23495"/>
                    <a:pt x="45308" y="26862"/>
                  </a:cubicBezTo>
                  <a:cubicBezTo>
                    <a:pt x="35503" y="29891"/>
                    <a:pt x="28132" y="38002"/>
                    <a:pt x="26035" y="48041"/>
                  </a:cubicBezTo>
                  <a:cubicBezTo>
                    <a:pt x="25527" y="56258"/>
                    <a:pt x="29827" y="64010"/>
                    <a:pt x="37049" y="67949"/>
                  </a:cubicBezTo>
                  <a:cubicBezTo>
                    <a:pt x="43148" y="71422"/>
                    <a:pt x="45287" y="79174"/>
                    <a:pt x="41814" y="85273"/>
                  </a:cubicBezTo>
                  <a:cubicBezTo>
                    <a:pt x="38595" y="90949"/>
                    <a:pt x="31585" y="93258"/>
                    <a:pt x="25612" y="90611"/>
                  </a:cubicBezTo>
                  <a:cubicBezTo>
                    <a:pt x="22287" y="89277"/>
                    <a:pt x="19153" y="87476"/>
                    <a:pt x="16293" y="85316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2B567C60-3007-D881-F115-9C4E5D1C2916}"/>
                </a:ext>
              </a:extLst>
            </p:cNvPr>
            <p:cNvSpPr/>
            <p:nvPr/>
          </p:nvSpPr>
          <p:spPr>
            <a:xfrm>
              <a:off x="6208919" y="4053059"/>
              <a:ext cx="137393" cy="91967"/>
            </a:xfrm>
            <a:custGeom>
              <a:avLst/>
              <a:gdLst>
                <a:gd name="connsiteX0" fmla="*/ 16509 w 137393"/>
                <a:gd name="connsiteY0" fmla="*/ 85300 h 91967"/>
                <a:gd name="connsiteX1" fmla="*/ 201 w 137393"/>
                <a:gd name="connsiteY1" fmla="*/ 45696 h 91967"/>
                <a:gd name="connsiteX2" fmla="*/ 36840 w 137393"/>
                <a:gd name="connsiteY2" fmla="*/ 3338 h 91967"/>
                <a:gd name="connsiteX3" fmla="*/ 89364 w 137393"/>
                <a:gd name="connsiteY3" fmla="*/ 5880 h 91967"/>
                <a:gd name="connsiteX4" fmla="*/ 131721 w 137393"/>
                <a:gd name="connsiteY4" fmla="*/ 28964 h 91967"/>
                <a:gd name="connsiteX5" fmla="*/ 135321 w 137393"/>
                <a:gd name="connsiteY5" fmla="*/ 46543 h 91967"/>
                <a:gd name="connsiteX6" fmla="*/ 118061 w 137393"/>
                <a:gd name="connsiteY6" fmla="*/ 50355 h 91967"/>
                <a:gd name="connsiteX7" fmla="*/ 117743 w 137393"/>
                <a:gd name="connsiteY7" fmla="*/ 50143 h 91967"/>
                <a:gd name="connsiteX8" fmla="*/ 81104 w 137393"/>
                <a:gd name="connsiteY8" fmla="*/ 28964 h 91967"/>
                <a:gd name="connsiteX9" fmla="*/ 45735 w 137393"/>
                <a:gd name="connsiteY9" fmla="*/ 26846 h 91967"/>
                <a:gd name="connsiteX10" fmla="*/ 26463 w 137393"/>
                <a:gd name="connsiteY10" fmla="*/ 48025 h 91967"/>
                <a:gd name="connsiteX11" fmla="*/ 37263 w 137393"/>
                <a:gd name="connsiteY11" fmla="*/ 67933 h 91967"/>
                <a:gd name="connsiteX12" fmla="*/ 43109 w 137393"/>
                <a:gd name="connsiteY12" fmla="*/ 84601 h 91967"/>
                <a:gd name="connsiteX13" fmla="*/ 42982 w 137393"/>
                <a:gd name="connsiteY13" fmla="*/ 84876 h 91967"/>
                <a:gd name="connsiteX14" fmla="*/ 25975 w 137393"/>
                <a:gd name="connsiteY14" fmla="*/ 90658 h 91967"/>
                <a:gd name="connsiteX15" fmla="*/ 25827 w 137393"/>
                <a:gd name="connsiteY15" fmla="*/ 90595 h 91967"/>
                <a:gd name="connsiteX16" fmla="*/ 16509 w 137393"/>
                <a:gd name="connsiteY16" fmla="*/ 85300 h 9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93" h="91967">
                  <a:moveTo>
                    <a:pt x="16509" y="85300"/>
                  </a:moveTo>
                  <a:cubicBezTo>
                    <a:pt x="4966" y="75537"/>
                    <a:pt x="-1112" y="60754"/>
                    <a:pt x="201" y="45696"/>
                  </a:cubicBezTo>
                  <a:cubicBezTo>
                    <a:pt x="3526" y="25830"/>
                    <a:pt x="17652" y="9480"/>
                    <a:pt x="36840" y="3338"/>
                  </a:cubicBezTo>
                  <a:cubicBezTo>
                    <a:pt x="54122" y="-1850"/>
                    <a:pt x="72654" y="-961"/>
                    <a:pt x="89364" y="5880"/>
                  </a:cubicBezTo>
                  <a:cubicBezTo>
                    <a:pt x="104337" y="11894"/>
                    <a:pt x="118548" y="19646"/>
                    <a:pt x="131721" y="28964"/>
                  </a:cubicBezTo>
                  <a:cubicBezTo>
                    <a:pt x="137567" y="32840"/>
                    <a:pt x="139176" y="40697"/>
                    <a:pt x="135321" y="46543"/>
                  </a:cubicBezTo>
                  <a:cubicBezTo>
                    <a:pt x="131615" y="52367"/>
                    <a:pt x="123885" y="54061"/>
                    <a:pt x="118061" y="50355"/>
                  </a:cubicBezTo>
                  <a:cubicBezTo>
                    <a:pt x="117955" y="50291"/>
                    <a:pt x="117849" y="50207"/>
                    <a:pt x="117743" y="50143"/>
                  </a:cubicBezTo>
                  <a:cubicBezTo>
                    <a:pt x="106285" y="41863"/>
                    <a:pt x="94002" y="34767"/>
                    <a:pt x="81104" y="28964"/>
                  </a:cubicBezTo>
                  <a:cubicBezTo>
                    <a:pt x="69900" y="24242"/>
                    <a:pt x="57426" y="23479"/>
                    <a:pt x="45735" y="26846"/>
                  </a:cubicBezTo>
                  <a:cubicBezTo>
                    <a:pt x="35908" y="29832"/>
                    <a:pt x="28517" y="37965"/>
                    <a:pt x="26463" y="48025"/>
                  </a:cubicBezTo>
                  <a:cubicBezTo>
                    <a:pt x="25912" y="56201"/>
                    <a:pt x="30127" y="63952"/>
                    <a:pt x="37263" y="67933"/>
                  </a:cubicBezTo>
                  <a:cubicBezTo>
                    <a:pt x="43490" y="70919"/>
                    <a:pt x="46095" y="78395"/>
                    <a:pt x="43109" y="84601"/>
                  </a:cubicBezTo>
                  <a:cubicBezTo>
                    <a:pt x="43067" y="84707"/>
                    <a:pt x="43024" y="84791"/>
                    <a:pt x="42982" y="84876"/>
                  </a:cubicBezTo>
                  <a:cubicBezTo>
                    <a:pt x="39890" y="91167"/>
                    <a:pt x="32265" y="93772"/>
                    <a:pt x="25975" y="90658"/>
                  </a:cubicBezTo>
                  <a:cubicBezTo>
                    <a:pt x="25912" y="90637"/>
                    <a:pt x="25869" y="90616"/>
                    <a:pt x="25827" y="90595"/>
                  </a:cubicBezTo>
                  <a:cubicBezTo>
                    <a:pt x="22502" y="89260"/>
                    <a:pt x="19347" y="87481"/>
                    <a:pt x="16509" y="85300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DA62136A-2292-80C1-E5ED-23241926B2C8}"/>
                </a:ext>
              </a:extLst>
            </p:cNvPr>
            <p:cNvSpPr/>
            <p:nvPr/>
          </p:nvSpPr>
          <p:spPr>
            <a:xfrm>
              <a:off x="6180103" y="4180894"/>
              <a:ext cx="137341" cy="92036"/>
            </a:xfrm>
            <a:custGeom>
              <a:avLst/>
              <a:gdLst>
                <a:gd name="connsiteX0" fmla="*/ 16309 w 137341"/>
                <a:gd name="connsiteY0" fmla="*/ 85385 h 92036"/>
                <a:gd name="connsiteX1" fmla="*/ 213 w 137341"/>
                <a:gd name="connsiteY1" fmla="*/ 45780 h 92036"/>
                <a:gd name="connsiteX2" fmla="*/ 36641 w 137341"/>
                <a:gd name="connsiteY2" fmla="*/ 3422 h 92036"/>
                <a:gd name="connsiteX3" fmla="*/ 89376 w 137341"/>
                <a:gd name="connsiteY3" fmla="*/ 5752 h 92036"/>
                <a:gd name="connsiteX4" fmla="*/ 131733 w 137341"/>
                <a:gd name="connsiteY4" fmla="*/ 29049 h 92036"/>
                <a:gd name="connsiteX5" fmla="*/ 135313 w 137341"/>
                <a:gd name="connsiteY5" fmla="*/ 46352 h 92036"/>
                <a:gd name="connsiteX6" fmla="*/ 135122 w 137341"/>
                <a:gd name="connsiteY6" fmla="*/ 46627 h 92036"/>
                <a:gd name="connsiteX7" fmla="*/ 117544 w 137341"/>
                <a:gd name="connsiteY7" fmla="*/ 50228 h 92036"/>
                <a:gd name="connsiteX8" fmla="*/ 81116 w 137341"/>
                <a:gd name="connsiteY8" fmla="*/ 29049 h 92036"/>
                <a:gd name="connsiteX9" fmla="*/ 45748 w 137341"/>
                <a:gd name="connsiteY9" fmla="*/ 26719 h 92036"/>
                <a:gd name="connsiteX10" fmla="*/ 26263 w 137341"/>
                <a:gd name="connsiteY10" fmla="*/ 47898 h 92036"/>
                <a:gd name="connsiteX11" fmla="*/ 37276 w 137341"/>
                <a:gd name="connsiteY11" fmla="*/ 67806 h 92036"/>
                <a:gd name="connsiteX12" fmla="*/ 42804 w 137341"/>
                <a:gd name="connsiteY12" fmla="*/ 84897 h 92036"/>
                <a:gd name="connsiteX13" fmla="*/ 42783 w 137341"/>
                <a:gd name="connsiteY13" fmla="*/ 84961 h 92036"/>
                <a:gd name="connsiteX14" fmla="*/ 26115 w 137341"/>
                <a:gd name="connsiteY14" fmla="*/ 90806 h 92036"/>
                <a:gd name="connsiteX15" fmla="*/ 25839 w 137341"/>
                <a:gd name="connsiteY15" fmla="*/ 90679 h 92036"/>
                <a:gd name="connsiteX16" fmla="*/ 16309 w 137341"/>
                <a:gd name="connsiteY16" fmla="*/ 85385 h 9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41" h="92036">
                  <a:moveTo>
                    <a:pt x="16309" y="85385"/>
                  </a:moveTo>
                  <a:cubicBezTo>
                    <a:pt x="4851" y="75578"/>
                    <a:pt x="-1142" y="60817"/>
                    <a:pt x="213" y="45780"/>
                  </a:cubicBezTo>
                  <a:cubicBezTo>
                    <a:pt x="3496" y="25977"/>
                    <a:pt x="17537" y="9627"/>
                    <a:pt x="36641" y="3422"/>
                  </a:cubicBezTo>
                  <a:cubicBezTo>
                    <a:pt x="53965" y="-1830"/>
                    <a:pt x="72581" y="-1004"/>
                    <a:pt x="89376" y="5752"/>
                  </a:cubicBezTo>
                  <a:cubicBezTo>
                    <a:pt x="104392" y="11767"/>
                    <a:pt x="118624" y="19581"/>
                    <a:pt x="131733" y="29049"/>
                  </a:cubicBezTo>
                  <a:cubicBezTo>
                    <a:pt x="137494" y="32840"/>
                    <a:pt x="139103" y="40591"/>
                    <a:pt x="135313" y="46352"/>
                  </a:cubicBezTo>
                  <a:cubicBezTo>
                    <a:pt x="135249" y="46458"/>
                    <a:pt x="135185" y="46542"/>
                    <a:pt x="135122" y="46627"/>
                  </a:cubicBezTo>
                  <a:cubicBezTo>
                    <a:pt x="131183" y="52366"/>
                    <a:pt x="123410" y="53955"/>
                    <a:pt x="117544" y="50228"/>
                  </a:cubicBezTo>
                  <a:cubicBezTo>
                    <a:pt x="106277" y="41756"/>
                    <a:pt x="94057" y="34640"/>
                    <a:pt x="81116" y="29049"/>
                  </a:cubicBezTo>
                  <a:cubicBezTo>
                    <a:pt x="69934" y="24262"/>
                    <a:pt x="57460" y="23436"/>
                    <a:pt x="45748" y="26719"/>
                  </a:cubicBezTo>
                  <a:cubicBezTo>
                    <a:pt x="35857" y="29684"/>
                    <a:pt x="28381" y="37796"/>
                    <a:pt x="26263" y="47898"/>
                  </a:cubicBezTo>
                  <a:cubicBezTo>
                    <a:pt x="25755" y="56115"/>
                    <a:pt x="30054" y="63866"/>
                    <a:pt x="37276" y="67806"/>
                  </a:cubicBezTo>
                  <a:cubicBezTo>
                    <a:pt x="43524" y="71004"/>
                    <a:pt x="46002" y="78649"/>
                    <a:pt x="42804" y="84897"/>
                  </a:cubicBezTo>
                  <a:cubicBezTo>
                    <a:pt x="42804" y="84919"/>
                    <a:pt x="42783" y="84939"/>
                    <a:pt x="42783" y="84961"/>
                  </a:cubicBezTo>
                  <a:cubicBezTo>
                    <a:pt x="39796" y="91187"/>
                    <a:pt x="32320" y="93792"/>
                    <a:pt x="26115" y="90806"/>
                  </a:cubicBezTo>
                  <a:cubicBezTo>
                    <a:pt x="26009" y="90764"/>
                    <a:pt x="25924" y="90721"/>
                    <a:pt x="25839" y="90679"/>
                  </a:cubicBezTo>
                  <a:cubicBezTo>
                    <a:pt x="22515" y="89197"/>
                    <a:pt x="19317" y="87439"/>
                    <a:pt x="16309" y="85385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333E65E1-1803-8F40-39CE-257B463F9269}"/>
                </a:ext>
              </a:extLst>
            </p:cNvPr>
            <p:cNvSpPr/>
            <p:nvPr/>
          </p:nvSpPr>
          <p:spPr>
            <a:xfrm>
              <a:off x="6143043" y="4296609"/>
              <a:ext cx="136842" cy="91973"/>
            </a:xfrm>
            <a:custGeom>
              <a:avLst/>
              <a:gdLst>
                <a:gd name="connsiteX0" fmla="*/ 16518 w 136842"/>
                <a:gd name="connsiteY0" fmla="*/ 85094 h 91973"/>
                <a:gd name="connsiteX1" fmla="*/ 211 w 136842"/>
                <a:gd name="connsiteY1" fmla="*/ 45702 h 91973"/>
                <a:gd name="connsiteX2" fmla="*/ 36850 w 136842"/>
                <a:gd name="connsiteY2" fmla="*/ 3344 h 91973"/>
                <a:gd name="connsiteX3" fmla="*/ 89373 w 136842"/>
                <a:gd name="connsiteY3" fmla="*/ 5674 h 91973"/>
                <a:gd name="connsiteX4" fmla="*/ 131731 w 136842"/>
                <a:gd name="connsiteY4" fmla="*/ 28971 h 91973"/>
                <a:gd name="connsiteX5" fmla="*/ 134357 w 136842"/>
                <a:gd name="connsiteY5" fmla="*/ 46739 h 91973"/>
                <a:gd name="connsiteX6" fmla="*/ 117753 w 136842"/>
                <a:gd name="connsiteY6" fmla="*/ 50149 h 91973"/>
                <a:gd name="connsiteX7" fmla="*/ 81114 w 136842"/>
                <a:gd name="connsiteY7" fmla="*/ 28971 h 91973"/>
                <a:gd name="connsiteX8" fmla="*/ 45745 w 136842"/>
                <a:gd name="connsiteY8" fmla="*/ 26853 h 91973"/>
                <a:gd name="connsiteX9" fmla="*/ 26472 w 136842"/>
                <a:gd name="connsiteY9" fmla="*/ 48031 h 91973"/>
                <a:gd name="connsiteX10" fmla="*/ 37274 w 136842"/>
                <a:gd name="connsiteY10" fmla="*/ 67940 h 91973"/>
                <a:gd name="connsiteX11" fmla="*/ 43119 w 136842"/>
                <a:gd name="connsiteY11" fmla="*/ 84607 h 91973"/>
                <a:gd name="connsiteX12" fmla="*/ 42992 w 136842"/>
                <a:gd name="connsiteY12" fmla="*/ 84882 h 91973"/>
                <a:gd name="connsiteX13" fmla="*/ 25985 w 136842"/>
                <a:gd name="connsiteY13" fmla="*/ 90664 h 91973"/>
                <a:gd name="connsiteX14" fmla="*/ 25837 w 136842"/>
                <a:gd name="connsiteY14" fmla="*/ 90601 h 91973"/>
                <a:gd name="connsiteX15" fmla="*/ 16518 w 136842"/>
                <a:gd name="connsiteY15" fmla="*/ 85094 h 91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42" h="91973">
                  <a:moveTo>
                    <a:pt x="16518" y="85094"/>
                  </a:moveTo>
                  <a:cubicBezTo>
                    <a:pt x="4955" y="75437"/>
                    <a:pt x="-1145" y="60717"/>
                    <a:pt x="211" y="45702"/>
                  </a:cubicBezTo>
                  <a:cubicBezTo>
                    <a:pt x="3535" y="25836"/>
                    <a:pt x="17662" y="9486"/>
                    <a:pt x="36850" y="3344"/>
                  </a:cubicBezTo>
                  <a:cubicBezTo>
                    <a:pt x="54132" y="-1802"/>
                    <a:pt x="72621" y="-976"/>
                    <a:pt x="89373" y="5674"/>
                  </a:cubicBezTo>
                  <a:cubicBezTo>
                    <a:pt x="104305" y="11858"/>
                    <a:pt x="118515" y="19673"/>
                    <a:pt x="131731" y="28971"/>
                  </a:cubicBezTo>
                  <a:cubicBezTo>
                    <a:pt x="137364" y="33164"/>
                    <a:pt x="138550" y="41106"/>
                    <a:pt x="134357" y="46739"/>
                  </a:cubicBezTo>
                  <a:cubicBezTo>
                    <a:pt x="130503" y="51949"/>
                    <a:pt x="123344" y="53411"/>
                    <a:pt x="117753" y="50149"/>
                  </a:cubicBezTo>
                  <a:cubicBezTo>
                    <a:pt x="106380" y="41720"/>
                    <a:pt x="94096" y="34604"/>
                    <a:pt x="81114" y="28971"/>
                  </a:cubicBezTo>
                  <a:cubicBezTo>
                    <a:pt x="69910" y="24248"/>
                    <a:pt x="57436" y="23485"/>
                    <a:pt x="45745" y="26853"/>
                  </a:cubicBezTo>
                  <a:cubicBezTo>
                    <a:pt x="35834" y="29712"/>
                    <a:pt x="28378" y="37908"/>
                    <a:pt x="26472" y="48031"/>
                  </a:cubicBezTo>
                  <a:cubicBezTo>
                    <a:pt x="25921" y="56207"/>
                    <a:pt x="30136" y="63958"/>
                    <a:pt x="37274" y="67940"/>
                  </a:cubicBezTo>
                  <a:cubicBezTo>
                    <a:pt x="43500" y="70926"/>
                    <a:pt x="46105" y="78402"/>
                    <a:pt x="43119" y="84607"/>
                  </a:cubicBezTo>
                  <a:cubicBezTo>
                    <a:pt x="43076" y="84713"/>
                    <a:pt x="43034" y="84798"/>
                    <a:pt x="42992" y="84882"/>
                  </a:cubicBezTo>
                  <a:cubicBezTo>
                    <a:pt x="39900" y="91173"/>
                    <a:pt x="32275" y="93778"/>
                    <a:pt x="25985" y="90664"/>
                  </a:cubicBezTo>
                  <a:cubicBezTo>
                    <a:pt x="25921" y="90643"/>
                    <a:pt x="25879" y="90622"/>
                    <a:pt x="25837" y="90601"/>
                  </a:cubicBezTo>
                  <a:cubicBezTo>
                    <a:pt x="22448" y="89288"/>
                    <a:pt x="19293" y="87424"/>
                    <a:pt x="16518" y="8509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E7DA9EEB-5134-CBBD-5CBC-E34EC37A3A5D}"/>
                </a:ext>
              </a:extLst>
            </p:cNvPr>
            <p:cNvSpPr/>
            <p:nvPr/>
          </p:nvSpPr>
          <p:spPr>
            <a:xfrm>
              <a:off x="6114454" y="4419149"/>
              <a:ext cx="137144" cy="92254"/>
            </a:xfrm>
            <a:custGeom>
              <a:avLst/>
              <a:gdLst>
                <a:gd name="connsiteX0" fmla="*/ 16304 w 137144"/>
                <a:gd name="connsiteY0" fmla="*/ 85179 h 92254"/>
                <a:gd name="connsiteX1" fmla="*/ 208 w 137144"/>
                <a:gd name="connsiteY1" fmla="*/ 45786 h 92254"/>
                <a:gd name="connsiteX2" fmla="*/ 36635 w 137144"/>
                <a:gd name="connsiteY2" fmla="*/ 3429 h 92254"/>
                <a:gd name="connsiteX3" fmla="*/ 89159 w 137144"/>
                <a:gd name="connsiteY3" fmla="*/ 5759 h 92254"/>
                <a:gd name="connsiteX4" fmla="*/ 131517 w 137144"/>
                <a:gd name="connsiteY4" fmla="*/ 29056 h 92254"/>
                <a:gd name="connsiteX5" fmla="*/ 135011 w 137144"/>
                <a:gd name="connsiteY5" fmla="*/ 46740 h 92254"/>
                <a:gd name="connsiteX6" fmla="*/ 117327 w 137144"/>
                <a:gd name="connsiteY6" fmla="*/ 50234 h 92254"/>
                <a:gd name="connsiteX7" fmla="*/ 80899 w 137144"/>
                <a:gd name="connsiteY7" fmla="*/ 29056 h 92254"/>
                <a:gd name="connsiteX8" fmla="*/ 45319 w 137144"/>
                <a:gd name="connsiteY8" fmla="*/ 26938 h 92254"/>
                <a:gd name="connsiteX9" fmla="*/ 26046 w 137144"/>
                <a:gd name="connsiteY9" fmla="*/ 48116 h 92254"/>
                <a:gd name="connsiteX10" fmla="*/ 37059 w 137144"/>
                <a:gd name="connsiteY10" fmla="*/ 68236 h 92254"/>
                <a:gd name="connsiteX11" fmla="*/ 42862 w 137144"/>
                <a:gd name="connsiteY11" fmla="*/ 84607 h 92254"/>
                <a:gd name="connsiteX12" fmla="*/ 42565 w 137144"/>
                <a:gd name="connsiteY12" fmla="*/ 85179 h 92254"/>
                <a:gd name="connsiteX13" fmla="*/ 25898 w 137144"/>
                <a:gd name="connsiteY13" fmla="*/ 91025 h 92254"/>
                <a:gd name="connsiteX14" fmla="*/ 25623 w 137144"/>
                <a:gd name="connsiteY14" fmla="*/ 90897 h 92254"/>
                <a:gd name="connsiteX15" fmla="*/ 16304 w 137144"/>
                <a:gd name="connsiteY15" fmla="*/ 85179 h 9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7144" h="92254">
                  <a:moveTo>
                    <a:pt x="16304" y="85179"/>
                  </a:moveTo>
                  <a:cubicBezTo>
                    <a:pt x="4867" y="75437"/>
                    <a:pt x="-1126" y="60760"/>
                    <a:pt x="208" y="45786"/>
                  </a:cubicBezTo>
                  <a:cubicBezTo>
                    <a:pt x="3406" y="25942"/>
                    <a:pt x="17490" y="9550"/>
                    <a:pt x="36635" y="3429"/>
                  </a:cubicBezTo>
                  <a:cubicBezTo>
                    <a:pt x="53896" y="-1823"/>
                    <a:pt x="72428" y="-1019"/>
                    <a:pt x="89159" y="5759"/>
                  </a:cubicBezTo>
                  <a:cubicBezTo>
                    <a:pt x="104133" y="11858"/>
                    <a:pt x="118343" y="19673"/>
                    <a:pt x="131517" y="29056"/>
                  </a:cubicBezTo>
                  <a:cubicBezTo>
                    <a:pt x="137362" y="32974"/>
                    <a:pt x="138929" y="40894"/>
                    <a:pt x="135011" y="46740"/>
                  </a:cubicBezTo>
                  <a:cubicBezTo>
                    <a:pt x="131093" y="52585"/>
                    <a:pt x="123172" y="54152"/>
                    <a:pt x="117327" y="50234"/>
                  </a:cubicBezTo>
                  <a:cubicBezTo>
                    <a:pt x="106060" y="41762"/>
                    <a:pt x="93839" y="34646"/>
                    <a:pt x="80899" y="29056"/>
                  </a:cubicBezTo>
                  <a:cubicBezTo>
                    <a:pt x="69653" y="24206"/>
                    <a:pt x="57052" y="23464"/>
                    <a:pt x="45319" y="26938"/>
                  </a:cubicBezTo>
                  <a:cubicBezTo>
                    <a:pt x="35471" y="29882"/>
                    <a:pt x="28058" y="38035"/>
                    <a:pt x="26046" y="48116"/>
                  </a:cubicBezTo>
                  <a:cubicBezTo>
                    <a:pt x="25453" y="56397"/>
                    <a:pt x="29752" y="64276"/>
                    <a:pt x="37059" y="68236"/>
                  </a:cubicBezTo>
                  <a:cubicBezTo>
                    <a:pt x="43179" y="71159"/>
                    <a:pt x="45785" y="78487"/>
                    <a:pt x="42862" y="84607"/>
                  </a:cubicBezTo>
                  <a:cubicBezTo>
                    <a:pt x="42756" y="84798"/>
                    <a:pt x="42671" y="84989"/>
                    <a:pt x="42565" y="85179"/>
                  </a:cubicBezTo>
                  <a:cubicBezTo>
                    <a:pt x="39579" y="91406"/>
                    <a:pt x="32103" y="94011"/>
                    <a:pt x="25898" y="91025"/>
                  </a:cubicBezTo>
                  <a:cubicBezTo>
                    <a:pt x="25792" y="90982"/>
                    <a:pt x="25707" y="90940"/>
                    <a:pt x="25623" y="90897"/>
                  </a:cubicBezTo>
                  <a:cubicBezTo>
                    <a:pt x="22255" y="89436"/>
                    <a:pt x="19121" y="87509"/>
                    <a:pt x="16304" y="85179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9DABCD59-4F1F-3FE1-08FC-CE4020984FF5}"/>
                </a:ext>
              </a:extLst>
            </p:cNvPr>
            <p:cNvSpPr/>
            <p:nvPr/>
          </p:nvSpPr>
          <p:spPr>
            <a:xfrm>
              <a:off x="6088611" y="4522713"/>
              <a:ext cx="137130" cy="92241"/>
            </a:xfrm>
            <a:custGeom>
              <a:avLst/>
              <a:gdLst>
                <a:gd name="connsiteX0" fmla="*/ 16309 w 137130"/>
                <a:gd name="connsiteY0" fmla="*/ 85391 h 92241"/>
                <a:gd name="connsiteX1" fmla="*/ 213 w 137130"/>
                <a:gd name="connsiteY1" fmla="*/ 45787 h 92241"/>
                <a:gd name="connsiteX2" fmla="*/ 36641 w 137130"/>
                <a:gd name="connsiteY2" fmla="*/ 3429 h 92241"/>
                <a:gd name="connsiteX3" fmla="*/ 89164 w 137130"/>
                <a:gd name="connsiteY3" fmla="*/ 5759 h 92241"/>
                <a:gd name="connsiteX4" fmla="*/ 131522 w 137130"/>
                <a:gd name="connsiteY4" fmla="*/ 29055 h 92241"/>
                <a:gd name="connsiteX5" fmla="*/ 135101 w 137130"/>
                <a:gd name="connsiteY5" fmla="*/ 46359 h 92241"/>
                <a:gd name="connsiteX6" fmla="*/ 134911 w 137130"/>
                <a:gd name="connsiteY6" fmla="*/ 46634 h 92241"/>
                <a:gd name="connsiteX7" fmla="*/ 117332 w 137130"/>
                <a:gd name="connsiteY7" fmla="*/ 50234 h 92241"/>
                <a:gd name="connsiteX8" fmla="*/ 80904 w 137130"/>
                <a:gd name="connsiteY8" fmla="*/ 29055 h 92241"/>
                <a:gd name="connsiteX9" fmla="*/ 45324 w 137130"/>
                <a:gd name="connsiteY9" fmla="*/ 26937 h 92241"/>
                <a:gd name="connsiteX10" fmla="*/ 26051 w 137130"/>
                <a:gd name="connsiteY10" fmla="*/ 48116 h 92241"/>
                <a:gd name="connsiteX11" fmla="*/ 37064 w 137130"/>
                <a:gd name="connsiteY11" fmla="*/ 68024 h 92241"/>
                <a:gd name="connsiteX12" fmla="*/ 42783 w 137130"/>
                <a:gd name="connsiteY12" fmla="*/ 85179 h 92241"/>
                <a:gd name="connsiteX13" fmla="*/ 25628 w 137130"/>
                <a:gd name="connsiteY13" fmla="*/ 90898 h 92241"/>
                <a:gd name="connsiteX14" fmla="*/ 16309 w 137130"/>
                <a:gd name="connsiteY14" fmla="*/ 85391 h 9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130" h="92241">
                  <a:moveTo>
                    <a:pt x="16309" y="85391"/>
                  </a:moveTo>
                  <a:cubicBezTo>
                    <a:pt x="4851" y="75585"/>
                    <a:pt x="-1142" y="60824"/>
                    <a:pt x="213" y="45787"/>
                  </a:cubicBezTo>
                  <a:cubicBezTo>
                    <a:pt x="3369" y="25921"/>
                    <a:pt x="17453" y="9507"/>
                    <a:pt x="36641" y="3429"/>
                  </a:cubicBezTo>
                  <a:cubicBezTo>
                    <a:pt x="53902" y="-1824"/>
                    <a:pt x="72433" y="-1018"/>
                    <a:pt x="89164" y="5759"/>
                  </a:cubicBezTo>
                  <a:cubicBezTo>
                    <a:pt x="104180" y="11774"/>
                    <a:pt x="118391" y="19610"/>
                    <a:pt x="131522" y="29055"/>
                  </a:cubicBezTo>
                  <a:cubicBezTo>
                    <a:pt x="137283" y="32847"/>
                    <a:pt x="138892" y="40598"/>
                    <a:pt x="135101" y="46359"/>
                  </a:cubicBezTo>
                  <a:cubicBezTo>
                    <a:pt x="135037" y="46443"/>
                    <a:pt x="134974" y="46549"/>
                    <a:pt x="134911" y="46634"/>
                  </a:cubicBezTo>
                  <a:cubicBezTo>
                    <a:pt x="130971" y="52373"/>
                    <a:pt x="123199" y="53961"/>
                    <a:pt x="117332" y="50234"/>
                  </a:cubicBezTo>
                  <a:cubicBezTo>
                    <a:pt x="106001" y="41847"/>
                    <a:pt x="93803" y="34753"/>
                    <a:pt x="80904" y="29055"/>
                  </a:cubicBezTo>
                  <a:cubicBezTo>
                    <a:pt x="69616" y="24417"/>
                    <a:pt x="57100" y="23676"/>
                    <a:pt x="45324" y="26937"/>
                  </a:cubicBezTo>
                  <a:cubicBezTo>
                    <a:pt x="35518" y="29966"/>
                    <a:pt x="28148" y="38077"/>
                    <a:pt x="26051" y="48116"/>
                  </a:cubicBezTo>
                  <a:cubicBezTo>
                    <a:pt x="25543" y="56334"/>
                    <a:pt x="29843" y="64085"/>
                    <a:pt x="37064" y="68024"/>
                  </a:cubicBezTo>
                  <a:cubicBezTo>
                    <a:pt x="43376" y="71180"/>
                    <a:pt x="45938" y="78868"/>
                    <a:pt x="42783" y="85179"/>
                  </a:cubicBezTo>
                  <a:cubicBezTo>
                    <a:pt x="39627" y="91490"/>
                    <a:pt x="31939" y="94053"/>
                    <a:pt x="25628" y="90898"/>
                  </a:cubicBezTo>
                  <a:cubicBezTo>
                    <a:pt x="22345" y="89394"/>
                    <a:pt x="19211" y="87551"/>
                    <a:pt x="16309" y="85391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5275A0EC-9514-DBFE-1A8C-4F84AB2BC2BB}"/>
                </a:ext>
              </a:extLst>
            </p:cNvPr>
            <p:cNvSpPr/>
            <p:nvPr/>
          </p:nvSpPr>
          <p:spPr>
            <a:xfrm>
              <a:off x="6064684" y="4646896"/>
              <a:ext cx="137144" cy="91697"/>
            </a:xfrm>
            <a:custGeom>
              <a:avLst/>
              <a:gdLst>
                <a:gd name="connsiteX0" fmla="*/ 16304 w 137144"/>
                <a:gd name="connsiteY0" fmla="*/ 85104 h 91697"/>
                <a:gd name="connsiteX1" fmla="*/ 208 w 137144"/>
                <a:gd name="connsiteY1" fmla="*/ 45711 h 91697"/>
                <a:gd name="connsiteX2" fmla="*/ 36635 w 137144"/>
                <a:gd name="connsiteY2" fmla="*/ 3354 h 91697"/>
                <a:gd name="connsiteX3" fmla="*/ 89159 w 137144"/>
                <a:gd name="connsiteY3" fmla="*/ 5896 h 91697"/>
                <a:gd name="connsiteX4" fmla="*/ 131517 w 137144"/>
                <a:gd name="connsiteY4" fmla="*/ 28981 h 91697"/>
                <a:gd name="connsiteX5" fmla="*/ 135011 w 137144"/>
                <a:gd name="connsiteY5" fmla="*/ 46665 h 91697"/>
                <a:gd name="connsiteX6" fmla="*/ 117327 w 137144"/>
                <a:gd name="connsiteY6" fmla="*/ 50159 h 91697"/>
                <a:gd name="connsiteX7" fmla="*/ 80899 w 137144"/>
                <a:gd name="connsiteY7" fmla="*/ 28981 h 91697"/>
                <a:gd name="connsiteX8" fmla="*/ 45319 w 137144"/>
                <a:gd name="connsiteY8" fmla="*/ 26863 h 91697"/>
                <a:gd name="connsiteX9" fmla="*/ 26046 w 137144"/>
                <a:gd name="connsiteY9" fmla="*/ 48041 h 91697"/>
                <a:gd name="connsiteX10" fmla="*/ 37059 w 137144"/>
                <a:gd name="connsiteY10" fmla="*/ 67949 h 91697"/>
                <a:gd name="connsiteX11" fmla="*/ 41824 w 137144"/>
                <a:gd name="connsiteY11" fmla="*/ 85274 h 91697"/>
                <a:gd name="connsiteX12" fmla="*/ 25623 w 137144"/>
                <a:gd name="connsiteY12" fmla="*/ 90611 h 91697"/>
                <a:gd name="connsiteX13" fmla="*/ 16304 w 137144"/>
                <a:gd name="connsiteY13" fmla="*/ 85104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144" h="91697">
                  <a:moveTo>
                    <a:pt x="16304" y="85104"/>
                  </a:moveTo>
                  <a:cubicBezTo>
                    <a:pt x="4867" y="75362"/>
                    <a:pt x="-1126" y="60685"/>
                    <a:pt x="208" y="45711"/>
                  </a:cubicBezTo>
                  <a:cubicBezTo>
                    <a:pt x="3406" y="25867"/>
                    <a:pt x="17490" y="9474"/>
                    <a:pt x="36635" y="3354"/>
                  </a:cubicBezTo>
                  <a:cubicBezTo>
                    <a:pt x="53918" y="-1856"/>
                    <a:pt x="72470" y="-966"/>
                    <a:pt x="89159" y="5896"/>
                  </a:cubicBezTo>
                  <a:cubicBezTo>
                    <a:pt x="104133" y="11931"/>
                    <a:pt x="118343" y="19683"/>
                    <a:pt x="131517" y="28981"/>
                  </a:cubicBezTo>
                  <a:cubicBezTo>
                    <a:pt x="137362" y="32899"/>
                    <a:pt x="138929" y="40819"/>
                    <a:pt x="135011" y="46665"/>
                  </a:cubicBezTo>
                  <a:cubicBezTo>
                    <a:pt x="131093" y="52510"/>
                    <a:pt x="123172" y="54077"/>
                    <a:pt x="117327" y="50159"/>
                  </a:cubicBezTo>
                  <a:cubicBezTo>
                    <a:pt x="105954" y="41836"/>
                    <a:pt x="93755" y="34741"/>
                    <a:pt x="80899" y="28981"/>
                  </a:cubicBezTo>
                  <a:cubicBezTo>
                    <a:pt x="69632" y="24257"/>
                    <a:pt x="57073" y="23495"/>
                    <a:pt x="45319" y="26863"/>
                  </a:cubicBezTo>
                  <a:cubicBezTo>
                    <a:pt x="35513" y="29891"/>
                    <a:pt x="28143" y="38003"/>
                    <a:pt x="26046" y="48041"/>
                  </a:cubicBezTo>
                  <a:cubicBezTo>
                    <a:pt x="25538" y="56259"/>
                    <a:pt x="29837" y="64010"/>
                    <a:pt x="37059" y="67949"/>
                  </a:cubicBezTo>
                  <a:cubicBezTo>
                    <a:pt x="43159" y="71423"/>
                    <a:pt x="45297" y="79174"/>
                    <a:pt x="41824" y="85274"/>
                  </a:cubicBezTo>
                  <a:cubicBezTo>
                    <a:pt x="38605" y="90950"/>
                    <a:pt x="31595" y="93258"/>
                    <a:pt x="25623" y="90611"/>
                  </a:cubicBezTo>
                  <a:cubicBezTo>
                    <a:pt x="22255" y="89276"/>
                    <a:pt x="19099" y="87413"/>
                    <a:pt x="16304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2F98599D-5854-0F50-14F9-9DBF158E907A}"/>
                </a:ext>
              </a:extLst>
            </p:cNvPr>
            <p:cNvSpPr/>
            <p:nvPr/>
          </p:nvSpPr>
          <p:spPr>
            <a:xfrm>
              <a:off x="6425090" y="3900649"/>
              <a:ext cx="595085" cy="215042"/>
            </a:xfrm>
            <a:custGeom>
              <a:avLst/>
              <a:gdLst>
                <a:gd name="connsiteX0" fmla="*/ 555361 w 595085"/>
                <a:gd name="connsiteY0" fmla="*/ 131392 h 215042"/>
                <a:gd name="connsiteX1" fmla="*/ 594754 w 595085"/>
                <a:gd name="connsiteY1" fmla="*/ 158502 h 215042"/>
                <a:gd name="connsiteX2" fmla="*/ 575905 w 595085"/>
                <a:gd name="connsiteY2" fmla="*/ 200859 h 215042"/>
                <a:gd name="connsiteX3" fmla="*/ 555997 w 595085"/>
                <a:gd name="connsiteY3" fmla="*/ 213778 h 215042"/>
                <a:gd name="connsiteX4" fmla="*/ 531006 w 595085"/>
                <a:gd name="connsiteY4" fmla="*/ 213778 h 215042"/>
                <a:gd name="connsiteX5" fmla="*/ 251234 w 595085"/>
                <a:gd name="connsiteY5" fmla="*/ 143253 h 215042"/>
                <a:gd name="connsiteX6" fmla="*/ 70367 w 595085"/>
                <a:gd name="connsiteY6" fmla="*/ 86070 h 215042"/>
                <a:gd name="connsiteX7" fmla="*/ 53 w 595085"/>
                <a:gd name="connsiteY7" fmla="*/ 47524 h 215042"/>
                <a:gd name="connsiteX8" fmla="*/ 28433 w 595085"/>
                <a:gd name="connsiteY8" fmla="*/ 1990 h 215042"/>
                <a:gd name="connsiteX9" fmla="*/ 79897 w 595085"/>
                <a:gd name="connsiteY9" fmla="*/ 6649 h 215042"/>
                <a:gd name="connsiteX10" fmla="*/ 157836 w 595085"/>
                <a:gd name="connsiteY10" fmla="*/ 27828 h 215042"/>
                <a:gd name="connsiteX11" fmla="*/ 344844 w 595085"/>
                <a:gd name="connsiteY11" fmla="*/ 75693 h 215042"/>
                <a:gd name="connsiteX12" fmla="*/ 555361 w 595085"/>
                <a:gd name="connsiteY12" fmla="*/ 131392 h 21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085" h="215042">
                  <a:moveTo>
                    <a:pt x="555361" y="131392"/>
                  </a:moveTo>
                  <a:cubicBezTo>
                    <a:pt x="571458" y="135840"/>
                    <a:pt x="590094" y="142406"/>
                    <a:pt x="594754" y="158502"/>
                  </a:cubicBezTo>
                  <a:cubicBezTo>
                    <a:pt x="596850" y="175021"/>
                    <a:pt x="589586" y="191350"/>
                    <a:pt x="575905" y="200859"/>
                  </a:cubicBezTo>
                  <a:cubicBezTo>
                    <a:pt x="570335" y="206619"/>
                    <a:pt x="563515" y="211025"/>
                    <a:pt x="555997" y="213778"/>
                  </a:cubicBezTo>
                  <a:cubicBezTo>
                    <a:pt x="547758" y="215472"/>
                    <a:pt x="539245" y="215472"/>
                    <a:pt x="531006" y="213778"/>
                  </a:cubicBezTo>
                  <a:cubicBezTo>
                    <a:pt x="435828" y="198635"/>
                    <a:pt x="342218" y="175042"/>
                    <a:pt x="251234" y="143253"/>
                  </a:cubicBezTo>
                  <a:lnTo>
                    <a:pt x="70367" y="86070"/>
                  </a:lnTo>
                  <a:cubicBezTo>
                    <a:pt x="49188" y="79717"/>
                    <a:pt x="4289" y="73998"/>
                    <a:pt x="53" y="47524"/>
                  </a:cubicBezTo>
                  <a:cubicBezTo>
                    <a:pt x="-625" y="27998"/>
                    <a:pt x="10600" y="9995"/>
                    <a:pt x="28433" y="1990"/>
                  </a:cubicBezTo>
                  <a:cubicBezTo>
                    <a:pt x="45652" y="-1780"/>
                    <a:pt x="63632" y="-149"/>
                    <a:pt x="79897" y="6649"/>
                  </a:cubicBezTo>
                  <a:cubicBezTo>
                    <a:pt x="105947" y="13850"/>
                    <a:pt x="131574" y="21051"/>
                    <a:pt x="157836" y="27828"/>
                  </a:cubicBezTo>
                  <a:cubicBezTo>
                    <a:pt x="220313" y="43500"/>
                    <a:pt x="282578" y="59596"/>
                    <a:pt x="344844" y="75693"/>
                  </a:cubicBezTo>
                  <a:cubicBezTo>
                    <a:pt x="415158" y="93631"/>
                    <a:pt x="485323" y="112183"/>
                    <a:pt x="555361" y="131392"/>
                  </a:cubicBezTo>
                  <a:close/>
                </a:path>
              </a:pathLst>
            </a:custGeom>
            <a:solidFill>
              <a:srgbClr val="EFA43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C00FCC76-D715-3564-8569-04B618FEA5F9}"/>
                </a:ext>
              </a:extLst>
            </p:cNvPr>
            <p:cNvSpPr/>
            <p:nvPr/>
          </p:nvSpPr>
          <p:spPr>
            <a:xfrm>
              <a:off x="6527201" y="4102560"/>
              <a:ext cx="266005" cy="73913"/>
            </a:xfrm>
            <a:custGeom>
              <a:avLst/>
              <a:gdLst>
                <a:gd name="connsiteX0" fmla="*/ 24 w 266005"/>
                <a:gd name="connsiteY0" fmla="*/ 6 h 73913"/>
                <a:gd name="connsiteX1" fmla="*/ 266030 w 266005"/>
                <a:gd name="connsiteY1" fmla="*/ 73920 h 7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005" h="73913">
                  <a:moveTo>
                    <a:pt x="24" y="6"/>
                  </a:moveTo>
                  <a:lnTo>
                    <a:pt x="266030" y="73920"/>
                  </a:ln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37F554EE-EA57-7D25-42CD-80E803914E4B}"/>
                </a:ext>
              </a:extLst>
            </p:cNvPr>
            <p:cNvSpPr/>
            <p:nvPr/>
          </p:nvSpPr>
          <p:spPr>
            <a:xfrm>
              <a:off x="6589255" y="4176686"/>
              <a:ext cx="115212" cy="36850"/>
            </a:xfrm>
            <a:custGeom>
              <a:avLst/>
              <a:gdLst>
                <a:gd name="connsiteX0" fmla="*/ 24 w 115212"/>
                <a:gd name="connsiteY0" fmla="*/ 6 h 36850"/>
                <a:gd name="connsiteX1" fmla="*/ 115237 w 115212"/>
                <a:gd name="connsiteY1" fmla="*/ 36857 h 3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12" h="36850">
                  <a:moveTo>
                    <a:pt x="24" y="6"/>
                  </a:moveTo>
                  <a:cubicBezTo>
                    <a:pt x="37723" y="14386"/>
                    <a:pt x="76183" y="26692"/>
                    <a:pt x="115237" y="36857"/>
                  </a:cubicBez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9856CFE0-114C-A9FE-171C-7166E6E5751B}"/>
                </a:ext>
              </a:extLst>
            </p:cNvPr>
            <p:cNvSpPr/>
            <p:nvPr/>
          </p:nvSpPr>
          <p:spPr>
            <a:xfrm>
              <a:off x="5347542" y="4243399"/>
              <a:ext cx="1288007" cy="981849"/>
            </a:xfrm>
            <a:custGeom>
              <a:avLst/>
              <a:gdLst>
                <a:gd name="connsiteX0" fmla="*/ 1058964 w 1288007"/>
                <a:gd name="connsiteY0" fmla="*/ 981856 h 981849"/>
                <a:gd name="connsiteX1" fmla="*/ 21203 w 1288007"/>
                <a:gd name="connsiteY1" fmla="*/ 317476 h 981849"/>
                <a:gd name="connsiteX2" fmla="*/ 24 w 1288007"/>
                <a:gd name="connsiteY2" fmla="*/ 281685 h 981849"/>
                <a:gd name="connsiteX3" fmla="*/ 10826 w 1288007"/>
                <a:gd name="connsiteY3" fmla="*/ 250975 h 981849"/>
                <a:gd name="connsiteX4" fmla="*/ 148911 w 1288007"/>
                <a:gd name="connsiteY4" fmla="*/ 20550 h 981849"/>
                <a:gd name="connsiteX5" fmla="*/ 168607 w 1288007"/>
                <a:gd name="connsiteY5" fmla="*/ 1489 h 981849"/>
                <a:gd name="connsiteX6" fmla="*/ 177715 w 1288007"/>
                <a:gd name="connsiteY6" fmla="*/ 6 h 981849"/>
                <a:gd name="connsiteX7" fmla="*/ 201223 w 1288007"/>
                <a:gd name="connsiteY7" fmla="*/ 7419 h 981849"/>
                <a:gd name="connsiteX8" fmla="*/ 1160834 w 1288007"/>
                <a:gd name="connsiteY8" fmla="*/ 595766 h 981849"/>
                <a:gd name="connsiteX9" fmla="*/ 1231360 w 1288007"/>
                <a:gd name="connsiteY9" fmla="*/ 643418 h 981849"/>
                <a:gd name="connsiteX10" fmla="*/ 1239831 w 1288007"/>
                <a:gd name="connsiteY10" fmla="*/ 648925 h 981849"/>
                <a:gd name="connsiteX11" fmla="*/ 1286213 w 1288007"/>
                <a:gd name="connsiteY11" fmla="*/ 687682 h 981849"/>
                <a:gd name="connsiteX12" fmla="*/ 1287907 w 1288007"/>
                <a:gd name="connsiteY12" fmla="*/ 697636 h 981849"/>
                <a:gd name="connsiteX13" fmla="*/ 1284307 w 1288007"/>
                <a:gd name="connsiteY13" fmla="*/ 707590 h 981849"/>
                <a:gd name="connsiteX14" fmla="*/ 1060447 w 1288007"/>
                <a:gd name="connsiteY14" fmla="*/ 981432 h 981849"/>
                <a:gd name="connsiteX15" fmla="*/ 1058964 w 1288007"/>
                <a:gd name="connsiteY15" fmla="*/ 981432 h 981849"/>
                <a:gd name="connsiteX16" fmla="*/ 161619 w 1288007"/>
                <a:gd name="connsiteY16" fmla="*/ 220478 h 981849"/>
                <a:gd name="connsiteX17" fmla="*/ 157595 w 1288007"/>
                <a:gd name="connsiteY17" fmla="*/ 220478 h 981849"/>
                <a:gd name="connsiteX18" fmla="*/ 136416 w 1288007"/>
                <a:gd name="connsiteY18" fmla="*/ 244410 h 981849"/>
                <a:gd name="connsiteX19" fmla="*/ 167761 w 1288007"/>
                <a:gd name="connsiteY19" fmla="*/ 269401 h 981849"/>
                <a:gd name="connsiteX20" fmla="*/ 171785 w 1288007"/>
                <a:gd name="connsiteY20" fmla="*/ 269401 h 981849"/>
                <a:gd name="connsiteX21" fmla="*/ 194022 w 1288007"/>
                <a:gd name="connsiteY21" fmla="*/ 253728 h 981849"/>
                <a:gd name="connsiteX22" fmla="*/ 194022 w 1288007"/>
                <a:gd name="connsiteY22" fmla="*/ 248645 h 981849"/>
                <a:gd name="connsiteX23" fmla="*/ 189151 w 1288007"/>
                <a:gd name="connsiteY23" fmla="*/ 240386 h 981849"/>
                <a:gd name="connsiteX24" fmla="*/ 173267 w 1288007"/>
                <a:gd name="connsiteY24" fmla="*/ 223443 h 981849"/>
                <a:gd name="connsiteX25" fmla="*/ 161619 w 1288007"/>
                <a:gd name="connsiteY25" fmla="*/ 220478 h 98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88007" h="981849">
                  <a:moveTo>
                    <a:pt x="1058964" y="981856"/>
                  </a:moveTo>
                  <a:cubicBezTo>
                    <a:pt x="1011947" y="981856"/>
                    <a:pt x="110790" y="404521"/>
                    <a:pt x="21203" y="317476"/>
                  </a:cubicBezTo>
                  <a:cubicBezTo>
                    <a:pt x="9640" y="308857"/>
                    <a:pt x="2015" y="295959"/>
                    <a:pt x="24" y="281685"/>
                  </a:cubicBezTo>
                  <a:cubicBezTo>
                    <a:pt x="490" y="270608"/>
                    <a:pt x="4260" y="259913"/>
                    <a:pt x="10826" y="250975"/>
                  </a:cubicBezTo>
                  <a:lnTo>
                    <a:pt x="148911" y="20550"/>
                  </a:lnTo>
                  <a:cubicBezTo>
                    <a:pt x="153041" y="12078"/>
                    <a:pt x="160009" y="5344"/>
                    <a:pt x="168607" y="1489"/>
                  </a:cubicBezTo>
                  <a:cubicBezTo>
                    <a:pt x="171551" y="578"/>
                    <a:pt x="174623" y="70"/>
                    <a:pt x="177715" y="6"/>
                  </a:cubicBezTo>
                  <a:cubicBezTo>
                    <a:pt x="186038" y="536"/>
                    <a:pt x="194107" y="3077"/>
                    <a:pt x="201223" y="7419"/>
                  </a:cubicBezTo>
                  <a:cubicBezTo>
                    <a:pt x="313682" y="68625"/>
                    <a:pt x="1122500" y="570986"/>
                    <a:pt x="1160834" y="595766"/>
                  </a:cubicBezTo>
                  <a:cubicBezTo>
                    <a:pt x="1185190" y="611650"/>
                    <a:pt x="1208910" y="627534"/>
                    <a:pt x="1231360" y="643418"/>
                  </a:cubicBezTo>
                  <a:lnTo>
                    <a:pt x="1239831" y="648925"/>
                  </a:lnTo>
                  <a:cubicBezTo>
                    <a:pt x="1258235" y="657841"/>
                    <a:pt x="1274162" y="671141"/>
                    <a:pt x="1286213" y="687682"/>
                  </a:cubicBezTo>
                  <a:cubicBezTo>
                    <a:pt x="1287737" y="690774"/>
                    <a:pt x="1288309" y="694226"/>
                    <a:pt x="1287907" y="697636"/>
                  </a:cubicBezTo>
                  <a:cubicBezTo>
                    <a:pt x="1287293" y="701131"/>
                    <a:pt x="1286085" y="704498"/>
                    <a:pt x="1284307" y="707590"/>
                  </a:cubicBezTo>
                  <a:cubicBezTo>
                    <a:pt x="1255927" y="759690"/>
                    <a:pt x="1114876" y="967454"/>
                    <a:pt x="1060447" y="981432"/>
                  </a:cubicBezTo>
                  <a:lnTo>
                    <a:pt x="1058964" y="981432"/>
                  </a:lnTo>
                  <a:close/>
                  <a:moveTo>
                    <a:pt x="161619" y="220478"/>
                  </a:moveTo>
                  <a:cubicBezTo>
                    <a:pt x="160285" y="220266"/>
                    <a:pt x="158929" y="220266"/>
                    <a:pt x="157595" y="220478"/>
                  </a:cubicBezTo>
                  <a:cubicBezTo>
                    <a:pt x="147641" y="223654"/>
                    <a:pt x="134510" y="238268"/>
                    <a:pt x="136416" y="244410"/>
                  </a:cubicBezTo>
                  <a:cubicBezTo>
                    <a:pt x="143320" y="256418"/>
                    <a:pt x="154524" y="265335"/>
                    <a:pt x="167761" y="269401"/>
                  </a:cubicBezTo>
                  <a:lnTo>
                    <a:pt x="171785" y="269401"/>
                  </a:lnTo>
                  <a:cubicBezTo>
                    <a:pt x="181696" y="269189"/>
                    <a:pt x="190485" y="262983"/>
                    <a:pt x="194022" y="253728"/>
                  </a:cubicBezTo>
                  <a:cubicBezTo>
                    <a:pt x="194403" y="252055"/>
                    <a:pt x="194403" y="250318"/>
                    <a:pt x="194022" y="248645"/>
                  </a:cubicBezTo>
                  <a:cubicBezTo>
                    <a:pt x="193005" y="245574"/>
                    <a:pt x="191353" y="242758"/>
                    <a:pt x="189151" y="240386"/>
                  </a:cubicBezTo>
                  <a:cubicBezTo>
                    <a:pt x="184809" y="233905"/>
                    <a:pt x="179451" y="228187"/>
                    <a:pt x="173267" y="223443"/>
                  </a:cubicBezTo>
                  <a:cubicBezTo>
                    <a:pt x="169751" y="221346"/>
                    <a:pt x="165706" y="220330"/>
                    <a:pt x="161619" y="220478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120DD16C-E99A-1B63-BDF0-30AF0F2F8C18}"/>
                </a:ext>
              </a:extLst>
            </p:cNvPr>
            <p:cNvSpPr/>
            <p:nvPr/>
          </p:nvSpPr>
          <p:spPr>
            <a:xfrm>
              <a:off x="5337376" y="4230477"/>
              <a:ext cx="1310523" cy="1005361"/>
            </a:xfrm>
            <a:custGeom>
              <a:avLst/>
              <a:gdLst>
                <a:gd name="connsiteX0" fmla="*/ 189786 w 1310523"/>
                <a:gd name="connsiteY0" fmla="*/ 24154 h 1005361"/>
                <a:gd name="connsiteX1" fmla="*/ 207788 w 1310523"/>
                <a:gd name="connsiteY1" fmla="*/ 30296 h 1005361"/>
                <a:gd name="connsiteX2" fmla="*/ 1166764 w 1310523"/>
                <a:gd name="connsiteY2" fmla="*/ 618219 h 1005361"/>
                <a:gd name="connsiteX3" fmla="*/ 1236866 w 1310523"/>
                <a:gd name="connsiteY3" fmla="*/ 665660 h 1005361"/>
                <a:gd name="connsiteX4" fmla="*/ 1287907 w 1310523"/>
                <a:gd name="connsiteY4" fmla="*/ 705052 h 1005361"/>
                <a:gd name="connsiteX5" fmla="*/ 1287907 w 1310523"/>
                <a:gd name="connsiteY5" fmla="*/ 708865 h 1005361"/>
                <a:gd name="connsiteX6" fmla="*/ 1285577 w 1310523"/>
                <a:gd name="connsiteY6" fmla="*/ 715218 h 1005361"/>
                <a:gd name="connsiteX7" fmla="*/ 1068706 w 1310523"/>
                <a:gd name="connsiteY7" fmla="*/ 983554 h 1005361"/>
                <a:gd name="connsiteX8" fmla="*/ 1068706 w 1310523"/>
                <a:gd name="connsiteY8" fmla="*/ 983554 h 1005361"/>
                <a:gd name="connsiteX9" fmla="*/ 39840 w 1310523"/>
                <a:gd name="connsiteY9" fmla="*/ 322563 h 1005361"/>
                <a:gd name="connsiteX10" fmla="*/ 27450 w 1310523"/>
                <a:gd name="connsiteY10" fmla="*/ 275949 h 1005361"/>
                <a:gd name="connsiteX11" fmla="*/ 32004 w 1310523"/>
                <a:gd name="connsiteY11" fmla="*/ 269828 h 1005361"/>
                <a:gd name="connsiteX12" fmla="*/ 171784 w 1310523"/>
                <a:gd name="connsiteY12" fmla="*/ 39190 h 1005361"/>
                <a:gd name="connsiteX13" fmla="*/ 185550 w 1310523"/>
                <a:gd name="connsiteY13" fmla="*/ 25213 h 1005361"/>
                <a:gd name="connsiteX14" fmla="*/ 190845 w 1310523"/>
                <a:gd name="connsiteY14" fmla="*/ 24154 h 1005361"/>
                <a:gd name="connsiteX15" fmla="*/ 183432 w 1310523"/>
                <a:gd name="connsiteY15" fmla="*/ 294607 h 1005361"/>
                <a:gd name="connsiteX16" fmla="*/ 216260 w 1310523"/>
                <a:gd name="connsiteY16" fmla="*/ 271099 h 1005361"/>
                <a:gd name="connsiteX17" fmla="*/ 217318 w 1310523"/>
                <a:gd name="connsiteY17" fmla="*/ 260721 h 1005361"/>
                <a:gd name="connsiteX18" fmla="*/ 210330 w 1310523"/>
                <a:gd name="connsiteY18" fmla="*/ 247590 h 1005361"/>
                <a:gd name="connsiteX19" fmla="*/ 191904 w 1310523"/>
                <a:gd name="connsiteY19" fmla="*/ 228106 h 1005361"/>
                <a:gd name="connsiteX20" fmla="*/ 173690 w 1310523"/>
                <a:gd name="connsiteY20" fmla="*/ 222176 h 1005361"/>
                <a:gd name="connsiteX21" fmla="*/ 166066 w 1310523"/>
                <a:gd name="connsiteY21" fmla="*/ 222176 h 1005361"/>
                <a:gd name="connsiteX22" fmla="*/ 137262 w 1310523"/>
                <a:gd name="connsiteY22" fmla="*/ 259662 h 1005361"/>
                <a:gd name="connsiteX23" fmla="*/ 176867 w 1310523"/>
                <a:gd name="connsiteY23" fmla="*/ 292913 h 1005361"/>
                <a:gd name="connsiteX24" fmla="*/ 183432 w 1310523"/>
                <a:gd name="connsiteY24" fmla="*/ 292913 h 1005361"/>
                <a:gd name="connsiteX25" fmla="*/ 190845 w 1310523"/>
                <a:gd name="connsiteY25" fmla="*/ 10 h 1005361"/>
                <a:gd name="connsiteX26" fmla="*/ 178137 w 1310523"/>
                <a:gd name="connsiteY26" fmla="*/ 2128 h 1005361"/>
                <a:gd name="connsiteX27" fmla="*/ 150605 w 1310523"/>
                <a:gd name="connsiteY27" fmla="*/ 26907 h 1005361"/>
                <a:gd name="connsiteX28" fmla="*/ 12308 w 1310523"/>
                <a:gd name="connsiteY28" fmla="*/ 257544 h 1005361"/>
                <a:gd name="connsiteX29" fmla="*/ 24 w 1310523"/>
                <a:gd name="connsiteY29" fmla="*/ 294607 h 1005361"/>
                <a:gd name="connsiteX30" fmla="*/ 23532 w 1310523"/>
                <a:gd name="connsiteY30" fmla="*/ 338024 h 1005361"/>
                <a:gd name="connsiteX31" fmla="*/ 1068282 w 1310523"/>
                <a:gd name="connsiteY31" fmla="*/ 1005368 h 1005361"/>
                <a:gd name="connsiteX32" fmla="*/ 1071036 w 1310523"/>
                <a:gd name="connsiteY32" fmla="*/ 1005368 h 1005361"/>
                <a:gd name="connsiteX33" fmla="*/ 1074212 w 1310523"/>
                <a:gd name="connsiteY33" fmla="*/ 1005368 h 1005361"/>
                <a:gd name="connsiteX34" fmla="*/ 1305273 w 1310523"/>
                <a:gd name="connsiteY34" fmla="*/ 725807 h 1005361"/>
                <a:gd name="connsiteX35" fmla="*/ 1310356 w 1310523"/>
                <a:gd name="connsiteY35" fmla="*/ 711617 h 1005361"/>
                <a:gd name="connsiteX36" fmla="*/ 1307603 w 1310523"/>
                <a:gd name="connsiteY36" fmla="*/ 695522 h 1005361"/>
                <a:gd name="connsiteX37" fmla="*/ 1256985 w 1310523"/>
                <a:gd name="connsiteY37" fmla="*/ 653164 h 1005361"/>
                <a:gd name="connsiteX38" fmla="*/ 1249149 w 1310523"/>
                <a:gd name="connsiteY38" fmla="*/ 648081 h 1005361"/>
                <a:gd name="connsiteX39" fmla="*/ 1178200 w 1310523"/>
                <a:gd name="connsiteY39" fmla="*/ 600217 h 1005361"/>
                <a:gd name="connsiteX40" fmla="*/ 217742 w 1310523"/>
                <a:gd name="connsiteY40" fmla="*/ 11446 h 1005361"/>
                <a:gd name="connsiteX41" fmla="*/ 188939 w 1310523"/>
                <a:gd name="connsiteY41" fmla="*/ 2552 h 1005361"/>
                <a:gd name="connsiteX42" fmla="*/ 159924 w 1310523"/>
                <a:gd name="connsiteY42" fmla="*/ 254156 h 1005361"/>
                <a:gd name="connsiteX43" fmla="*/ 172843 w 1310523"/>
                <a:gd name="connsiteY43" fmla="*/ 242507 h 1005361"/>
                <a:gd name="connsiteX44" fmla="*/ 172843 w 1310523"/>
                <a:gd name="connsiteY44" fmla="*/ 242507 h 1005361"/>
                <a:gd name="connsiteX45" fmla="*/ 178561 w 1310523"/>
                <a:gd name="connsiteY45" fmla="*/ 244413 h 1005361"/>
                <a:gd name="connsiteX46" fmla="*/ 191692 w 1310523"/>
                <a:gd name="connsiteY46" fmla="*/ 258603 h 1005361"/>
                <a:gd name="connsiteX47" fmla="*/ 194445 w 1310523"/>
                <a:gd name="connsiteY47" fmla="*/ 262203 h 1005361"/>
                <a:gd name="connsiteX48" fmla="*/ 182797 w 1310523"/>
                <a:gd name="connsiteY48" fmla="*/ 269616 h 1005361"/>
                <a:gd name="connsiteX49" fmla="*/ 181103 w 1310523"/>
                <a:gd name="connsiteY49" fmla="*/ 269616 h 1005361"/>
                <a:gd name="connsiteX50" fmla="*/ 159924 w 1310523"/>
                <a:gd name="connsiteY50" fmla="*/ 254156 h 100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310523" h="1005361">
                  <a:moveTo>
                    <a:pt x="189786" y="24154"/>
                  </a:moveTo>
                  <a:cubicBezTo>
                    <a:pt x="196182" y="24747"/>
                    <a:pt x="202366" y="26844"/>
                    <a:pt x="207788" y="30296"/>
                  </a:cubicBezTo>
                  <a:cubicBezTo>
                    <a:pt x="316859" y="89385"/>
                    <a:pt x="1118476" y="586662"/>
                    <a:pt x="1166764" y="618219"/>
                  </a:cubicBezTo>
                  <a:cubicBezTo>
                    <a:pt x="1190484" y="633468"/>
                    <a:pt x="1213781" y="649352"/>
                    <a:pt x="1236866" y="665660"/>
                  </a:cubicBezTo>
                  <a:cubicBezTo>
                    <a:pt x="1245125" y="671590"/>
                    <a:pt x="1282188" y="691710"/>
                    <a:pt x="1287907" y="705052"/>
                  </a:cubicBezTo>
                  <a:cubicBezTo>
                    <a:pt x="1288287" y="706302"/>
                    <a:pt x="1288287" y="707615"/>
                    <a:pt x="1287907" y="708865"/>
                  </a:cubicBezTo>
                  <a:cubicBezTo>
                    <a:pt x="1287547" y="711109"/>
                    <a:pt x="1286763" y="713269"/>
                    <a:pt x="1285577" y="715218"/>
                  </a:cubicBezTo>
                  <a:cubicBezTo>
                    <a:pt x="1253809" y="773672"/>
                    <a:pt x="1116146" y="971270"/>
                    <a:pt x="1068706" y="983554"/>
                  </a:cubicBezTo>
                  <a:lnTo>
                    <a:pt x="1068706" y="983554"/>
                  </a:lnTo>
                  <a:cubicBezTo>
                    <a:pt x="1035455" y="983554"/>
                    <a:pt x="148699" y="429304"/>
                    <a:pt x="39840" y="322563"/>
                  </a:cubicBezTo>
                  <a:cubicBezTo>
                    <a:pt x="23554" y="313117"/>
                    <a:pt x="18005" y="292256"/>
                    <a:pt x="27450" y="275949"/>
                  </a:cubicBezTo>
                  <a:cubicBezTo>
                    <a:pt x="28742" y="273746"/>
                    <a:pt x="30267" y="271692"/>
                    <a:pt x="32004" y="269828"/>
                  </a:cubicBezTo>
                  <a:lnTo>
                    <a:pt x="171784" y="39190"/>
                  </a:lnTo>
                  <a:cubicBezTo>
                    <a:pt x="174516" y="33006"/>
                    <a:pt x="179408" y="28030"/>
                    <a:pt x="185550" y="25213"/>
                  </a:cubicBezTo>
                  <a:cubicBezTo>
                    <a:pt x="187245" y="24556"/>
                    <a:pt x="189023" y="24196"/>
                    <a:pt x="190845" y="24154"/>
                  </a:cubicBezTo>
                  <a:moveTo>
                    <a:pt x="183432" y="294607"/>
                  </a:moveTo>
                  <a:cubicBezTo>
                    <a:pt x="198258" y="294522"/>
                    <a:pt x="211410" y="285098"/>
                    <a:pt x="216260" y="271099"/>
                  </a:cubicBezTo>
                  <a:cubicBezTo>
                    <a:pt x="217572" y="267816"/>
                    <a:pt x="217932" y="264215"/>
                    <a:pt x="217318" y="260721"/>
                  </a:cubicBezTo>
                  <a:cubicBezTo>
                    <a:pt x="216281" y="255765"/>
                    <a:pt x="213866" y="251212"/>
                    <a:pt x="210330" y="247590"/>
                  </a:cubicBezTo>
                  <a:cubicBezTo>
                    <a:pt x="205374" y="240072"/>
                    <a:pt x="199147" y="233464"/>
                    <a:pt x="191904" y="228106"/>
                  </a:cubicBezTo>
                  <a:cubicBezTo>
                    <a:pt x="186525" y="224420"/>
                    <a:pt x="180213" y="222366"/>
                    <a:pt x="173690" y="222176"/>
                  </a:cubicBezTo>
                  <a:cubicBezTo>
                    <a:pt x="171149" y="221858"/>
                    <a:pt x="168607" y="221858"/>
                    <a:pt x="166066" y="222176"/>
                  </a:cubicBezTo>
                  <a:cubicBezTo>
                    <a:pt x="153994" y="226200"/>
                    <a:pt x="133662" y="245048"/>
                    <a:pt x="137262" y="259662"/>
                  </a:cubicBezTo>
                  <a:cubicBezTo>
                    <a:pt x="145163" y="275864"/>
                    <a:pt x="159543" y="287936"/>
                    <a:pt x="176867" y="292913"/>
                  </a:cubicBezTo>
                  <a:cubicBezTo>
                    <a:pt x="179048" y="293125"/>
                    <a:pt x="181251" y="293125"/>
                    <a:pt x="183432" y="292913"/>
                  </a:cubicBezTo>
                  <a:moveTo>
                    <a:pt x="190845" y="10"/>
                  </a:moveTo>
                  <a:cubicBezTo>
                    <a:pt x="186525" y="-54"/>
                    <a:pt x="182204" y="666"/>
                    <a:pt x="178137" y="2128"/>
                  </a:cubicBezTo>
                  <a:cubicBezTo>
                    <a:pt x="166108" y="6533"/>
                    <a:pt x="156260" y="15407"/>
                    <a:pt x="150605" y="26907"/>
                  </a:cubicBezTo>
                  <a:lnTo>
                    <a:pt x="12308" y="257544"/>
                  </a:lnTo>
                  <a:cubicBezTo>
                    <a:pt x="4556" y="268367"/>
                    <a:pt x="278" y="281285"/>
                    <a:pt x="24" y="294607"/>
                  </a:cubicBezTo>
                  <a:cubicBezTo>
                    <a:pt x="2078" y="311529"/>
                    <a:pt x="10486" y="327053"/>
                    <a:pt x="23532" y="338024"/>
                  </a:cubicBezTo>
                  <a:cubicBezTo>
                    <a:pt x="119049" y="431422"/>
                    <a:pt x="1017242" y="1005368"/>
                    <a:pt x="1068282" y="1005368"/>
                  </a:cubicBezTo>
                  <a:lnTo>
                    <a:pt x="1071036" y="1005368"/>
                  </a:lnTo>
                  <a:lnTo>
                    <a:pt x="1074212" y="1005368"/>
                  </a:lnTo>
                  <a:cubicBezTo>
                    <a:pt x="1137749" y="988636"/>
                    <a:pt x="1286000" y="760964"/>
                    <a:pt x="1305273" y="725807"/>
                  </a:cubicBezTo>
                  <a:cubicBezTo>
                    <a:pt x="1307920" y="721466"/>
                    <a:pt x="1309657" y="716637"/>
                    <a:pt x="1310356" y="711617"/>
                  </a:cubicBezTo>
                  <a:cubicBezTo>
                    <a:pt x="1310992" y="706090"/>
                    <a:pt x="1310038" y="700520"/>
                    <a:pt x="1307603" y="695522"/>
                  </a:cubicBezTo>
                  <a:cubicBezTo>
                    <a:pt x="1294599" y="677329"/>
                    <a:pt x="1277190" y="662758"/>
                    <a:pt x="1256985" y="653164"/>
                  </a:cubicBezTo>
                  <a:cubicBezTo>
                    <a:pt x="1254275" y="651618"/>
                    <a:pt x="1251670" y="649924"/>
                    <a:pt x="1249149" y="648081"/>
                  </a:cubicBezTo>
                  <a:cubicBezTo>
                    <a:pt x="1226488" y="632197"/>
                    <a:pt x="1202768" y="615889"/>
                    <a:pt x="1178200" y="600217"/>
                  </a:cubicBezTo>
                  <a:cubicBezTo>
                    <a:pt x="1139655" y="575226"/>
                    <a:pt x="329990" y="72230"/>
                    <a:pt x="217742" y="11446"/>
                  </a:cubicBezTo>
                  <a:cubicBezTo>
                    <a:pt x="209080" y="6046"/>
                    <a:pt x="199147" y="2975"/>
                    <a:pt x="188939" y="2552"/>
                  </a:cubicBezTo>
                  <a:close/>
                  <a:moveTo>
                    <a:pt x="159924" y="254156"/>
                  </a:moveTo>
                  <a:cubicBezTo>
                    <a:pt x="163143" y="249200"/>
                    <a:pt x="167591" y="245197"/>
                    <a:pt x="172843" y="242507"/>
                  </a:cubicBezTo>
                  <a:lnTo>
                    <a:pt x="172843" y="242507"/>
                  </a:lnTo>
                  <a:cubicBezTo>
                    <a:pt x="174897" y="242528"/>
                    <a:pt x="176909" y="243185"/>
                    <a:pt x="178561" y="244413"/>
                  </a:cubicBezTo>
                  <a:cubicBezTo>
                    <a:pt x="183729" y="248352"/>
                    <a:pt x="188155" y="253160"/>
                    <a:pt x="191692" y="258603"/>
                  </a:cubicBezTo>
                  <a:lnTo>
                    <a:pt x="194445" y="262203"/>
                  </a:lnTo>
                  <a:cubicBezTo>
                    <a:pt x="192179" y="266587"/>
                    <a:pt x="187731" y="269405"/>
                    <a:pt x="182797" y="269616"/>
                  </a:cubicBezTo>
                  <a:lnTo>
                    <a:pt x="181103" y="269616"/>
                  </a:lnTo>
                  <a:cubicBezTo>
                    <a:pt x="172843" y="266355"/>
                    <a:pt x="165557" y="261017"/>
                    <a:pt x="159924" y="254156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0DFAA2AB-44D8-2940-9433-DAEAF833E2F8}"/>
                </a:ext>
              </a:extLst>
            </p:cNvPr>
            <p:cNvSpPr/>
            <p:nvPr/>
          </p:nvSpPr>
          <p:spPr>
            <a:xfrm>
              <a:off x="6527624" y="4901425"/>
              <a:ext cx="30285" cy="44475"/>
            </a:xfrm>
            <a:custGeom>
              <a:avLst/>
              <a:gdLst>
                <a:gd name="connsiteX0" fmla="*/ 24 w 30285"/>
                <a:gd name="connsiteY0" fmla="*/ 44482 h 44475"/>
                <a:gd name="connsiteX1" fmla="*/ 30310 w 30285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475">
                  <a:moveTo>
                    <a:pt x="24" y="44482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D4070463-6D49-522D-5E51-8DC0E6DA834A}"/>
                </a:ext>
              </a:extLst>
            </p:cNvPr>
            <p:cNvSpPr/>
            <p:nvPr/>
          </p:nvSpPr>
          <p:spPr>
            <a:xfrm>
              <a:off x="6438250" y="4871350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069D6A71-8225-A0C1-C59D-F096C733FC09}"/>
                </a:ext>
              </a:extLst>
            </p:cNvPr>
            <p:cNvSpPr/>
            <p:nvPr/>
          </p:nvSpPr>
          <p:spPr>
            <a:xfrm>
              <a:off x="6412624" y="4824757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547FD905-12D6-3F19-8799-7522772D4EDD}"/>
                </a:ext>
              </a:extLst>
            </p:cNvPr>
            <p:cNvSpPr/>
            <p:nvPr/>
          </p:nvSpPr>
          <p:spPr>
            <a:xfrm>
              <a:off x="6323249" y="479468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313E6AAC-1CA9-2331-7859-C53A75694FFB}"/>
                </a:ext>
              </a:extLst>
            </p:cNvPr>
            <p:cNvSpPr/>
            <p:nvPr/>
          </p:nvSpPr>
          <p:spPr>
            <a:xfrm>
              <a:off x="6297411" y="4748090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4"/>
                    <a:pt x="20144" y="14619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2FC0E52C-B65C-858D-F5F5-C355F2B328A4}"/>
                </a:ext>
              </a:extLst>
            </p:cNvPr>
            <p:cNvSpPr/>
            <p:nvPr/>
          </p:nvSpPr>
          <p:spPr>
            <a:xfrm>
              <a:off x="6208036" y="471801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6582CFB6-7BBA-D5AD-CC9B-D1F3AA2F8C0B}"/>
                </a:ext>
              </a:extLst>
            </p:cNvPr>
            <p:cNvSpPr/>
            <p:nvPr/>
          </p:nvSpPr>
          <p:spPr>
            <a:xfrm>
              <a:off x="6182410" y="4671211"/>
              <a:ext cx="30073" cy="44475"/>
            </a:xfrm>
            <a:custGeom>
              <a:avLst/>
              <a:gdLst>
                <a:gd name="connsiteX0" fmla="*/ 24 w 30073"/>
                <a:gd name="connsiteY0" fmla="*/ 44482 h 44475"/>
                <a:gd name="connsiteX1" fmla="*/ 30098 w 30073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475">
                  <a:moveTo>
                    <a:pt x="24" y="44482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A0B6211E-A797-2830-2F34-D2F3F722D75B}"/>
                </a:ext>
              </a:extLst>
            </p:cNvPr>
            <p:cNvSpPr/>
            <p:nvPr/>
          </p:nvSpPr>
          <p:spPr>
            <a:xfrm>
              <a:off x="6093036" y="4641137"/>
              <a:ext cx="73913" cy="100811"/>
            </a:xfrm>
            <a:custGeom>
              <a:avLst/>
              <a:gdLst>
                <a:gd name="connsiteX0" fmla="*/ 24 w 73913"/>
                <a:gd name="connsiteY0" fmla="*/ 100818 h 100811"/>
                <a:gd name="connsiteX1" fmla="*/ 73938 w 73913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811">
                  <a:moveTo>
                    <a:pt x="24" y="100818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2F33F3EF-701A-5C4C-F57B-24C8442AACC0}"/>
                </a:ext>
              </a:extLst>
            </p:cNvPr>
            <p:cNvSpPr/>
            <p:nvPr/>
          </p:nvSpPr>
          <p:spPr>
            <a:xfrm>
              <a:off x="6066138" y="459835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B291D6BF-565A-1BEA-9417-929E63C6F08A}"/>
                </a:ext>
              </a:extLst>
            </p:cNvPr>
            <p:cNvSpPr/>
            <p:nvPr/>
          </p:nvSpPr>
          <p:spPr>
            <a:xfrm>
              <a:off x="5976552" y="4571459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254570DA-A0C6-EC09-F5CD-DD7A82DA3AD0}"/>
                </a:ext>
              </a:extLst>
            </p:cNvPr>
            <p:cNvSpPr/>
            <p:nvPr/>
          </p:nvSpPr>
          <p:spPr>
            <a:xfrm>
              <a:off x="5948384" y="453079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cubicBezTo>
                    <a:pt x="9978" y="29444"/>
                    <a:pt x="20144" y="14831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FCDE8666-9B5C-3672-9C9A-0837C63A9956}"/>
                </a:ext>
              </a:extLst>
            </p:cNvPr>
            <p:cNvSpPr/>
            <p:nvPr/>
          </p:nvSpPr>
          <p:spPr>
            <a:xfrm>
              <a:off x="5854774" y="449966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cubicBezTo>
                    <a:pt x="24592" y="67143"/>
                    <a:pt x="49371" y="33680"/>
                    <a:pt x="73938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3BDE58A4-AB17-5182-A5FB-AE0EF9B6709B}"/>
                </a:ext>
              </a:extLst>
            </p:cNvPr>
            <p:cNvSpPr/>
            <p:nvPr/>
          </p:nvSpPr>
          <p:spPr>
            <a:xfrm>
              <a:off x="5836349" y="4460482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5"/>
                    <a:pt x="21203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A945DC4A-6E98-EC86-2CD7-69A9CCE22F97}"/>
                </a:ext>
              </a:extLst>
            </p:cNvPr>
            <p:cNvSpPr/>
            <p:nvPr/>
          </p:nvSpPr>
          <p:spPr>
            <a:xfrm>
              <a:off x="5735961" y="4433373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cubicBezTo>
                    <a:pt x="24804" y="67143"/>
                    <a:pt x="49583" y="33680"/>
                    <a:pt x="7415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14B3FB51-E138-E674-2625-22B021A88C40}"/>
                </a:ext>
              </a:extLst>
            </p:cNvPr>
            <p:cNvSpPr/>
            <p:nvPr/>
          </p:nvSpPr>
          <p:spPr>
            <a:xfrm>
              <a:off x="5710335" y="4386779"/>
              <a:ext cx="30285" cy="44264"/>
            </a:xfrm>
            <a:custGeom>
              <a:avLst/>
              <a:gdLst>
                <a:gd name="connsiteX0" fmla="*/ 24 w 30285"/>
                <a:gd name="connsiteY0" fmla="*/ 44271 h 44264"/>
                <a:gd name="connsiteX1" fmla="*/ 30310 w 30285"/>
                <a:gd name="connsiteY1" fmla="*/ 6 h 4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4">
                  <a:moveTo>
                    <a:pt x="24" y="44271"/>
                  </a:moveTo>
                  <a:cubicBezTo>
                    <a:pt x="10190" y="29657"/>
                    <a:pt x="20144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FF0F1C1F-B89C-5DD8-AAA0-F267400B1690}"/>
                </a:ext>
              </a:extLst>
            </p:cNvPr>
            <p:cNvSpPr/>
            <p:nvPr/>
          </p:nvSpPr>
          <p:spPr>
            <a:xfrm>
              <a:off x="5620960" y="435670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61680059-0168-EF4E-86CA-F2A1CE66BE40}"/>
                </a:ext>
              </a:extLst>
            </p:cNvPr>
            <p:cNvSpPr/>
            <p:nvPr/>
          </p:nvSpPr>
          <p:spPr>
            <a:xfrm>
              <a:off x="5595334" y="4310112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41F54171-44A4-FD43-CC98-F8A983A6F308}"/>
              </a:ext>
            </a:extLst>
          </p:cNvPr>
          <p:cNvGrpSpPr/>
          <p:nvPr/>
        </p:nvGrpSpPr>
        <p:grpSpPr>
          <a:xfrm>
            <a:off x="10975611" y="5247843"/>
            <a:ext cx="1115360" cy="1891197"/>
            <a:chOff x="10947587" y="5253678"/>
            <a:chExt cx="1115360" cy="1891197"/>
          </a:xfrm>
        </p:grpSpPr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35072CD9-D446-947C-EF08-B7AE909F48FA}"/>
                </a:ext>
              </a:extLst>
            </p:cNvPr>
            <p:cNvSpPr/>
            <p:nvPr/>
          </p:nvSpPr>
          <p:spPr>
            <a:xfrm>
              <a:off x="11027855" y="6101527"/>
              <a:ext cx="882921" cy="1043348"/>
            </a:xfrm>
            <a:custGeom>
              <a:avLst/>
              <a:gdLst>
                <a:gd name="connsiteX0" fmla="*/ 856225 w 882921"/>
                <a:gd name="connsiteY0" fmla="*/ 173120 h 1043348"/>
                <a:gd name="connsiteX1" fmla="*/ 802642 w 882921"/>
                <a:gd name="connsiteY1" fmla="*/ 124621 h 1043348"/>
                <a:gd name="connsiteX2" fmla="*/ 760285 w 882921"/>
                <a:gd name="connsiteY2" fmla="*/ 100477 h 1043348"/>
                <a:gd name="connsiteX3" fmla="*/ 733177 w 882921"/>
                <a:gd name="connsiteY3" fmla="*/ 87770 h 1043348"/>
                <a:gd name="connsiteX4" fmla="*/ 656508 w 882921"/>
                <a:gd name="connsiteY4" fmla="*/ 58120 h 1043348"/>
                <a:gd name="connsiteX5" fmla="*/ 653544 w 882921"/>
                <a:gd name="connsiteY5" fmla="*/ 57060 h 1043348"/>
                <a:gd name="connsiteX6" fmla="*/ 462935 w 882921"/>
                <a:gd name="connsiteY6" fmla="*/ 11314 h 1043348"/>
                <a:gd name="connsiteX7" fmla="*/ 366782 w 882921"/>
                <a:gd name="connsiteY7" fmla="*/ 1996 h 1043348"/>
                <a:gd name="connsiteX8" fmla="*/ 314259 w 882921"/>
                <a:gd name="connsiteY8" fmla="*/ 301 h 1043348"/>
                <a:gd name="connsiteX9" fmla="*/ 137205 w 882921"/>
                <a:gd name="connsiteY9" fmla="*/ 11738 h 1043348"/>
                <a:gd name="connsiteX10" fmla="*/ 31311 w 882921"/>
                <a:gd name="connsiteY10" fmla="*/ 125680 h 1043348"/>
                <a:gd name="connsiteX11" fmla="*/ 29616 w 882921"/>
                <a:gd name="connsiteY11" fmla="*/ 249788 h 1043348"/>
                <a:gd name="connsiteX12" fmla="*/ 20933 w 882921"/>
                <a:gd name="connsiteY12" fmla="*/ 398039 h 1043348"/>
                <a:gd name="connsiteX13" fmla="*/ 1872 w 882921"/>
                <a:gd name="connsiteY13" fmla="*/ 726099 h 1043348"/>
                <a:gd name="connsiteX14" fmla="*/ 36394 w 882921"/>
                <a:gd name="connsiteY14" fmla="*/ 909719 h 1043348"/>
                <a:gd name="connsiteX15" fmla="*/ 128733 w 882921"/>
                <a:gd name="connsiteY15" fmla="*/ 970926 h 1043348"/>
                <a:gd name="connsiteX16" fmla="*/ 597632 w 882921"/>
                <a:gd name="connsiteY16" fmla="*/ 1036792 h 1043348"/>
                <a:gd name="connsiteX17" fmla="*/ 671758 w 882921"/>
                <a:gd name="connsiteY17" fmla="*/ 1015613 h 1043348"/>
                <a:gd name="connsiteX18" fmla="*/ 741435 w 882921"/>
                <a:gd name="connsiteY18" fmla="*/ 880069 h 1043348"/>
                <a:gd name="connsiteX19" fmla="*/ 863213 w 882921"/>
                <a:gd name="connsiteY19" fmla="*/ 308241 h 1043348"/>
                <a:gd name="connsiteX20" fmla="*/ 863213 w 882921"/>
                <a:gd name="connsiteY20" fmla="*/ 308241 h 1043348"/>
                <a:gd name="connsiteX21" fmla="*/ 856225 w 882921"/>
                <a:gd name="connsiteY21" fmla="*/ 173120 h 104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82921" h="1043348">
                  <a:moveTo>
                    <a:pt x="856225" y="173120"/>
                  </a:moveTo>
                  <a:cubicBezTo>
                    <a:pt x="841251" y="154017"/>
                    <a:pt x="823144" y="137625"/>
                    <a:pt x="802642" y="124621"/>
                  </a:cubicBezTo>
                  <a:cubicBezTo>
                    <a:pt x="789173" y="115493"/>
                    <a:pt x="775004" y="107403"/>
                    <a:pt x="760285" y="100477"/>
                  </a:cubicBezTo>
                  <a:cubicBezTo>
                    <a:pt x="751178" y="95818"/>
                    <a:pt x="742283" y="91794"/>
                    <a:pt x="733177" y="87770"/>
                  </a:cubicBezTo>
                  <a:cubicBezTo>
                    <a:pt x="707974" y="76757"/>
                    <a:pt x="682347" y="66591"/>
                    <a:pt x="656508" y="58120"/>
                  </a:cubicBezTo>
                  <a:cubicBezTo>
                    <a:pt x="655598" y="57590"/>
                    <a:pt x="654581" y="57230"/>
                    <a:pt x="653544" y="57060"/>
                  </a:cubicBezTo>
                  <a:cubicBezTo>
                    <a:pt x="591554" y="35988"/>
                    <a:pt x="527742" y="20654"/>
                    <a:pt x="462935" y="11314"/>
                  </a:cubicBezTo>
                  <a:cubicBezTo>
                    <a:pt x="430955" y="6867"/>
                    <a:pt x="399399" y="3690"/>
                    <a:pt x="366782" y="1996"/>
                  </a:cubicBezTo>
                  <a:cubicBezTo>
                    <a:pt x="349205" y="937"/>
                    <a:pt x="331838" y="513"/>
                    <a:pt x="314259" y="301"/>
                  </a:cubicBezTo>
                  <a:cubicBezTo>
                    <a:pt x="255022" y="-1139"/>
                    <a:pt x="195764" y="2695"/>
                    <a:pt x="137205" y="11738"/>
                  </a:cubicBezTo>
                  <a:cubicBezTo>
                    <a:pt x="62232" y="25504"/>
                    <a:pt x="1660" y="56637"/>
                    <a:pt x="31311" y="125680"/>
                  </a:cubicBezTo>
                  <a:cubicBezTo>
                    <a:pt x="24322" y="161896"/>
                    <a:pt x="31311" y="223314"/>
                    <a:pt x="29616" y="249788"/>
                  </a:cubicBezTo>
                  <a:cubicBezTo>
                    <a:pt x="26927" y="299198"/>
                    <a:pt x="24046" y="348629"/>
                    <a:pt x="20933" y="398039"/>
                  </a:cubicBezTo>
                  <a:lnTo>
                    <a:pt x="1872" y="726099"/>
                  </a:lnTo>
                  <a:cubicBezTo>
                    <a:pt x="-1940" y="789635"/>
                    <a:pt x="-3634" y="860161"/>
                    <a:pt x="36394" y="909719"/>
                  </a:cubicBezTo>
                  <a:cubicBezTo>
                    <a:pt x="61745" y="937315"/>
                    <a:pt x="93449" y="958303"/>
                    <a:pt x="128733" y="970926"/>
                  </a:cubicBezTo>
                  <a:cubicBezTo>
                    <a:pt x="276667" y="1033170"/>
                    <a:pt x="438261" y="1055874"/>
                    <a:pt x="597632" y="1036792"/>
                  </a:cubicBezTo>
                  <a:cubicBezTo>
                    <a:pt x="623597" y="1035224"/>
                    <a:pt x="648884" y="1028002"/>
                    <a:pt x="671758" y="1015613"/>
                  </a:cubicBezTo>
                  <a:cubicBezTo>
                    <a:pt x="716021" y="987869"/>
                    <a:pt x="730634" y="930898"/>
                    <a:pt x="741435" y="880069"/>
                  </a:cubicBezTo>
                  <a:cubicBezTo>
                    <a:pt x="782100" y="689460"/>
                    <a:pt x="822699" y="498850"/>
                    <a:pt x="863213" y="308241"/>
                  </a:cubicBezTo>
                  <a:lnTo>
                    <a:pt x="863213" y="308241"/>
                  </a:lnTo>
                  <a:cubicBezTo>
                    <a:pt x="894347" y="270543"/>
                    <a:pt x="886087" y="213360"/>
                    <a:pt x="856225" y="173120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F13B2A45-2271-C6E7-AFF4-E4FE4C91E4A9}"/>
                </a:ext>
              </a:extLst>
            </p:cNvPr>
            <p:cNvSpPr/>
            <p:nvPr/>
          </p:nvSpPr>
          <p:spPr>
            <a:xfrm>
              <a:off x="10947587" y="6126272"/>
              <a:ext cx="866577" cy="951411"/>
            </a:xfrm>
            <a:custGeom>
              <a:avLst/>
              <a:gdLst>
                <a:gd name="connsiteX0" fmla="*/ 1872 w 866577"/>
                <a:gd name="connsiteY0" fmla="*/ 634006 h 951411"/>
                <a:gd name="connsiteX1" fmla="*/ 36394 w 866577"/>
                <a:gd name="connsiteY1" fmla="*/ 817837 h 951411"/>
                <a:gd name="connsiteX2" fmla="*/ 128734 w 866577"/>
                <a:gd name="connsiteY2" fmla="*/ 878832 h 951411"/>
                <a:gd name="connsiteX3" fmla="*/ 597632 w 866577"/>
                <a:gd name="connsiteY3" fmla="*/ 944910 h 951411"/>
                <a:gd name="connsiteX4" fmla="*/ 671758 w 866577"/>
                <a:gd name="connsiteY4" fmla="*/ 923731 h 951411"/>
                <a:gd name="connsiteX5" fmla="*/ 741436 w 866577"/>
                <a:gd name="connsiteY5" fmla="*/ 788187 h 951411"/>
                <a:gd name="connsiteX6" fmla="*/ 866602 w 866577"/>
                <a:gd name="connsiteY6" fmla="*/ 200688 h 951411"/>
                <a:gd name="connsiteX7" fmla="*/ 292234 w 866577"/>
                <a:gd name="connsiteY7" fmla="*/ 47777 h 951411"/>
                <a:gd name="connsiteX8" fmla="*/ 38088 w 866577"/>
                <a:gd name="connsiteY8" fmla="*/ 13679 h 951411"/>
                <a:gd name="connsiteX9" fmla="*/ 28981 w 866577"/>
                <a:gd name="connsiteY9" fmla="*/ 158330 h 951411"/>
                <a:gd name="connsiteX10" fmla="*/ 20298 w 866577"/>
                <a:gd name="connsiteY10" fmla="*/ 306582 h 95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577" h="951411">
                  <a:moveTo>
                    <a:pt x="1872" y="634006"/>
                  </a:moveTo>
                  <a:cubicBezTo>
                    <a:pt x="-1940" y="697542"/>
                    <a:pt x="-3634" y="768068"/>
                    <a:pt x="36394" y="817837"/>
                  </a:cubicBezTo>
                  <a:cubicBezTo>
                    <a:pt x="61766" y="845370"/>
                    <a:pt x="93449" y="866295"/>
                    <a:pt x="128734" y="878832"/>
                  </a:cubicBezTo>
                  <a:cubicBezTo>
                    <a:pt x="276667" y="941141"/>
                    <a:pt x="438241" y="963908"/>
                    <a:pt x="597632" y="944910"/>
                  </a:cubicBezTo>
                  <a:cubicBezTo>
                    <a:pt x="623576" y="943322"/>
                    <a:pt x="648885" y="936100"/>
                    <a:pt x="671758" y="923731"/>
                  </a:cubicBezTo>
                  <a:cubicBezTo>
                    <a:pt x="716021" y="895776"/>
                    <a:pt x="730635" y="839016"/>
                    <a:pt x="741436" y="788187"/>
                  </a:cubicBezTo>
                  <a:lnTo>
                    <a:pt x="866602" y="200688"/>
                  </a:lnTo>
                  <a:cubicBezTo>
                    <a:pt x="676841" y="143081"/>
                    <a:pt x="485384" y="92104"/>
                    <a:pt x="292234" y="47777"/>
                  </a:cubicBezTo>
                  <a:cubicBezTo>
                    <a:pt x="244370" y="36764"/>
                    <a:pt x="66468" y="-27620"/>
                    <a:pt x="38088" y="13679"/>
                  </a:cubicBezTo>
                  <a:cubicBezTo>
                    <a:pt x="20086" y="40364"/>
                    <a:pt x="30887" y="125714"/>
                    <a:pt x="28981" y="158330"/>
                  </a:cubicBezTo>
                  <a:cubicBezTo>
                    <a:pt x="26292" y="207740"/>
                    <a:pt x="23411" y="257171"/>
                    <a:pt x="20298" y="306582"/>
                  </a:cubicBezTo>
                  <a:close/>
                </a:path>
              </a:pathLst>
            </a:custGeom>
            <a:solidFill>
              <a:srgbClr val="40958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D13A12A9-06AF-377A-0F39-1A1494AC5396}"/>
                </a:ext>
              </a:extLst>
            </p:cNvPr>
            <p:cNvSpPr/>
            <p:nvPr/>
          </p:nvSpPr>
          <p:spPr>
            <a:xfrm>
              <a:off x="10970885" y="6034567"/>
              <a:ext cx="859608" cy="348235"/>
            </a:xfrm>
            <a:custGeom>
              <a:avLst/>
              <a:gdLst>
                <a:gd name="connsiteX0" fmla="*/ 840128 w 859608"/>
                <a:gd name="connsiteY0" fmla="*/ 307430 h 348235"/>
                <a:gd name="connsiteX1" fmla="*/ 677051 w 859608"/>
                <a:gd name="connsiteY1" fmla="*/ 345552 h 348235"/>
                <a:gd name="connsiteX2" fmla="*/ 665403 w 859608"/>
                <a:gd name="connsiteY2" fmla="*/ 344492 h 348235"/>
                <a:gd name="connsiteX3" fmla="*/ 604832 w 859608"/>
                <a:gd name="connsiteY3" fmla="*/ 337504 h 348235"/>
                <a:gd name="connsiteX4" fmla="*/ 594665 w 859608"/>
                <a:gd name="connsiteY4" fmla="*/ 336233 h 348235"/>
                <a:gd name="connsiteX5" fmla="*/ 484535 w 859608"/>
                <a:gd name="connsiteY5" fmla="*/ 321620 h 348235"/>
                <a:gd name="connsiteX6" fmla="*/ 422270 w 859608"/>
                <a:gd name="connsiteY6" fmla="*/ 311454 h 348235"/>
                <a:gd name="connsiteX7" fmla="*/ 340520 w 859608"/>
                <a:gd name="connsiteY7" fmla="*/ 294511 h 348235"/>
                <a:gd name="connsiteX8" fmla="*/ 340520 w 859608"/>
                <a:gd name="connsiteY8" fmla="*/ 294511 h 348235"/>
                <a:gd name="connsiteX9" fmla="*/ 113483 w 859608"/>
                <a:gd name="connsiteY9" fmla="*/ 215937 h 348235"/>
                <a:gd name="connsiteX10" fmla="*/ 103741 w 859608"/>
                <a:gd name="connsiteY10" fmla="*/ 211278 h 348235"/>
                <a:gd name="connsiteX11" fmla="*/ 14579 w 859608"/>
                <a:gd name="connsiteY11" fmla="*/ 138634 h 348235"/>
                <a:gd name="connsiteX12" fmla="*/ 113272 w 859608"/>
                <a:gd name="connsiteY12" fmla="*/ 11562 h 348235"/>
                <a:gd name="connsiteX13" fmla="*/ 290538 w 859608"/>
                <a:gd name="connsiteY13" fmla="*/ 337 h 348235"/>
                <a:gd name="connsiteX14" fmla="*/ 343062 w 859608"/>
                <a:gd name="connsiteY14" fmla="*/ 1820 h 348235"/>
                <a:gd name="connsiteX15" fmla="*/ 439214 w 859608"/>
                <a:gd name="connsiteY15" fmla="*/ 11350 h 348235"/>
                <a:gd name="connsiteX16" fmla="*/ 629823 w 859608"/>
                <a:gd name="connsiteY16" fmla="*/ 57096 h 348235"/>
                <a:gd name="connsiteX17" fmla="*/ 632787 w 859608"/>
                <a:gd name="connsiteY17" fmla="*/ 57096 h 348235"/>
                <a:gd name="connsiteX18" fmla="*/ 709454 w 859608"/>
                <a:gd name="connsiteY18" fmla="*/ 86958 h 348235"/>
                <a:gd name="connsiteX19" fmla="*/ 736352 w 859608"/>
                <a:gd name="connsiteY19" fmla="*/ 99454 h 348235"/>
                <a:gd name="connsiteX20" fmla="*/ 778709 w 859608"/>
                <a:gd name="connsiteY20" fmla="*/ 123810 h 348235"/>
                <a:gd name="connsiteX21" fmla="*/ 832292 w 859608"/>
                <a:gd name="connsiteY21" fmla="*/ 172097 h 348235"/>
                <a:gd name="connsiteX22" fmla="*/ 840128 w 859608"/>
                <a:gd name="connsiteY22" fmla="*/ 307430 h 34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59608" h="348235">
                  <a:moveTo>
                    <a:pt x="840128" y="307430"/>
                  </a:moveTo>
                  <a:cubicBezTo>
                    <a:pt x="804336" y="351058"/>
                    <a:pt x="736776" y="351482"/>
                    <a:pt x="677051" y="345552"/>
                  </a:cubicBezTo>
                  <a:lnTo>
                    <a:pt x="665403" y="344492"/>
                  </a:lnTo>
                  <a:lnTo>
                    <a:pt x="604832" y="337504"/>
                  </a:lnTo>
                  <a:lnTo>
                    <a:pt x="594665" y="336233"/>
                  </a:lnTo>
                  <a:cubicBezTo>
                    <a:pt x="558026" y="331997"/>
                    <a:pt x="521176" y="327338"/>
                    <a:pt x="484535" y="321620"/>
                  </a:cubicBezTo>
                  <a:cubicBezTo>
                    <a:pt x="463505" y="318379"/>
                    <a:pt x="442750" y="314990"/>
                    <a:pt x="422270" y="311454"/>
                  </a:cubicBezTo>
                  <a:cubicBezTo>
                    <a:pt x="394737" y="306371"/>
                    <a:pt x="367629" y="300864"/>
                    <a:pt x="340520" y="294511"/>
                  </a:cubicBezTo>
                  <a:lnTo>
                    <a:pt x="340520" y="294511"/>
                  </a:lnTo>
                  <a:cubicBezTo>
                    <a:pt x="262053" y="277187"/>
                    <a:pt x="185872" y="250819"/>
                    <a:pt x="113483" y="215937"/>
                  </a:cubicBezTo>
                  <a:lnTo>
                    <a:pt x="103741" y="211278"/>
                  </a:lnTo>
                  <a:cubicBezTo>
                    <a:pt x="67589" y="196241"/>
                    <a:pt x="36625" y="170996"/>
                    <a:pt x="14579" y="138634"/>
                  </a:cubicBezTo>
                  <a:cubicBezTo>
                    <a:pt x="-29685" y="60485"/>
                    <a:pt x="33851" y="26387"/>
                    <a:pt x="113272" y="11562"/>
                  </a:cubicBezTo>
                  <a:cubicBezTo>
                    <a:pt x="171915" y="2561"/>
                    <a:pt x="231238" y="-1188"/>
                    <a:pt x="290538" y="337"/>
                  </a:cubicBezTo>
                  <a:cubicBezTo>
                    <a:pt x="307905" y="337"/>
                    <a:pt x="325483" y="337"/>
                    <a:pt x="343062" y="1820"/>
                  </a:cubicBezTo>
                  <a:cubicBezTo>
                    <a:pt x="375253" y="3514"/>
                    <a:pt x="406598" y="6691"/>
                    <a:pt x="439214" y="11350"/>
                  </a:cubicBezTo>
                  <a:cubicBezTo>
                    <a:pt x="504041" y="20648"/>
                    <a:pt x="567853" y="35960"/>
                    <a:pt x="629823" y="57096"/>
                  </a:cubicBezTo>
                  <a:cubicBezTo>
                    <a:pt x="630796" y="56906"/>
                    <a:pt x="631814" y="56906"/>
                    <a:pt x="632787" y="57096"/>
                  </a:cubicBezTo>
                  <a:cubicBezTo>
                    <a:pt x="658626" y="65991"/>
                    <a:pt x="684253" y="75945"/>
                    <a:pt x="709454" y="86958"/>
                  </a:cubicBezTo>
                  <a:cubicBezTo>
                    <a:pt x="718562" y="90982"/>
                    <a:pt x="727457" y="95006"/>
                    <a:pt x="736352" y="99454"/>
                  </a:cubicBezTo>
                  <a:cubicBezTo>
                    <a:pt x="751050" y="106506"/>
                    <a:pt x="765219" y="114639"/>
                    <a:pt x="778709" y="123810"/>
                  </a:cubicBezTo>
                  <a:cubicBezTo>
                    <a:pt x="799211" y="136728"/>
                    <a:pt x="817318" y="153057"/>
                    <a:pt x="832292" y="172097"/>
                  </a:cubicBezTo>
                  <a:cubicBezTo>
                    <a:pt x="862790" y="212549"/>
                    <a:pt x="871048" y="269731"/>
                    <a:pt x="840128" y="307430"/>
                  </a:cubicBezTo>
                  <a:close/>
                </a:path>
              </a:pathLst>
            </a:custGeom>
            <a:solidFill>
              <a:srgbClr val="297267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4C1959B9-2223-B1F0-E28E-1121792E0B3A}"/>
                </a:ext>
              </a:extLst>
            </p:cNvPr>
            <p:cNvSpPr/>
            <p:nvPr/>
          </p:nvSpPr>
          <p:spPr>
            <a:xfrm>
              <a:off x="11360516" y="5575060"/>
              <a:ext cx="225649" cy="790438"/>
            </a:xfrm>
            <a:custGeom>
              <a:avLst/>
              <a:gdLst>
                <a:gd name="connsiteX0" fmla="*/ 172632 w 225649"/>
                <a:gd name="connsiteY0" fmla="*/ 790445 h 790438"/>
                <a:gd name="connsiteX1" fmla="*/ 62290 w 225649"/>
                <a:gd name="connsiteY1" fmla="*/ 775832 h 790438"/>
                <a:gd name="connsiteX2" fmla="*/ 24 w 225649"/>
                <a:gd name="connsiteY2" fmla="*/ 765666 h 790438"/>
                <a:gd name="connsiteX3" fmla="*/ 6378 w 225649"/>
                <a:gd name="connsiteY3" fmla="*/ 617414 h 790438"/>
                <a:gd name="connsiteX4" fmla="*/ 16967 w 225649"/>
                <a:gd name="connsiteY4" fmla="*/ 465986 h 790438"/>
                <a:gd name="connsiteX5" fmla="*/ 31368 w 225649"/>
                <a:gd name="connsiteY5" fmla="*/ 202098 h 790438"/>
                <a:gd name="connsiteX6" fmla="*/ 31368 w 225649"/>
                <a:gd name="connsiteY6" fmla="*/ 99169 h 790438"/>
                <a:gd name="connsiteX7" fmla="*/ 44077 w 225649"/>
                <a:gd name="connsiteY7" fmla="*/ 12971 h 790438"/>
                <a:gd name="connsiteX8" fmla="*/ 211600 w 225649"/>
                <a:gd name="connsiteY8" fmla="*/ 12971 h 790438"/>
                <a:gd name="connsiteX9" fmla="*/ 222190 w 225649"/>
                <a:gd name="connsiteY9" fmla="*/ 17419 h 790438"/>
                <a:gd name="connsiteX10" fmla="*/ 224731 w 225649"/>
                <a:gd name="connsiteY10" fmla="*/ 27585 h 790438"/>
                <a:gd name="connsiteX11" fmla="*/ 207788 w 225649"/>
                <a:gd name="connsiteY11" fmla="*/ 510885 h 790438"/>
                <a:gd name="connsiteX12" fmla="*/ 207788 w 225649"/>
                <a:gd name="connsiteY12" fmla="*/ 518086 h 790438"/>
                <a:gd name="connsiteX13" fmla="*/ 172632 w 225649"/>
                <a:gd name="connsiteY13" fmla="*/ 790445 h 790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649" h="790438">
                  <a:moveTo>
                    <a:pt x="172632" y="790445"/>
                  </a:moveTo>
                  <a:cubicBezTo>
                    <a:pt x="135781" y="786209"/>
                    <a:pt x="98929" y="781550"/>
                    <a:pt x="62290" y="775832"/>
                  </a:cubicBezTo>
                  <a:cubicBezTo>
                    <a:pt x="41387" y="772591"/>
                    <a:pt x="20632" y="769202"/>
                    <a:pt x="24" y="765666"/>
                  </a:cubicBezTo>
                  <a:cubicBezTo>
                    <a:pt x="24" y="716107"/>
                    <a:pt x="3414" y="666337"/>
                    <a:pt x="6378" y="617414"/>
                  </a:cubicBezTo>
                  <a:cubicBezTo>
                    <a:pt x="9343" y="568491"/>
                    <a:pt x="13155" y="516392"/>
                    <a:pt x="16967" y="465986"/>
                  </a:cubicBezTo>
                  <a:cubicBezTo>
                    <a:pt x="23532" y="378094"/>
                    <a:pt x="29675" y="290202"/>
                    <a:pt x="31368" y="202098"/>
                  </a:cubicBezTo>
                  <a:cubicBezTo>
                    <a:pt x="31368" y="167789"/>
                    <a:pt x="31368" y="133479"/>
                    <a:pt x="31368" y="99169"/>
                  </a:cubicBezTo>
                  <a:cubicBezTo>
                    <a:pt x="31368" y="80108"/>
                    <a:pt x="31368" y="27161"/>
                    <a:pt x="44077" y="12971"/>
                  </a:cubicBezTo>
                  <a:cubicBezTo>
                    <a:pt x="67585" y="-13714"/>
                    <a:pt x="179409" y="8312"/>
                    <a:pt x="211600" y="12971"/>
                  </a:cubicBezTo>
                  <a:cubicBezTo>
                    <a:pt x="215561" y="13098"/>
                    <a:pt x="219330" y="14687"/>
                    <a:pt x="222190" y="17419"/>
                  </a:cubicBezTo>
                  <a:cubicBezTo>
                    <a:pt x="224054" y="20469"/>
                    <a:pt x="224943" y="24006"/>
                    <a:pt x="224731" y="27585"/>
                  </a:cubicBezTo>
                  <a:cubicBezTo>
                    <a:pt x="228098" y="188882"/>
                    <a:pt x="222444" y="350223"/>
                    <a:pt x="207788" y="510885"/>
                  </a:cubicBezTo>
                  <a:cubicBezTo>
                    <a:pt x="207788" y="513215"/>
                    <a:pt x="207788" y="515756"/>
                    <a:pt x="207788" y="518086"/>
                  </a:cubicBezTo>
                  <a:cubicBezTo>
                    <a:pt x="198618" y="609430"/>
                    <a:pt x="186885" y="700223"/>
                    <a:pt x="172632" y="790445"/>
                  </a:cubicBezTo>
                  <a:close/>
                </a:path>
              </a:pathLst>
            </a:custGeom>
            <a:solidFill>
              <a:srgbClr val="332F29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780F6BA3-811C-A1A5-927B-C58E4A166086}"/>
                </a:ext>
              </a:extLst>
            </p:cNvPr>
            <p:cNvSpPr/>
            <p:nvPr/>
          </p:nvSpPr>
          <p:spPr>
            <a:xfrm>
              <a:off x="11404688" y="5415416"/>
              <a:ext cx="223019" cy="165831"/>
            </a:xfrm>
            <a:custGeom>
              <a:avLst/>
              <a:gdLst>
                <a:gd name="connsiteX0" fmla="*/ 64712 w 223019"/>
                <a:gd name="connsiteY0" fmla="*/ 150589 h 165831"/>
                <a:gd name="connsiteX1" fmla="*/ 63441 w 223019"/>
                <a:gd name="connsiteY1" fmla="*/ 57826 h 165831"/>
                <a:gd name="connsiteX2" fmla="*/ 4140 w 223019"/>
                <a:gd name="connsiteY2" fmla="*/ 34741 h 165831"/>
                <a:gd name="connsiteX3" fmla="*/ 116 w 223019"/>
                <a:gd name="connsiteY3" fmla="*/ 21399 h 165831"/>
                <a:gd name="connsiteX4" fmla="*/ 20235 w 223019"/>
                <a:gd name="connsiteY4" fmla="*/ 6785 h 165831"/>
                <a:gd name="connsiteX5" fmla="*/ 194114 w 223019"/>
                <a:gd name="connsiteY5" fmla="*/ 7844 h 165831"/>
                <a:gd name="connsiteX6" fmla="*/ 213810 w 223019"/>
                <a:gd name="connsiteY6" fmla="*/ 13139 h 165831"/>
                <a:gd name="connsiteX7" fmla="*/ 222916 w 223019"/>
                <a:gd name="connsiteY7" fmla="*/ 30294 h 165831"/>
                <a:gd name="connsiteX8" fmla="*/ 207668 w 223019"/>
                <a:gd name="connsiteY8" fmla="*/ 44272 h 165831"/>
                <a:gd name="connsiteX9" fmla="*/ 134177 w 223019"/>
                <a:gd name="connsiteY9" fmla="*/ 58673 h 165831"/>
                <a:gd name="connsiteX10" fmla="*/ 122105 w 223019"/>
                <a:gd name="connsiteY10" fmla="*/ 165838 h 165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3019" h="165831">
                  <a:moveTo>
                    <a:pt x="64712" y="150589"/>
                  </a:moveTo>
                  <a:lnTo>
                    <a:pt x="63441" y="57826"/>
                  </a:lnTo>
                  <a:cubicBezTo>
                    <a:pt x="41287" y="58885"/>
                    <a:pt x="19727" y="50498"/>
                    <a:pt x="4140" y="34741"/>
                  </a:cubicBezTo>
                  <a:cubicBezTo>
                    <a:pt x="1090" y="30993"/>
                    <a:pt x="-371" y="26206"/>
                    <a:pt x="116" y="21399"/>
                  </a:cubicBezTo>
                  <a:cubicBezTo>
                    <a:pt x="1599" y="12715"/>
                    <a:pt x="11765" y="8691"/>
                    <a:pt x="20235" y="6785"/>
                  </a:cubicBezTo>
                  <a:cubicBezTo>
                    <a:pt x="77842" y="-2597"/>
                    <a:pt x="136614" y="-2237"/>
                    <a:pt x="194114" y="7844"/>
                  </a:cubicBezTo>
                  <a:cubicBezTo>
                    <a:pt x="200975" y="8204"/>
                    <a:pt x="207689" y="10004"/>
                    <a:pt x="213810" y="13139"/>
                  </a:cubicBezTo>
                  <a:cubicBezTo>
                    <a:pt x="220142" y="16379"/>
                    <a:pt x="223785" y="23220"/>
                    <a:pt x="222916" y="30294"/>
                  </a:cubicBezTo>
                  <a:cubicBezTo>
                    <a:pt x="220269" y="37050"/>
                    <a:pt x="214636" y="42217"/>
                    <a:pt x="207668" y="44272"/>
                  </a:cubicBezTo>
                  <a:cubicBezTo>
                    <a:pt x="184605" y="54628"/>
                    <a:pt x="159443" y="59563"/>
                    <a:pt x="134177" y="58673"/>
                  </a:cubicBezTo>
                  <a:cubicBezTo>
                    <a:pt x="125833" y="93766"/>
                    <a:pt x="121789" y="129749"/>
                    <a:pt x="122105" y="165838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F5E9CE3C-481E-C140-79F8-36964F875815}"/>
                </a:ext>
              </a:extLst>
            </p:cNvPr>
            <p:cNvSpPr/>
            <p:nvPr/>
          </p:nvSpPr>
          <p:spPr>
            <a:xfrm>
              <a:off x="11397791" y="5710438"/>
              <a:ext cx="182773" cy="21178"/>
            </a:xfrm>
            <a:custGeom>
              <a:avLst/>
              <a:gdLst>
                <a:gd name="connsiteX0" fmla="*/ 24 w 182773"/>
                <a:gd name="connsiteY0" fmla="*/ 6 h 21178"/>
                <a:gd name="connsiteX1" fmla="*/ 182797 w 182773"/>
                <a:gd name="connsiteY1" fmla="*/ 21185 h 2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2773" h="21178">
                  <a:moveTo>
                    <a:pt x="24" y="6"/>
                  </a:moveTo>
                  <a:cubicBezTo>
                    <a:pt x="60595" y="8902"/>
                    <a:pt x="121802" y="15679"/>
                    <a:pt x="182797" y="21185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BC43EAB8-AD78-36E0-AD84-A7350F9FAE08}"/>
                </a:ext>
              </a:extLst>
            </p:cNvPr>
            <p:cNvSpPr/>
            <p:nvPr/>
          </p:nvSpPr>
          <p:spPr>
            <a:xfrm>
              <a:off x="11587976" y="5630139"/>
              <a:ext cx="64204" cy="298229"/>
            </a:xfrm>
            <a:custGeom>
              <a:avLst/>
              <a:gdLst>
                <a:gd name="connsiteX0" fmla="*/ 4048 w 64204"/>
                <a:gd name="connsiteY0" fmla="*/ 2368 h 298229"/>
                <a:gd name="connsiteX1" fmla="*/ 46406 w 64204"/>
                <a:gd name="connsiteY1" fmla="*/ 16346 h 298229"/>
                <a:gd name="connsiteX2" fmla="*/ 59325 w 64204"/>
                <a:gd name="connsiteY2" fmla="*/ 62940 h 298229"/>
                <a:gd name="connsiteX3" fmla="*/ 62290 w 64204"/>
                <a:gd name="connsiteY3" fmla="*/ 132618 h 298229"/>
                <a:gd name="connsiteX4" fmla="*/ 64197 w 64204"/>
                <a:gd name="connsiteY4" fmla="*/ 277057 h 298229"/>
                <a:gd name="connsiteX5" fmla="*/ 51913 w 64204"/>
                <a:gd name="connsiteY5" fmla="*/ 298236 h 298229"/>
                <a:gd name="connsiteX6" fmla="*/ 39206 w 64204"/>
                <a:gd name="connsiteY6" fmla="*/ 283199 h 298229"/>
                <a:gd name="connsiteX7" fmla="*/ 22474 w 64204"/>
                <a:gd name="connsiteY7" fmla="*/ 88354 h 298229"/>
                <a:gd name="connsiteX8" fmla="*/ 24 w 64204"/>
                <a:gd name="connsiteY8" fmla="*/ 47267 h 29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204" h="298229">
                  <a:moveTo>
                    <a:pt x="4048" y="2368"/>
                  </a:moveTo>
                  <a:cubicBezTo>
                    <a:pt x="19700" y="-3668"/>
                    <a:pt x="37426" y="2177"/>
                    <a:pt x="46406" y="16346"/>
                  </a:cubicBezTo>
                  <a:cubicBezTo>
                    <a:pt x="54750" y="30472"/>
                    <a:pt x="59220" y="46547"/>
                    <a:pt x="59325" y="62940"/>
                  </a:cubicBezTo>
                  <a:cubicBezTo>
                    <a:pt x="61231" y="86237"/>
                    <a:pt x="61867" y="109321"/>
                    <a:pt x="62290" y="132618"/>
                  </a:cubicBezTo>
                  <a:cubicBezTo>
                    <a:pt x="63561" y="180905"/>
                    <a:pt x="64409" y="228981"/>
                    <a:pt x="64197" y="277057"/>
                  </a:cubicBezTo>
                  <a:cubicBezTo>
                    <a:pt x="64197" y="286164"/>
                    <a:pt x="61019" y="298236"/>
                    <a:pt x="51913" y="298236"/>
                  </a:cubicBezTo>
                  <a:cubicBezTo>
                    <a:pt x="42806" y="298236"/>
                    <a:pt x="41111" y="289976"/>
                    <a:pt x="39206" y="283199"/>
                  </a:cubicBezTo>
                  <a:cubicBezTo>
                    <a:pt x="22262" y="219663"/>
                    <a:pt x="32004" y="152950"/>
                    <a:pt x="22474" y="88354"/>
                  </a:cubicBezTo>
                  <a:cubicBezTo>
                    <a:pt x="22262" y="71792"/>
                    <a:pt x="13854" y="56395"/>
                    <a:pt x="24" y="47267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17305EE0-CDEB-642C-EDD0-FE1E2DBB922E}"/>
                </a:ext>
              </a:extLst>
            </p:cNvPr>
            <p:cNvSpPr/>
            <p:nvPr/>
          </p:nvSpPr>
          <p:spPr>
            <a:xfrm>
              <a:off x="11411127" y="5792143"/>
              <a:ext cx="50477" cy="528879"/>
            </a:xfrm>
            <a:custGeom>
              <a:avLst/>
              <a:gdLst>
                <a:gd name="connsiteX0" fmla="*/ 2360 w 50477"/>
                <a:gd name="connsiteY0" fmla="*/ 314133 h 528879"/>
                <a:gd name="connsiteX1" fmla="*/ 16762 w 50477"/>
                <a:gd name="connsiteY1" fmla="*/ 528886 h 528879"/>
                <a:gd name="connsiteX2" fmla="*/ 36246 w 50477"/>
                <a:gd name="connsiteY2" fmla="*/ 440570 h 528879"/>
                <a:gd name="connsiteX3" fmla="*/ 49589 w 50477"/>
                <a:gd name="connsiteY3" fmla="*/ 128395 h 528879"/>
                <a:gd name="connsiteX4" fmla="*/ 30740 w 50477"/>
                <a:gd name="connsiteY4" fmla="*/ 51 h 528879"/>
                <a:gd name="connsiteX5" fmla="*/ 7867 w 50477"/>
                <a:gd name="connsiteY5" fmla="*/ 123736 h 528879"/>
                <a:gd name="connsiteX6" fmla="*/ 2360 w 50477"/>
                <a:gd name="connsiteY6" fmla="*/ 314133 h 528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477" h="528879">
                  <a:moveTo>
                    <a:pt x="2360" y="314133"/>
                  </a:moveTo>
                  <a:cubicBezTo>
                    <a:pt x="-3379" y="386035"/>
                    <a:pt x="1471" y="458403"/>
                    <a:pt x="16762" y="528886"/>
                  </a:cubicBezTo>
                  <a:cubicBezTo>
                    <a:pt x="29639" y="501227"/>
                    <a:pt x="36288" y="471089"/>
                    <a:pt x="36246" y="440570"/>
                  </a:cubicBezTo>
                  <a:cubicBezTo>
                    <a:pt x="43871" y="336794"/>
                    <a:pt x="51283" y="232595"/>
                    <a:pt x="49589" y="128395"/>
                  </a:cubicBezTo>
                  <a:cubicBezTo>
                    <a:pt x="49589" y="107216"/>
                    <a:pt x="56790" y="1322"/>
                    <a:pt x="30740" y="51"/>
                  </a:cubicBezTo>
                  <a:cubicBezTo>
                    <a:pt x="-3146" y="-2490"/>
                    <a:pt x="8502" y="102980"/>
                    <a:pt x="7867" y="123736"/>
                  </a:cubicBezTo>
                  <a:cubicBezTo>
                    <a:pt x="5960" y="187272"/>
                    <a:pt x="4267" y="250596"/>
                    <a:pt x="2360" y="314133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BA4461F9-9DE6-46B4-82D5-EC03D82CBA0C}"/>
                </a:ext>
              </a:extLst>
            </p:cNvPr>
            <p:cNvSpPr/>
            <p:nvPr/>
          </p:nvSpPr>
          <p:spPr>
            <a:xfrm>
              <a:off x="11454762" y="5836255"/>
              <a:ext cx="408902" cy="543857"/>
            </a:xfrm>
            <a:custGeom>
              <a:avLst/>
              <a:gdLst>
                <a:gd name="connsiteX0" fmla="*/ 120956 w 408902"/>
                <a:gd name="connsiteY0" fmla="*/ 535816 h 543857"/>
                <a:gd name="connsiteX1" fmla="*/ 181527 w 408902"/>
                <a:gd name="connsiteY1" fmla="*/ 542804 h 543857"/>
                <a:gd name="connsiteX2" fmla="*/ 193175 w 408902"/>
                <a:gd name="connsiteY2" fmla="*/ 543864 h 543857"/>
                <a:gd name="connsiteX3" fmla="*/ 219436 w 408902"/>
                <a:gd name="connsiteY3" fmla="*/ 486893 h 543857"/>
                <a:gd name="connsiteX4" fmla="*/ 278102 w 408902"/>
                <a:gd name="connsiteY4" fmla="*/ 362361 h 543857"/>
                <a:gd name="connsiteX5" fmla="*/ 295469 w 408902"/>
                <a:gd name="connsiteY5" fmla="*/ 322968 h 543857"/>
                <a:gd name="connsiteX6" fmla="*/ 384631 w 408902"/>
                <a:gd name="connsiteY6" fmla="*/ 106098 h 543857"/>
                <a:gd name="connsiteX7" fmla="*/ 408775 w 408902"/>
                <a:gd name="connsiteY7" fmla="*/ 42561 h 543857"/>
                <a:gd name="connsiteX8" fmla="*/ 403268 w 408902"/>
                <a:gd name="connsiteY8" fmla="*/ 32184 h 543857"/>
                <a:gd name="connsiteX9" fmla="*/ 360911 w 408902"/>
                <a:gd name="connsiteY9" fmla="*/ 4440 h 543857"/>
                <a:gd name="connsiteX10" fmla="*/ 291867 w 408902"/>
                <a:gd name="connsiteY10" fmla="*/ 31549 h 543857"/>
                <a:gd name="connsiteX11" fmla="*/ 148276 w 408902"/>
                <a:gd name="connsiteY11" fmla="*/ 255832 h 543857"/>
                <a:gd name="connsiteX12" fmla="*/ 145523 w 408902"/>
                <a:gd name="connsiteY12" fmla="*/ 260491 h 543857"/>
                <a:gd name="connsiteX13" fmla="*/ 144464 w 408902"/>
                <a:gd name="connsiteY13" fmla="*/ 261974 h 543857"/>
                <a:gd name="connsiteX14" fmla="*/ 24 w 408902"/>
                <a:gd name="connsiteY14" fmla="*/ 519508 h 543857"/>
                <a:gd name="connsiteX15" fmla="*/ 110154 w 408902"/>
                <a:gd name="connsiteY15" fmla="*/ 534121 h 543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8902" h="543857">
                  <a:moveTo>
                    <a:pt x="120956" y="535816"/>
                  </a:moveTo>
                  <a:lnTo>
                    <a:pt x="181527" y="542804"/>
                  </a:lnTo>
                  <a:lnTo>
                    <a:pt x="193175" y="543864"/>
                  </a:lnTo>
                  <a:cubicBezTo>
                    <a:pt x="205459" y="517602"/>
                    <a:pt x="217107" y="491975"/>
                    <a:pt x="219436" y="486893"/>
                  </a:cubicBezTo>
                  <a:cubicBezTo>
                    <a:pt x="240615" y="444535"/>
                    <a:pt x="259041" y="404296"/>
                    <a:pt x="278102" y="362361"/>
                  </a:cubicBezTo>
                  <a:cubicBezTo>
                    <a:pt x="284031" y="349231"/>
                    <a:pt x="289750" y="336100"/>
                    <a:pt x="295469" y="322968"/>
                  </a:cubicBezTo>
                  <a:cubicBezTo>
                    <a:pt x="327237" y="251385"/>
                    <a:pt x="356950" y="179101"/>
                    <a:pt x="384631" y="106098"/>
                  </a:cubicBezTo>
                  <a:cubicBezTo>
                    <a:pt x="390349" y="91272"/>
                    <a:pt x="410892" y="57810"/>
                    <a:pt x="408775" y="42561"/>
                  </a:cubicBezTo>
                  <a:cubicBezTo>
                    <a:pt x="407885" y="38686"/>
                    <a:pt x="405979" y="35107"/>
                    <a:pt x="403268" y="32184"/>
                  </a:cubicBezTo>
                  <a:cubicBezTo>
                    <a:pt x="391324" y="19964"/>
                    <a:pt x="376880" y="10497"/>
                    <a:pt x="360911" y="4440"/>
                  </a:cubicBezTo>
                  <a:cubicBezTo>
                    <a:pt x="330413" y="-8056"/>
                    <a:pt x="310293" y="7404"/>
                    <a:pt x="291867" y="31549"/>
                  </a:cubicBezTo>
                  <a:cubicBezTo>
                    <a:pt x="239852" y="103578"/>
                    <a:pt x="191925" y="178445"/>
                    <a:pt x="148276" y="255832"/>
                  </a:cubicBezTo>
                  <a:cubicBezTo>
                    <a:pt x="147281" y="257335"/>
                    <a:pt x="146369" y="258903"/>
                    <a:pt x="145523" y="260491"/>
                  </a:cubicBezTo>
                  <a:lnTo>
                    <a:pt x="144464" y="261974"/>
                  </a:lnTo>
                  <a:cubicBezTo>
                    <a:pt x="93910" y="346689"/>
                    <a:pt x="45770" y="432526"/>
                    <a:pt x="24" y="519508"/>
                  </a:cubicBezTo>
                  <a:cubicBezTo>
                    <a:pt x="36663" y="525226"/>
                    <a:pt x="73514" y="529886"/>
                    <a:pt x="110154" y="534121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9B1DC6DF-A499-A3F0-C7D3-DAFD8D2F3C0D}"/>
                </a:ext>
              </a:extLst>
            </p:cNvPr>
            <p:cNvSpPr/>
            <p:nvPr/>
          </p:nvSpPr>
          <p:spPr>
            <a:xfrm>
              <a:off x="11576116" y="5865465"/>
              <a:ext cx="281166" cy="504904"/>
            </a:xfrm>
            <a:custGeom>
              <a:avLst/>
              <a:gdLst>
                <a:gd name="connsiteX0" fmla="*/ 256711 w 281166"/>
                <a:gd name="connsiteY0" fmla="*/ 75829 h 504904"/>
                <a:gd name="connsiteX1" fmla="*/ 167549 w 281166"/>
                <a:gd name="connsiteY1" fmla="*/ 292700 h 504904"/>
                <a:gd name="connsiteX2" fmla="*/ 149971 w 281166"/>
                <a:gd name="connsiteY2" fmla="*/ 332092 h 504904"/>
                <a:gd name="connsiteX3" fmla="*/ 91517 w 281166"/>
                <a:gd name="connsiteY3" fmla="*/ 456624 h 504904"/>
                <a:gd name="connsiteX4" fmla="*/ 70338 w 281166"/>
                <a:gd name="connsiteY4" fmla="*/ 504911 h 504904"/>
                <a:gd name="connsiteX5" fmla="*/ 24 w 281166"/>
                <a:gd name="connsiteY5" fmla="*/ 494746 h 504904"/>
                <a:gd name="connsiteX6" fmla="*/ 63561 w 281166"/>
                <a:gd name="connsiteY6" fmla="*/ 383133 h 504904"/>
                <a:gd name="connsiteX7" fmla="*/ 124980 w 281166"/>
                <a:gd name="connsiteY7" fmla="*/ 268344 h 504904"/>
                <a:gd name="connsiteX8" fmla="*/ 197411 w 281166"/>
                <a:gd name="connsiteY8" fmla="*/ 107173 h 504904"/>
                <a:gd name="connsiteX9" fmla="*/ 231932 w 281166"/>
                <a:gd name="connsiteY9" fmla="*/ 11869 h 504904"/>
                <a:gd name="connsiteX10" fmla="*/ 275773 w 281166"/>
                <a:gd name="connsiteY10" fmla="*/ 2339 h 504904"/>
                <a:gd name="connsiteX11" fmla="*/ 281067 w 281166"/>
                <a:gd name="connsiteY11" fmla="*/ 12504 h 504904"/>
                <a:gd name="connsiteX12" fmla="*/ 256711 w 281166"/>
                <a:gd name="connsiteY12" fmla="*/ 75829 h 50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1166" h="504904">
                  <a:moveTo>
                    <a:pt x="256711" y="75829"/>
                  </a:moveTo>
                  <a:cubicBezTo>
                    <a:pt x="228480" y="148832"/>
                    <a:pt x="198745" y="221115"/>
                    <a:pt x="167549" y="292700"/>
                  </a:cubicBezTo>
                  <a:lnTo>
                    <a:pt x="149971" y="332092"/>
                  </a:lnTo>
                  <a:cubicBezTo>
                    <a:pt x="131184" y="374450"/>
                    <a:pt x="111700" y="415961"/>
                    <a:pt x="91517" y="456624"/>
                  </a:cubicBezTo>
                  <a:cubicBezTo>
                    <a:pt x="88975" y="461707"/>
                    <a:pt x="81774" y="477802"/>
                    <a:pt x="70338" y="504911"/>
                  </a:cubicBezTo>
                  <a:cubicBezTo>
                    <a:pt x="66314" y="504911"/>
                    <a:pt x="20356" y="497075"/>
                    <a:pt x="24" y="494746"/>
                  </a:cubicBezTo>
                  <a:cubicBezTo>
                    <a:pt x="23744" y="454082"/>
                    <a:pt x="40899" y="424220"/>
                    <a:pt x="63561" y="383133"/>
                  </a:cubicBezTo>
                  <a:cubicBezTo>
                    <a:pt x="84739" y="345224"/>
                    <a:pt x="105918" y="307101"/>
                    <a:pt x="124980" y="268344"/>
                  </a:cubicBezTo>
                  <a:cubicBezTo>
                    <a:pt x="151453" y="215609"/>
                    <a:pt x="176232" y="162450"/>
                    <a:pt x="197411" y="107173"/>
                  </a:cubicBezTo>
                  <a:cubicBezTo>
                    <a:pt x="206942" y="81971"/>
                    <a:pt x="212024" y="31142"/>
                    <a:pt x="231932" y="11869"/>
                  </a:cubicBezTo>
                  <a:cubicBezTo>
                    <a:pt x="243644" y="793"/>
                    <a:pt x="260523" y="-2871"/>
                    <a:pt x="275773" y="2339"/>
                  </a:cubicBezTo>
                  <a:cubicBezTo>
                    <a:pt x="278377" y="5219"/>
                    <a:pt x="280221" y="8714"/>
                    <a:pt x="281067" y="12504"/>
                  </a:cubicBezTo>
                  <a:cubicBezTo>
                    <a:pt x="282973" y="27965"/>
                    <a:pt x="262218" y="61004"/>
                    <a:pt x="256711" y="75829"/>
                  </a:cubicBezTo>
                  <a:close/>
                </a:path>
              </a:pathLst>
            </a:custGeom>
            <a:solidFill>
              <a:srgbClr val="D67A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44D72F57-82D3-076D-511B-B2557457022F}"/>
                </a:ext>
              </a:extLst>
            </p:cNvPr>
            <p:cNvSpPr/>
            <p:nvPr/>
          </p:nvSpPr>
          <p:spPr>
            <a:xfrm>
              <a:off x="11729558" y="5497380"/>
              <a:ext cx="333389" cy="446317"/>
            </a:xfrm>
            <a:custGeom>
              <a:avLst/>
              <a:gdLst>
                <a:gd name="connsiteX0" fmla="*/ 174007 w 333389"/>
                <a:gd name="connsiteY0" fmla="*/ 82604 h 446317"/>
                <a:gd name="connsiteX1" fmla="*/ 71925 w 333389"/>
                <a:gd name="connsiteY1" fmla="*/ 146140 h 446317"/>
                <a:gd name="connsiteX2" fmla="*/ 5423 w 333389"/>
                <a:gd name="connsiteY2" fmla="*/ 244197 h 446317"/>
                <a:gd name="connsiteX3" fmla="*/ 129 w 333389"/>
                <a:gd name="connsiteY3" fmla="*/ 299898 h 446317"/>
                <a:gd name="connsiteX4" fmla="*/ 8389 w 333389"/>
                <a:gd name="connsiteY4" fmla="*/ 358563 h 446317"/>
                <a:gd name="connsiteX5" fmla="*/ 167230 w 333389"/>
                <a:gd name="connsiteY5" fmla="*/ 443279 h 446317"/>
                <a:gd name="connsiteX6" fmla="*/ 301504 w 333389"/>
                <a:gd name="connsiteY6" fmla="*/ 312393 h 446317"/>
                <a:gd name="connsiteX7" fmla="*/ 315269 w 333389"/>
                <a:gd name="connsiteY7" fmla="*/ 223231 h 446317"/>
                <a:gd name="connsiteX8" fmla="*/ 325012 w 333389"/>
                <a:gd name="connsiteY8" fmla="*/ 110136 h 446317"/>
                <a:gd name="connsiteX9" fmla="*/ 333272 w 333389"/>
                <a:gd name="connsiteY9" fmla="*/ 6 h 446317"/>
                <a:gd name="connsiteX10" fmla="*/ 174007 w 333389"/>
                <a:gd name="connsiteY10" fmla="*/ 82604 h 44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389" h="446317">
                  <a:moveTo>
                    <a:pt x="174007" y="82604"/>
                  </a:moveTo>
                  <a:cubicBezTo>
                    <a:pt x="137876" y="100182"/>
                    <a:pt x="103651" y="121488"/>
                    <a:pt x="71925" y="146140"/>
                  </a:cubicBezTo>
                  <a:cubicBezTo>
                    <a:pt x="39967" y="170982"/>
                    <a:pt x="16669" y="205313"/>
                    <a:pt x="5423" y="244197"/>
                  </a:cubicBezTo>
                  <a:cubicBezTo>
                    <a:pt x="1336" y="262475"/>
                    <a:pt x="-443" y="281176"/>
                    <a:pt x="129" y="299898"/>
                  </a:cubicBezTo>
                  <a:cubicBezTo>
                    <a:pt x="-125" y="319764"/>
                    <a:pt x="2649" y="339545"/>
                    <a:pt x="8389" y="358563"/>
                  </a:cubicBezTo>
                  <a:cubicBezTo>
                    <a:pt x="33761" y="421613"/>
                    <a:pt x="100728" y="457341"/>
                    <a:pt x="167230" y="443279"/>
                  </a:cubicBezTo>
                  <a:cubicBezTo>
                    <a:pt x="232269" y="426992"/>
                    <a:pt x="283544" y="377010"/>
                    <a:pt x="301504" y="312393"/>
                  </a:cubicBezTo>
                  <a:cubicBezTo>
                    <a:pt x="309170" y="283230"/>
                    <a:pt x="313786" y="253347"/>
                    <a:pt x="315269" y="223231"/>
                  </a:cubicBezTo>
                  <a:cubicBezTo>
                    <a:pt x="318658" y="185532"/>
                    <a:pt x="321835" y="147834"/>
                    <a:pt x="325012" y="110136"/>
                  </a:cubicBezTo>
                  <a:cubicBezTo>
                    <a:pt x="331323" y="73772"/>
                    <a:pt x="334097" y="36900"/>
                    <a:pt x="333272" y="6"/>
                  </a:cubicBezTo>
                  <a:cubicBezTo>
                    <a:pt x="279053" y="17161"/>
                    <a:pt x="224625" y="55918"/>
                    <a:pt x="174007" y="82604"/>
                  </a:cubicBezTo>
                  <a:close/>
                </a:path>
              </a:pathLst>
            </a:custGeom>
            <a:solidFill>
              <a:srgbClr val="FFFFFF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E24BA747-A868-9A14-8BD8-605092E4FB8C}"/>
                </a:ext>
              </a:extLst>
            </p:cNvPr>
            <p:cNvSpPr/>
            <p:nvPr/>
          </p:nvSpPr>
          <p:spPr>
            <a:xfrm>
              <a:off x="11095145" y="5253890"/>
              <a:ext cx="225860" cy="401630"/>
            </a:xfrm>
            <a:custGeom>
              <a:avLst/>
              <a:gdLst>
                <a:gd name="connsiteX0" fmla="*/ 224308 w 225860"/>
                <a:gd name="connsiteY0" fmla="*/ 383065 h 401630"/>
                <a:gd name="connsiteX1" fmla="*/ 105918 w 225860"/>
                <a:gd name="connsiteY1" fmla="*/ 401490 h 401630"/>
                <a:gd name="connsiteX2" fmla="*/ 24 w 225860"/>
                <a:gd name="connsiteY2" fmla="*/ 351508 h 401630"/>
                <a:gd name="connsiteX3" fmla="*/ 67373 w 225860"/>
                <a:gd name="connsiteY3" fmla="*/ 177842 h 401630"/>
                <a:gd name="connsiteX4" fmla="*/ 92364 w 225860"/>
                <a:gd name="connsiteY4" fmla="*/ 117906 h 401630"/>
                <a:gd name="connsiteX5" fmla="*/ 130486 w 225860"/>
                <a:gd name="connsiteY5" fmla="*/ 29166 h 401630"/>
                <a:gd name="connsiteX6" fmla="*/ 159713 w 225860"/>
                <a:gd name="connsiteY6" fmla="*/ 10317 h 401630"/>
                <a:gd name="connsiteX7" fmla="*/ 177291 w 225860"/>
                <a:gd name="connsiteY7" fmla="*/ 81902 h 401630"/>
                <a:gd name="connsiteX8" fmla="*/ 186398 w 225860"/>
                <a:gd name="connsiteY8" fmla="*/ 126589 h 401630"/>
                <a:gd name="connsiteX9" fmla="*/ 224308 w 225860"/>
                <a:gd name="connsiteY9" fmla="*/ 383065 h 4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860" h="401630">
                  <a:moveTo>
                    <a:pt x="224308" y="383065"/>
                  </a:moveTo>
                  <a:cubicBezTo>
                    <a:pt x="186313" y="396449"/>
                    <a:pt x="146179" y="402697"/>
                    <a:pt x="105918" y="401490"/>
                  </a:cubicBezTo>
                  <a:cubicBezTo>
                    <a:pt x="65425" y="399351"/>
                    <a:pt x="27408" y="381413"/>
                    <a:pt x="24" y="351508"/>
                  </a:cubicBezTo>
                  <a:cubicBezTo>
                    <a:pt x="21203" y="293054"/>
                    <a:pt x="44077" y="235024"/>
                    <a:pt x="67373" y="177842"/>
                  </a:cubicBezTo>
                  <a:cubicBezTo>
                    <a:pt x="75421" y="157722"/>
                    <a:pt x="83681" y="137814"/>
                    <a:pt x="92364" y="117906"/>
                  </a:cubicBezTo>
                  <a:cubicBezTo>
                    <a:pt x="104648" y="88255"/>
                    <a:pt x="117567" y="58605"/>
                    <a:pt x="130486" y="29166"/>
                  </a:cubicBezTo>
                  <a:cubicBezTo>
                    <a:pt x="140016" y="7988"/>
                    <a:pt x="144464" y="-13191"/>
                    <a:pt x="159713" y="10317"/>
                  </a:cubicBezTo>
                  <a:cubicBezTo>
                    <a:pt x="168904" y="33233"/>
                    <a:pt x="174834" y="57334"/>
                    <a:pt x="177291" y="81902"/>
                  </a:cubicBezTo>
                  <a:lnTo>
                    <a:pt x="186398" y="126589"/>
                  </a:lnTo>
                  <a:cubicBezTo>
                    <a:pt x="202282" y="210669"/>
                    <a:pt x="233203" y="380099"/>
                    <a:pt x="224308" y="383065"/>
                  </a:cubicBezTo>
                  <a:close/>
                </a:path>
              </a:pathLst>
            </a:custGeom>
            <a:solidFill>
              <a:srgbClr val="FCC57C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4A58A981-4DCF-0341-ADAB-02002030DD09}"/>
                </a:ext>
              </a:extLst>
            </p:cNvPr>
            <p:cNvSpPr/>
            <p:nvPr/>
          </p:nvSpPr>
          <p:spPr>
            <a:xfrm>
              <a:off x="11084344" y="5590381"/>
              <a:ext cx="239744" cy="738690"/>
            </a:xfrm>
            <a:custGeom>
              <a:avLst/>
              <a:gdLst>
                <a:gd name="connsiteX0" fmla="*/ 227061 w 239744"/>
                <a:gd name="connsiteY0" fmla="*/ 738697 h 738690"/>
                <a:gd name="connsiteX1" fmla="*/ 24 w 239744"/>
                <a:gd name="connsiteY1" fmla="*/ 660123 h 738690"/>
                <a:gd name="connsiteX2" fmla="*/ 24 w 239744"/>
                <a:gd name="connsiteY2" fmla="*/ 492175 h 738690"/>
                <a:gd name="connsiteX3" fmla="*/ 24 w 239744"/>
                <a:gd name="connsiteY3" fmla="*/ 455748 h 738690"/>
                <a:gd name="connsiteX4" fmla="*/ 7226 w 239744"/>
                <a:gd name="connsiteY4" fmla="*/ 24759 h 738690"/>
                <a:gd name="connsiteX5" fmla="*/ 64408 w 239744"/>
                <a:gd name="connsiteY5" fmla="*/ 20947 h 738690"/>
                <a:gd name="connsiteX6" fmla="*/ 239768 w 239744"/>
                <a:gd name="connsiteY6" fmla="*/ 49327 h 738690"/>
                <a:gd name="connsiteX7" fmla="*/ 229814 w 239744"/>
                <a:gd name="connsiteY7" fmla="*/ 446006 h 738690"/>
                <a:gd name="connsiteX8" fmla="*/ 226214 w 239744"/>
                <a:gd name="connsiteY8" fmla="*/ 677490 h 738690"/>
                <a:gd name="connsiteX9" fmla="*/ 227061 w 239744"/>
                <a:gd name="connsiteY9" fmla="*/ 738697 h 73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9744" h="738690">
                  <a:moveTo>
                    <a:pt x="227061" y="738697"/>
                  </a:moveTo>
                  <a:cubicBezTo>
                    <a:pt x="148594" y="721373"/>
                    <a:pt x="72413" y="695005"/>
                    <a:pt x="24" y="660123"/>
                  </a:cubicBezTo>
                  <a:cubicBezTo>
                    <a:pt x="24" y="604211"/>
                    <a:pt x="24" y="548088"/>
                    <a:pt x="24" y="492175"/>
                  </a:cubicBezTo>
                  <a:lnTo>
                    <a:pt x="24" y="455748"/>
                  </a:lnTo>
                  <a:cubicBezTo>
                    <a:pt x="1084" y="325075"/>
                    <a:pt x="5319" y="144843"/>
                    <a:pt x="7226" y="24759"/>
                  </a:cubicBezTo>
                  <a:cubicBezTo>
                    <a:pt x="7226" y="-25011"/>
                    <a:pt x="12732" y="14594"/>
                    <a:pt x="64408" y="20947"/>
                  </a:cubicBezTo>
                  <a:cubicBezTo>
                    <a:pt x="79021" y="22642"/>
                    <a:pt x="239768" y="47209"/>
                    <a:pt x="239768" y="49327"/>
                  </a:cubicBezTo>
                  <a:cubicBezTo>
                    <a:pt x="238074" y="182965"/>
                    <a:pt x="232991" y="314486"/>
                    <a:pt x="229814" y="446006"/>
                  </a:cubicBezTo>
                  <a:cubicBezTo>
                    <a:pt x="227696" y="523097"/>
                    <a:pt x="226214" y="599975"/>
                    <a:pt x="226214" y="677490"/>
                  </a:cubicBezTo>
                  <a:cubicBezTo>
                    <a:pt x="226002" y="697822"/>
                    <a:pt x="227485" y="718365"/>
                    <a:pt x="227061" y="738697"/>
                  </a:cubicBezTo>
                  <a:close/>
                </a:path>
              </a:pathLst>
            </a:custGeom>
            <a:solidFill>
              <a:srgbClr val="FFE21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67B75439-4C86-4DD4-D40E-DEA0EC7689DC}"/>
                </a:ext>
              </a:extLst>
            </p:cNvPr>
            <p:cNvSpPr/>
            <p:nvPr/>
          </p:nvSpPr>
          <p:spPr>
            <a:xfrm>
              <a:off x="11222579" y="6475465"/>
              <a:ext cx="482620" cy="524134"/>
            </a:xfrm>
            <a:custGeom>
              <a:avLst/>
              <a:gdLst>
                <a:gd name="connsiteX0" fmla="*/ 352079 w 482620"/>
                <a:gd name="connsiteY0" fmla="*/ 191414 h 524134"/>
                <a:gd name="connsiteX1" fmla="*/ 289813 w 482620"/>
                <a:gd name="connsiteY1" fmla="*/ 352585 h 524134"/>
                <a:gd name="connsiteX2" fmla="*/ 56847 w 482620"/>
                <a:gd name="connsiteY2" fmla="*/ 423958 h 524134"/>
                <a:gd name="connsiteX3" fmla="*/ 87 w 482620"/>
                <a:gd name="connsiteY3" fmla="*/ 464197 h 524134"/>
                <a:gd name="connsiteX4" fmla="*/ 46681 w 482620"/>
                <a:gd name="connsiteY4" fmla="*/ 500837 h 524134"/>
                <a:gd name="connsiteX5" fmla="*/ 207851 w 482620"/>
                <a:gd name="connsiteY5" fmla="*/ 524134 h 524134"/>
                <a:gd name="connsiteX6" fmla="*/ 356103 w 482620"/>
                <a:gd name="connsiteY6" fmla="*/ 464833 h 524134"/>
                <a:gd name="connsiteX7" fmla="*/ 416675 w 482620"/>
                <a:gd name="connsiteY7" fmla="*/ 354915 h 524134"/>
                <a:gd name="connsiteX8" fmla="*/ 481270 w 482620"/>
                <a:gd name="connsiteY8" fmla="*/ 74508 h 524134"/>
                <a:gd name="connsiteX9" fmla="*/ 396555 w 482620"/>
                <a:gd name="connsiteY9" fmla="*/ 13937 h 524134"/>
                <a:gd name="connsiteX10" fmla="*/ 352079 w 482620"/>
                <a:gd name="connsiteY10" fmla="*/ 191414 h 52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2620" h="524134">
                  <a:moveTo>
                    <a:pt x="352079" y="191414"/>
                  </a:moveTo>
                  <a:cubicBezTo>
                    <a:pt x="345091" y="249656"/>
                    <a:pt x="330900" y="310863"/>
                    <a:pt x="289813" y="352585"/>
                  </a:cubicBezTo>
                  <a:cubicBezTo>
                    <a:pt x="231571" y="411886"/>
                    <a:pt x="139232" y="416122"/>
                    <a:pt x="56847" y="423958"/>
                  </a:cubicBezTo>
                  <a:cubicBezTo>
                    <a:pt x="31220" y="426711"/>
                    <a:pt x="-1607" y="438571"/>
                    <a:pt x="87" y="464197"/>
                  </a:cubicBezTo>
                  <a:cubicBezTo>
                    <a:pt x="1570" y="485376"/>
                    <a:pt x="26137" y="495542"/>
                    <a:pt x="46681" y="500837"/>
                  </a:cubicBezTo>
                  <a:cubicBezTo>
                    <a:pt x="98951" y="516552"/>
                    <a:pt x="153274" y="524409"/>
                    <a:pt x="207851" y="524134"/>
                  </a:cubicBezTo>
                  <a:cubicBezTo>
                    <a:pt x="262958" y="523625"/>
                    <a:pt x="315864" y="502468"/>
                    <a:pt x="356103" y="464833"/>
                  </a:cubicBezTo>
                  <a:cubicBezTo>
                    <a:pt x="384186" y="433149"/>
                    <a:pt x="404878" y="395600"/>
                    <a:pt x="416675" y="354915"/>
                  </a:cubicBezTo>
                  <a:cubicBezTo>
                    <a:pt x="445393" y="263253"/>
                    <a:pt x="466995" y="169494"/>
                    <a:pt x="481270" y="74508"/>
                  </a:cubicBezTo>
                  <a:cubicBezTo>
                    <a:pt x="490801" y="20713"/>
                    <a:pt x="449502" y="-23550"/>
                    <a:pt x="396555" y="13937"/>
                  </a:cubicBezTo>
                  <a:cubicBezTo>
                    <a:pt x="350808" y="46551"/>
                    <a:pt x="358009" y="142068"/>
                    <a:pt x="352079" y="191414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7DF5B62B-9438-9F6A-718B-E521AA066D88}"/>
                </a:ext>
              </a:extLst>
            </p:cNvPr>
            <p:cNvSpPr/>
            <p:nvPr/>
          </p:nvSpPr>
          <p:spPr>
            <a:xfrm>
              <a:off x="11863936" y="5512205"/>
              <a:ext cx="173666" cy="205645"/>
            </a:xfrm>
            <a:custGeom>
              <a:avLst/>
              <a:gdLst>
                <a:gd name="connsiteX0" fmla="*/ 173691 w 173666"/>
                <a:gd name="connsiteY0" fmla="*/ 6 h 205645"/>
                <a:gd name="connsiteX1" fmla="*/ 126249 w 173666"/>
                <a:gd name="connsiteY1" fmla="*/ 46811 h 205645"/>
                <a:gd name="connsiteX2" fmla="*/ 82621 w 173666"/>
                <a:gd name="connsiteY2" fmla="*/ 99758 h 205645"/>
                <a:gd name="connsiteX3" fmla="*/ 24 w 173666"/>
                <a:gd name="connsiteY3" fmla="*/ 205652 h 20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666" h="205645">
                  <a:moveTo>
                    <a:pt x="173691" y="6"/>
                  </a:moveTo>
                  <a:cubicBezTo>
                    <a:pt x="157383" y="15255"/>
                    <a:pt x="141286" y="30504"/>
                    <a:pt x="126249" y="46811"/>
                  </a:cubicBezTo>
                  <a:cubicBezTo>
                    <a:pt x="111213" y="63119"/>
                    <a:pt x="96600" y="81756"/>
                    <a:pt x="82621" y="99758"/>
                  </a:cubicBezTo>
                  <a:lnTo>
                    <a:pt x="24" y="205652"/>
                  </a:ln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35ACE1C9-BC66-2C8B-9888-4C1F4030FBC4}"/>
                </a:ext>
              </a:extLst>
            </p:cNvPr>
            <p:cNvSpPr/>
            <p:nvPr/>
          </p:nvSpPr>
          <p:spPr>
            <a:xfrm>
              <a:off x="11916883" y="5509240"/>
              <a:ext cx="126224" cy="263887"/>
            </a:xfrm>
            <a:custGeom>
              <a:avLst/>
              <a:gdLst>
                <a:gd name="connsiteX0" fmla="*/ 85162 w 126224"/>
                <a:gd name="connsiteY0" fmla="*/ 263894 h 263887"/>
                <a:gd name="connsiteX1" fmla="*/ 104224 w 126224"/>
                <a:gd name="connsiteY1" fmla="*/ 123691 h 263887"/>
                <a:gd name="connsiteX2" fmla="*/ 116084 w 126224"/>
                <a:gd name="connsiteY2" fmla="*/ 54012 h 263887"/>
                <a:gd name="connsiteX3" fmla="*/ 126249 w 126224"/>
                <a:gd name="connsiteY3" fmla="*/ 6 h 263887"/>
                <a:gd name="connsiteX4" fmla="*/ 89610 w 126224"/>
                <a:gd name="connsiteY4" fmla="*/ 56130 h 263887"/>
                <a:gd name="connsiteX5" fmla="*/ 56359 w 126224"/>
                <a:gd name="connsiteY5" fmla="*/ 117337 h 263887"/>
                <a:gd name="connsiteX6" fmla="*/ 24 w 126224"/>
                <a:gd name="connsiteY6" fmla="*/ 245680 h 26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224" h="263887">
                  <a:moveTo>
                    <a:pt x="85162" y="263894"/>
                  </a:moveTo>
                  <a:cubicBezTo>
                    <a:pt x="90457" y="216877"/>
                    <a:pt x="96812" y="170284"/>
                    <a:pt x="104224" y="123691"/>
                  </a:cubicBezTo>
                  <a:cubicBezTo>
                    <a:pt x="107824" y="100394"/>
                    <a:pt x="111848" y="77097"/>
                    <a:pt x="116084" y="54012"/>
                  </a:cubicBezTo>
                  <a:cubicBezTo>
                    <a:pt x="121019" y="36328"/>
                    <a:pt x="124428" y="18262"/>
                    <a:pt x="126249" y="6"/>
                  </a:cubicBezTo>
                  <a:cubicBezTo>
                    <a:pt x="111827" y="17161"/>
                    <a:pt x="99522" y="36010"/>
                    <a:pt x="89610" y="56130"/>
                  </a:cubicBezTo>
                  <a:cubicBezTo>
                    <a:pt x="77750" y="76038"/>
                    <a:pt x="66737" y="96582"/>
                    <a:pt x="56359" y="117337"/>
                  </a:cubicBezTo>
                  <a:cubicBezTo>
                    <a:pt x="35181" y="159694"/>
                    <a:pt x="17179" y="202052"/>
                    <a:pt x="24" y="245680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3126D4AD-A4F1-C012-48B9-4439D59446E8}"/>
                </a:ext>
              </a:extLst>
            </p:cNvPr>
            <p:cNvSpPr/>
            <p:nvPr/>
          </p:nvSpPr>
          <p:spPr>
            <a:xfrm>
              <a:off x="11187273" y="5253678"/>
              <a:ext cx="94033" cy="139378"/>
            </a:xfrm>
            <a:custGeom>
              <a:avLst/>
              <a:gdLst>
                <a:gd name="connsiteX0" fmla="*/ 94058 w 94033"/>
                <a:gd name="connsiteY0" fmla="*/ 126801 h 139378"/>
                <a:gd name="connsiteX1" fmla="*/ 89399 w 94033"/>
                <a:gd name="connsiteY1" fmla="*/ 128495 h 139378"/>
                <a:gd name="connsiteX2" fmla="*/ 50641 w 94033"/>
                <a:gd name="connsiteY2" fmla="*/ 139084 h 139378"/>
                <a:gd name="connsiteX3" fmla="*/ 24 w 94033"/>
                <a:gd name="connsiteY3" fmla="*/ 117906 h 139378"/>
                <a:gd name="connsiteX4" fmla="*/ 38146 w 94033"/>
                <a:gd name="connsiteY4" fmla="*/ 29166 h 139378"/>
                <a:gd name="connsiteX5" fmla="*/ 67373 w 94033"/>
                <a:gd name="connsiteY5" fmla="*/ 10317 h 139378"/>
                <a:gd name="connsiteX6" fmla="*/ 84951 w 94033"/>
                <a:gd name="connsiteY6" fmla="*/ 81902 h 13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033" h="139378">
                  <a:moveTo>
                    <a:pt x="94058" y="126801"/>
                  </a:moveTo>
                  <a:lnTo>
                    <a:pt x="89399" y="128495"/>
                  </a:lnTo>
                  <a:cubicBezTo>
                    <a:pt x="77073" y="133896"/>
                    <a:pt x="64005" y="137454"/>
                    <a:pt x="50641" y="139084"/>
                  </a:cubicBezTo>
                  <a:cubicBezTo>
                    <a:pt x="31263" y="141075"/>
                    <a:pt x="12202" y="133091"/>
                    <a:pt x="24" y="117906"/>
                  </a:cubicBezTo>
                  <a:cubicBezTo>
                    <a:pt x="12308" y="88255"/>
                    <a:pt x="25227" y="58605"/>
                    <a:pt x="38146" y="29166"/>
                  </a:cubicBezTo>
                  <a:cubicBezTo>
                    <a:pt x="47677" y="7988"/>
                    <a:pt x="52124" y="-13191"/>
                    <a:pt x="67373" y="10317"/>
                  </a:cubicBezTo>
                  <a:cubicBezTo>
                    <a:pt x="76564" y="33233"/>
                    <a:pt x="82495" y="57334"/>
                    <a:pt x="84951" y="81902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7BA9FB4A-BA81-6791-B4AD-107FAA4819D7}"/>
                </a:ext>
              </a:extLst>
            </p:cNvPr>
            <p:cNvSpPr/>
            <p:nvPr/>
          </p:nvSpPr>
          <p:spPr>
            <a:xfrm>
              <a:off x="11135220" y="5677366"/>
              <a:ext cx="73499" cy="537128"/>
            </a:xfrm>
            <a:custGeom>
              <a:avLst/>
              <a:gdLst>
                <a:gd name="connsiteX0" fmla="*/ 10991 w 73499"/>
                <a:gd name="connsiteY0" fmla="*/ 392060 h 537128"/>
                <a:gd name="connsiteX1" fmla="*/ 50383 w 73499"/>
                <a:gd name="connsiteY1" fmla="*/ 537134 h 537128"/>
                <a:gd name="connsiteX2" fmla="*/ 64785 w 73499"/>
                <a:gd name="connsiteY2" fmla="*/ 502190 h 537128"/>
                <a:gd name="connsiteX3" fmla="*/ 72198 w 73499"/>
                <a:gd name="connsiteY3" fmla="*/ 253127 h 537128"/>
                <a:gd name="connsiteX4" fmla="*/ 45935 w 73499"/>
                <a:gd name="connsiteY4" fmla="*/ 15501 h 537128"/>
                <a:gd name="connsiteX5" fmla="*/ 613 w 73499"/>
                <a:gd name="connsiteY5" fmla="*/ 120124 h 537128"/>
                <a:gd name="connsiteX6" fmla="*/ 10991 w 73499"/>
                <a:gd name="connsiteY6" fmla="*/ 392060 h 537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99" h="537128">
                  <a:moveTo>
                    <a:pt x="10991" y="392060"/>
                  </a:moveTo>
                  <a:cubicBezTo>
                    <a:pt x="13744" y="445007"/>
                    <a:pt x="19251" y="503460"/>
                    <a:pt x="50383" y="537134"/>
                  </a:cubicBezTo>
                  <a:cubicBezTo>
                    <a:pt x="60337" y="532687"/>
                    <a:pt x="63514" y="515956"/>
                    <a:pt x="64785" y="502190"/>
                  </a:cubicBezTo>
                  <a:cubicBezTo>
                    <a:pt x="72875" y="419422"/>
                    <a:pt x="75353" y="336211"/>
                    <a:pt x="72198" y="253127"/>
                  </a:cubicBezTo>
                  <a:cubicBezTo>
                    <a:pt x="70291" y="204839"/>
                    <a:pt x="74950" y="49387"/>
                    <a:pt x="45935" y="15501"/>
                  </a:cubicBezTo>
                  <a:cubicBezTo>
                    <a:pt x="-6588" y="-45495"/>
                    <a:pt x="-22" y="91320"/>
                    <a:pt x="613" y="120124"/>
                  </a:cubicBezTo>
                  <a:cubicBezTo>
                    <a:pt x="3155" y="210769"/>
                    <a:pt x="6543" y="300779"/>
                    <a:pt x="10991" y="392060"/>
                  </a:cubicBezTo>
                  <a:close/>
                </a:path>
              </a:pathLst>
            </a:custGeom>
            <a:solidFill>
              <a:srgbClr val="FFF0A4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A1D3F0DC-23CB-8828-C27C-461B2085D0AA}"/>
                </a:ext>
              </a:extLst>
            </p:cNvPr>
            <p:cNvSpPr/>
            <p:nvPr/>
          </p:nvSpPr>
          <p:spPr>
            <a:xfrm>
              <a:off x="11011730" y="6342516"/>
              <a:ext cx="471649" cy="184297"/>
            </a:xfrm>
            <a:custGeom>
              <a:avLst/>
              <a:gdLst>
                <a:gd name="connsiteX0" fmla="*/ 421242 w 471649"/>
                <a:gd name="connsiteY0" fmla="*/ 80383 h 184297"/>
                <a:gd name="connsiteX1" fmla="*/ 456187 w 471649"/>
                <a:gd name="connsiteY1" fmla="*/ 86313 h 184297"/>
                <a:gd name="connsiteX2" fmla="*/ 458094 w 471649"/>
                <a:gd name="connsiteY2" fmla="*/ 151968 h 184297"/>
                <a:gd name="connsiteX3" fmla="*/ 389051 w 471649"/>
                <a:gd name="connsiteY3" fmla="*/ 178653 h 184297"/>
                <a:gd name="connsiteX4" fmla="*/ 156083 w 471649"/>
                <a:gd name="connsiteY4" fmla="*/ 169758 h 184297"/>
                <a:gd name="connsiteX5" fmla="*/ 33882 w 471649"/>
                <a:gd name="connsiteY5" fmla="*/ 113634 h 184297"/>
                <a:gd name="connsiteX6" fmla="*/ 13762 w 471649"/>
                <a:gd name="connsiteY6" fmla="*/ 9434 h 184297"/>
                <a:gd name="connsiteX7" fmla="*/ 128763 w 471649"/>
                <a:gd name="connsiteY7" fmla="*/ 33154 h 184297"/>
                <a:gd name="connsiteX8" fmla="*/ 421242 w 471649"/>
                <a:gd name="connsiteY8" fmla="*/ 80383 h 18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1649" h="184297">
                  <a:moveTo>
                    <a:pt x="421242" y="80383"/>
                  </a:moveTo>
                  <a:cubicBezTo>
                    <a:pt x="433208" y="79070"/>
                    <a:pt x="445322" y="81125"/>
                    <a:pt x="456187" y="86313"/>
                  </a:cubicBezTo>
                  <a:cubicBezTo>
                    <a:pt x="477366" y="99233"/>
                    <a:pt x="475671" y="133966"/>
                    <a:pt x="458094" y="151968"/>
                  </a:cubicBezTo>
                  <a:cubicBezTo>
                    <a:pt x="438714" y="168339"/>
                    <a:pt x="414401" y="177742"/>
                    <a:pt x="389051" y="178653"/>
                  </a:cubicBezTo>
                  <a:cubicBezTo>
                    <a:pt x="311430" y="188480"/>
                    <a:pt x="232730" y="185473"/>
                    <a:pt x="156083" y="169758"/>
                  </a:cubicBezTo>
                  <a:cubicBezTo>
                    <a:pt x="110761" y="163319"/>
                    <a:pt x="68297" y="143814"/>
                    <a:pt x="33882" y="113634"/>
                  </a:cubicBezTo>
                  <a:cubicBezTo>
                    <a:pt x="11009" y="90549"/>
                    <a:pt x="-17371" y="36543"/>
                    <a:pt x="13762" y="9434"/>
                  </a:cubicBezTo>
                  <a:cubicBezTo>
                    <a:pt x="44895" y="-17675"/>
                    <a:pt x="98477" y="21083"/>
                    <a:pt x="128763" y="33154"/>
                  </a:cubicBezTo>
                  <a:cubicBezTo>
                    <a:pt x="222246" y="67803"/>
                    <a:pt x="321596" y="83835"/>
                    <a:pt x="421242" y="80383"/>
                  </a:cubicBezTo>
                  <a:close/>
                </a:path>
              </a:pathLst>
            </a:custGeom>
            <a:solidFill>
              <a:srgbClr val="50AD9F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88" name="TextBox 87">
            <a:extLst>
              <a:ext uri="{FF2B5EF4-FFF2-40B4-BE49-F238E27FC236}">
                <a16:creationId xmlns:a16="http://schemas.microsoft.com/office/drawing/2014/main" id="{2AA844A3-50FA-1C41-9C5B-89A2CD6F83FC}"/>
              </a:ext>
            </a:extLst>
          </p:cNvPr>
          <p:cNvSpPr txBox="1"/>
          <p:nvPr/>
        </p:nvSpPr>
        <p:spPr>
          <a:xfrm>
            <a:off x="657951" y="2524654"/>
            <a:ext cx="1078120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a,Trong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công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ty </a:t>
            </a: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may </a:t>
            </a: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khẩu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nhất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công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ty </a:t>
            </a: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may </a:t>
            </a: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ít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khẩu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nhất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323E7CB4-3AD4-234E-09D5-A765BB0A3333}"/>
              </a:ext>
            </a:extLst>
          </p:cNvPr>
          <p:cNvSpPr txBox="1"/>
          <p:nvPr/>
        </p:nvSpPr>
        <p:spPr>
          <a:xfrm>
            <a:off x="657951" y="3660867"/>
            <a:ext cx="1078120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b, </a:t>
            </a: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Sắp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xếp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công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ty </a:t>
            </a: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khẩu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may </a:t>
            </a: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nhất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ít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nhất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21949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  <p:bldP spid="8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oogle Shape;4386;p6">
            <a:extLst>
              <a:ext uri="{FF2B5EF4-FFF2-40B4-BE49-F238E27FC236}">
                <a16:creationId xmlns:a16="http://schemas.microsoft.com/office/drawing/2014/main" id="{206D2766-4134-7E8E-37A6-9A9B46A54AEC}"/>
              </a:ext>
            </a:extLst>
          </p:cNvPr>
          <p:cNvGrpSpPr/>
          <p:nvPr/>
        </p:nvGrpSpPr>
        <p:grpSpPr>
          <a:xfrm>
            <a:off x="196040" y="337022"/>
            <a:ext cx="11995959" cy="1892785"/>
            <a:chOff x="1115598" y="1319332"/>
            <a:chExt cx="2823842" cy="2051076"/>
          </a:xfrm>
        </p:grpSpPr>
        <p:sp>
          <p:nvSpPr>
            <p:cNvPr id="54" name="Google Shape;4387;p6">
              <a:extLst>
                <a:ext uri="{FF2B5EF4-FFF2-40B4-BE49-F238E27FC236}">
                  <a16:creationId xmlns:a16="http://schemas.microsoft.com/office/drawing/2014/main" id="{07C43E7E-DA8E-F55D-2944-1286E3E4BE16}"/>
                </a:ext>
              </a:extLst>
            </p:cNvPr>
            <p:cNvSpPr txBox="1"/>
            <p:nvPr/>
          </p:nvSpPr>
          <p:spPr>
            <a:xfrm>
              <a:off x="1304722" y="1319332"/>
              <a:ext cx="2634718" cy="20510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30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Dưới đây là số khẩu trang của bốn công ty may được trong một ngày:</a:t>
              </a:r>
            </a:p>
            <a:p>
              <a:pPr>
                <a:lnSpc>
                  <a:spcPct val="130000"/>
                </a:lnSpc>
              </a:pPr>
              <a:r>
                <a:rPr lang="en-US" sz="300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- Công ty Hồng Hà: 42 000 cái        - Công ty Hòa Bình: 37 000 cái</a:t>
              </a:r>
            </a:p>
            <a:p>
              <a:pPr>
                <a:lnSpc>
                  <a:spcPct val="130000"/>
                </a:lnSpc>
              </a:pPr>
              <a:r>
                <a:rPr lang="en-US" sz="300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- Công ty Cửu Long: 28 000 cái       - Công ty Thăng Long: 50 000 cái</a:t>
              </a:r>
              <a:endParaRPr lang="en-US" sz="30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56" name="Google Shape;4388;p6">
              <a:extLst>
                <a:ext uri="{FF2B5EF4-FFF2-40B4-BE49-F238E27FC236}">
                  <a16:creationId xmlns:a16="http://schemas.microsoft.com/office/drawing/2014/main" id="{40F222F3-BC1E-7CCB-1FF4-70AA59D7BFBD}"/>
                </a:ext>
              </a:extLst>
            </p:cNvPr>
            <p:cNvSpPr/>
            <p:nvPr/>
          </p:nvSpPr>
          <p:spPr>
            <a:xfrm>
              <a:off x="1115598" y="1379107"/>
              <a:ext cx="165342" cy="700380"/>
            </a:xfrm>
            <a:prstGeom prst="ellipse">
              <a:avLst/>
            </a:prstGeom>
            <a:solidFill>
              <a:srgbClr val="AA26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2000"/>
            </a:p>
          </p:txBody>
        </p:sp>
      </p:grpSp>
      <p:sp>
        <p:nvSpPr>
          <p:cNvPr id="97" name="Freeform: Shape 96">
            <a:extLst>
              <a:ext uri="{FF2B5EF4-FFF2-40B4-BE49-F238E27FC236}">
                <a16:creationId xmlns:a16="http://schemas.microsoft.com/office/drawing/2014/main" id="{E56A11D7-5718-5A80-B85C-01B16DA3634A}"/>
              </a:ext>
            </a:extLst>
          </p:cNvPr>
          <p:cNvSpPr/>
          <p:nvPr/>
        </p:nvSpPr>
        <p:spPr>
          <a:xfrm>
            <a:off x="8279686" y="6660975"/>
            <a:ext cx="158333" cy="211448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8" name="Freeform: Shape 97">
            <a:extLst>
              <a:ext uri="{FF2B5EF4-FFF2-40B4-BE49-F238E27FC236}">
                <a16:creationId xmlns:a16="http://schemas.microsoft.com/office/drawing/2014/main" id="{B1F1B6C2-C0C1-89DA-7FBD-2E75B3E0EF53}"/>
              </a:ext>
            </a:extLst>
          </p:cNvPr>
          <p:cNvSpPr/>
          <p:nvPr/>
        </p:nvSpPr>
        <p:spPr>
          <a:xfrm>
            <a:off x="9668470" y="6398468"/>
            <a:ext cx="2630309" cy="56681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id="{EA8CD029-C2F1-51EF-D60E-8757BCE3F743}"/>
              </a:ext>
            </a:extLst>
          </p:cNvPr>
          <p:cNvGrpSpPr/>
          <p:nvPr/>
        </p:nvGrpSpPr>
        <p:grpSpPr>
          <a:xfrm>
            <a:off x="9668470" y="6054408"/>
            <a:ext cx="1334934" cy="1033434"/>
            <a:chOff x="5337376" y="3832625"/>
            <a:chExt cx="1864191" cy="1403213"/>
          </a:xfrm>
        </p:grpSpPr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1BF4C205-13DF-141B-A574-A67EDF99E437}"/>
                </a:ext>
              </a:extLst>
            </p:cNvPr>
            <p:cNvSpPr/>
            <p:nvPr/>
          </p:nvSpPr>
          <p:spPr>
            <a:xfrm>
              <a:off x="6194906" y="3940890"/>
              <a:ext cx="1006661" cy="1171952"/>
            </a:xfrm>
            <a:custGeom>
              <a:avLst/>
              <a:gdLst>
                <a:gd name="connsiteX0" fmla="*/ 983568 w 1006661"/>
                <a:gd name="connsiteY0" fmla="*/ 187939 h 1171952"/>
                <a:gd name="connsiteX1" fmla="*/ 1002840 w 1006661"/>
                <a:gd name="connsiteY1" fmla="*/ 198528 h 1171952"/>
                <a:gd name="connsiteX2" fmla="*/ 1004322 w 1006661"/>
                <a:gd name="connsiteY2" fmla="*/ 226908 h 1171952"/>
                <a:gd name="connsiteX3" fmla="*/ 761190 w 1006661"/>
                <a:gd name="connsiteY3" fmla="*/ 1149668 h 1171952"/>
                <a:gd name="connsiteX4" fmla="*/ 747212 w 1006661"/>
                <a:gd name="connsiteY4" fmla="*/ 1170847 h 1171952"/>
                <a:gd name="connsiteX5" fmla="*/ 731751 w 1006661"/>
                <a:gd name="connsiteY5" fmla="*/ 1170847 h 1171952"/>
                <a:gd name="connsiteX6" fmla="*/ 24 w 1006661"/>
                <a:gd name="connsiteY6" fmla="*/ 1013912 h 1171952"/>
                <a:gd name="connsiteX7" fmla="*/ 158230 w 1006661"/>
                <a:gd name="connsiteY7" fmla="*/ 305481 h 1171952"/>
                <a:gd name="connsiteX8" fmla="*/ 216895 w 1006661"/>
                <a:gd name="connsiteY8" fmla="*/ 92634 h 1171952"/>
                <a:gd name="connsiteX9" fmla="*/ 244216 w 1006661"/>
                <a:gd name="connsiteY9" fmla="*/ 5589 h 1171952"/>
                <a:gd name="connsiteX10" fmla="*/ 327448 w 1006661"/>
                <a:gd name="connsiteY10" fmla="*/ 14061 h 1171952"/>
                <a:gd name="connsiteX11" fmla="*/ 745942 w 1006661"/>
                <a:gd name="connsiteY11" fmla="*/ 121014 h 1171952"/>
                <a:gd name="connsiteX12" fmla="*/ 983568 w 1006661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61" h="1171952">
                  <a:moveTo>
                    <a:pt x="983568" y="187939"/>
                  </a:moveTo>
                  <a:cubicBezTo>
                    <a:pt x="991001" y="189189"/>
                    <a:pt x="997800" y="192937"/>
                    <a:pt x="1002840" y="198528"/>
                  </a:cubicBezTo>
                  <a:cubicBezTo>
                    <a:pt x="1007394" y="207339"/>
                    <a:pt x="1007923" y="217674"/>
                    <a:pt x="1004322" y="226908"/>
                  </a:cubicBezTo>
                  <a:cubicBezTo>
                    <a:pt x="929138" y="546072"/>
                    <a:pt x="848023" y="852317"/>
                    <a:pt x="761190" y="1149668"/>
                  </a:cubicBezTo>
                  <a:cubicBezTo>
                    <a:pt x="758860" y="1158139"/>
                    <a:pt x="755260" y="1167670"/>
                    <a:pt x="747212" y="1170847"/>
                  </a:cubicBezTo>
                  <a:cubicBezTo>
                    <a:pt x="742171" y="1172329"/>
                    <a:pt x="736792" y="1172329"/>
                    <a:pt x="731751" y="1170847"/>
                  </a:cubicBezTo>
                  <a:cubicBezTo>
                    <a:pt x="486501" y="1124465"/>
                    <a:pt x="241039" y="1078083"/>
                    <a:pt x="24" y="1013912"/>
                  </a:cubicBezTo>
                  <a:cubicBezTo>
                    <a:pt x="29462" y="773744"/>
                    <a:pt x="94058" y="539083"/>
                    <a:pt x="158230" y="305481"/>
                  </a:cubicBezTo>
                  <a:cubicBezTo>
                    <a:pt x="177863" y="234892"/>
                    <a:pt x="197411" y="163943"/>
                    <a:pt x="216895" y="92634"/>
                  </a:cubicBezTo>
                  <a:cubicBezTo>
                    <a:pt x="222614" y="71455"/>
                    <a:pt x="226849" y="19991"/>
                    <a:pt x="244216" y="5589"/>
                  </a:cubicBezTo>
                  <a:cubicBezTo>
                    <a:pt x="261583" y="-8812"/>
                    <a:pt x="304363" y="8554"/>
                    <a:pt x="327448" y="14061"/>
                  </a:cubicBezTo>
                  <a:cubicBezTo>
                    <a:pt x="467652" y="47523"/>
                    <a:pt x="607157" y="83167"/>
                    <a:pt x="745942" y="121014"/>
                  </a:cubicBezTo>
                  <a:cubicBezTo>
                    <a:pt x="825425" y="142468"/>
                    <a:pt x="904634" y="164790"/>
                    <a:pt x="983568" y="18793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5B7B6D5E-B284-953B-E2C0-0791F0674FEC}"/>
                </a:ext>
              </a:extLst>
            </p:cNvPr>
            <p:cNvSpPr/>
            <p:nvPr/>
          </p:nvSpPr>
          <p:spPr>
            <a:xfrm>
              <a:off x="6135181" y="3865493"/>
              <a:ext cx="1006653" cy="1171952"/>
            </a:xfrm>
            <a:custGeom>
              <a:avLst/>
              <a:gdLst>
                <a:gd name="connsiteX0" fmla="*/ 983568 w 1006653"/>
                <a:gd name="connsiteY0" fmla="*/ 187939 h 1171952"/>
                <a:gd name="connsiteX1" fmla="*/ 1003052 w 1006653"/>
                <a:gd name="connsiteY1" fmla="*/ 198528 h 1171952"/>
                <a:gd name="connsiteX2" fmla="*/ 1004323 w 1006653"/>
                <a:gd name="connsiteY2" fmla="*/ 226908 h 1171952"/>
                <a:gd name="connsiteX3" fmla="*/ 761190 w 1006653"/>
                <a:gd name="connsiteY3" fmla="*/ 1149668 h 1171952"/>
                <a:gd name="connsiteX4" fmla="*/ 747212 w 1006653"/>
                <a:gd name="connsiteY4" fmla="*/ 1170847 h 1171952"/>
                <a:gd name="connsiteX5" fmla="*/ 731751 w 1006653"/>
                <a:gd name="connsiteY5" fmla="*/ 1170847 h 1171952"/>
                <a:gd name="connsiteX6" fmla="*/ 24 w 1006653"/>
                <a:gd name="connsiteY6" fmla="*/ 1013912 h 1171952"/>
                <a:gd name="connsiteX7" fmla="*/ 158442 w 1006653"/>
                <a:gd name="connsiteY7" fmla="*/ 305482 h 1171952"/>
                <a:gd name="connsiteX8" fmla="*/ 216895 w 1006653"/>
                <a:gd name="connsiteY8" fmla="*/ 92634 h 1171952"/>
                <a:gd name="connsiteX9" fmla="*/ 244428 w 1006653"/>
                <a:gd name="connsiteY9" fmla="*/ 5590 h 1171952"/>
                <a:gd name="connsiteX10" fmla="*/ 327448 w 1006653"/>
                <a:gd name="connsiteY10" fmla="*/ 14061 h 1171952"/>
                <a:gd name="connsiteX11" fmla="*/ 746153 w 1006653"/>
                <a:gd name="connsiteY11" fmla="*/ 121014 h 1171952"/>
                <a:gd name="connsiteX12" fmla="*/ 983568 w 1006653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53" h="1171952">
                  <a:moveTo>
                    <a:pt x="983568" y="187939"/>
                  </a:moveTo>
                  <a:cubicBezTo>
                    <a:pt x="991044" y="189252"/>
                    <a:pt x="997884" y="192958"/>
                    <a:pt x="1003052" y="198528"/>
                  </a:cubicBezTo>
                  <a:cubicBezTo>
                    <a:pt x="1007394" y="207402"/>
                    <a:pt x="1007860" y="217674"/>
                    <a:pt x="1004323" y="226908"/>
                  </a:cubicBezTo>
                  <a:cubicBezTo>
                    <a:pt x="931468" y="536394"/>
                    <a:pt x="850417" y="843994"/>
                    <a:pt x="761190" y="1149668"/>
                  </a:cubicBezTo>
                  <a:cubicBezTo>
                    <a:pt x="758861" y="1158140"/>
                    <a:pt x="755260" y="1167670"/>
                    <a:pt x="747212" y="1170847"/>
                  </a:cubicBezTo>
                  <a:cubicBezTo>
                    <a:pt x="742171" y="1172330"/>
                    <a:pt x="736792" y="1172330"/>
                    <a:pt x="731751" y="1170847"/>
                  </a:cubicBezTo>
                  <a:cubicBezTo>
                    <a:pt x="486501" y="1124465"/>
                    <a:pt x="241039" y="1078084"/>
                    <a:pt x="24" y="1013912"/>
                  </a:cubicBezTo>
                  <a:cubicBezTo>
                    <a:pt x="29674" y="773745"/>
                    <a:pt x="94058" y="539084"/>
                    <a:pt x="158442" y="305482"/>
                  </a:cubicBezTo>
                  <a:lnTo>
                    <a:pt x="216895" y="92634"/>
                  </a:lnTo>
                  <a:cubicBezTo>
                    <a:pt x="222614" y="71456"/>
                    <a:pt x="226849" y="19991"/>
                    <a:pt x="244428" y="5590"/>
                  </a:cubicBezTo>
                  <a:cubicBezTo>
                    <a:pt x="262006" y="-8812"/>
                    <a:pt x="304363" y="8554"/>
                    <a:pt x="327448" y="14061"/>
                  </a:cubicBezTo>
                  <a:cubicBezTo>
                    <a:pt x="467652" y="47523"/>
                    <a:pt x="607221" y="83168"/>
                    <a:pt x="746153" y="121014"/>
                  </a:cubicBezTo>
                  <a:cubicBezTo>
                    <a:pt x="824939" y="142468"/>
                    <a:pt x="904084" y="164791"/>
                    <a:pt x="983568" y="187939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3DE11E2A-13CC-A915-A040-2C8F62EBF91D}"/>
                </a:ext>
              </a:extLst>
            </p:cNvPr>
            <p:cNvSpPr/>
            <p:nvPr/>
          </p:nvSpPr>
          <p:spPr>
            <a:xfrm>
              <a:off x="6096000" y="3832625"/>
              <a:ext cx="1006576" cy="1171914"/>
            </a:xfrm>
            <a:custGeom>
              <a:avLst/>
              <a:gdLst>
                <a:gd name="connsiteX0" fmla="*/ 983568 w 1006576"/>
                <a:gd name="connsiteY0" fmla="*/ 187980 h 1171914"/>
                <a:gd name="connsiteX1" fmla="*/ 1002840 w 1006576"/>
                <a:gd name="connsiteY1" fmla="*/ 198781 h 1171914"/>
                <a:gd name="connsiteX2" fmla="*/ 1004323 w 1006576"/>
                <a:gd name="connsiteY2" fmla="*/ 226949 h 1171914"/>
                <a:gd name="connsiteX3" fmla="*/ 761190 w 1006576"/>
                <a:gd name="connsiteY3" fmla="*/ 1149709 h 1171914"/>
                <a:gd name="connsiteX4" fmla="*/ 747001 w 1006576"/>
                <a:gd name="connsiteY4" fmla="*/ 1170888 h 1171914"/>
                <a:gd name="connsiteX5" fmla="*/ 731540 w 1006576"/>
                <a:gd name="connsiteY5" fmla="*/ 1170888 h 1171914"/>
                <a:gd name="connsiteX6" fmla="*/ 24 w 1006576"/>
                <a:gd name="connsiteY6" fmla="*/ 1013953 h 1171914"/>
                <a:gd name="connsiteX7" fmla="*/ 158230 w 1006576"/>
                <a:gd name="connsiteY7" fmla="*/ 305522 h 1171914"/>
                <a:gd name="connsiteX8" fmla="*/ 217954 w 1006576"/>
                <a:gd name="connsiteY8" fmla="*/ 92464 h 1171914"/>
                <a:gd name="connsiteX9" fmla="*/ 245275 w 1006576"/>
                <a:gd name="connsiteY9" fmla="*/ 5630 h 1171914"/>
                <a:gd name="connsiteX10" fmla="*/ 328508 w 1006576"/>
                <a:gd name="connsiteY10" fmla="*/ 13890 h 1171914"/>
                <a:gd name="connsiteX11" fmla="*/ 747001 w 1006576"/>
                <a:gd name="connsiteY11" fmla="*/ 119784 h 1171914"/>
                <a:gd name="connsiteX12" fmla="*/ 983568 w 1006576"/>
                <a:gd name="connsiteY12" fmla="*/ 187980 h 117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576" h="1171914">
                  <a:moveTo>
                    <a:pt x="983568" y="187980"/>
                  </a:moveTo>
                  <a:cubicBezTo>
                    <a:pt x="991002" y="189357"/>
                    <a:pt x="997779" y="193148"/>
                    <a:pt x="1002840" y="198781"/>
                  </a:cubicBezTo>
                  <a:cubicBezTo>
                    <a:pt x="1007267" y="207549"/>
                    <a:pt x="1007818" y="217778"/>
                    <a:pt x="1004323" y="226949"/>
                  </a:cubicBezTo>
                  <a:cubicBezTo>
                    <a:pt x="931320" y="536583"/>
                    <a:pt x="850289" y="844163"/>
                    <a:pt x="761190" y="1149709"/>
                  </a:cubicBezTo>
                  <a:cubicBezTo>
                    <a:pt x="758649" y="1158181"/>
                    <a:pt x="755260" y="1167711"/>
                    <a:pt x="747001" y="1170888"/>
                  </a:cubicBezTo>
                  <a:cubicBezTo>
                    <a:pt x="741939" y="1172265"/>
                    <a:pt x="736602" y="1172265"/>
                    <a:pt x="731540" y="1170888"/>
                  </a:cubicBezTo>
                  <a:cubicBezTo>
                    <a:pt x="486501" y="1124507"/>
                    <a:pt x="241039" y="1078125"/>
                    <a:pt x="24" y="1013953"/>
                  </a:cubicBezTo>
                  <a:cubicBezTo>
                    <a:pt x="29463" y="773574"/>
                    <a:pt x="94058" y="539124"/>
                    <a:pt x="158230" y="305522"/>
                  </a:cubicBezTo>
                  <a:lnTo>
                    <a:pt x="217954" y="92464"/>
                  </a:lnTo>
                  <a:cubicBezTo>
                    <a:pt x="223672" y="71285"/>
                    <a:pt x="227908" y="20032"/>
                    <a:pt x="245275" y="5630"/>
                  </a:cubicBezTo>
                  <a:cubicBezTo>
                    <a:pt x="262641" y="-8771"/>
                    <a:pt x="305423" y="8384"/>
                    <a:pt x="328508" y="13890"/>
                  </a:cubicBezTo>
                  <a:cubicBezTo>
                    <a:pt x="468436" y="47353"/>
                    <a:pt x="607919" y="82658"/>
                    <a:pt x="747001" y="119784"/>
                  </a:cubicBezTo>
                  <a:cubicBezTo>
                    <a:pt x="825786" y="142382"/>
                    <a:pt x="904634" y="165107"/>
                    <a:pt x="983568" y="187980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5010A08C-41F8-FB99-6FCA-52548ADB4748}"/>
                </a:ext>
              </a:extLst>
            </p:cNvPr>
            <p:cNvSpPr/>
            <p:nvPr/>
          </p:nvSpPr>
          <p:spPr>
            <a:xfrm>
              <a:off x="6422477" y="4052471"/>
              <a:ext cx="492712" cy="264580"/>
            </a:xfrm>
            <a:custGeom>
              <a:avLst/>
              <a:gdLst>
                <a:gd name="connsiteX0" fmla="*/ 548 w 492712"/>
                <a:gd name="connsiteY0" fmla="*/ 131422 h 264580"/>
                <a:gd name="connsiteX1" fmla="*/ 548 w 492712"/>
                <a:gd name="connsiteY1" fmla="*/ 140741 h 264580"/>
                <a:gd name="connsiteX2" fmla="*/ 14738 w 492712"/>
                <a:gd name="connsiteY2" fmla="*/ 151543 h 264580"/>
                <a:gd name="connsiteX3" fmla="*/ 142870 w 492712"/>
                <a:gd name="connsiteY3" fmla="*/ 192205 h 264580"/>
                <a:gd name="connsiteX4" fmla="*/ 433231 w 492712"/>
                <a:gd name="connsiteY4" fmla="*/ 264425 h 264580"/>
                <a:gd name="connsiteX5" fmla="*/ 446574 w 492712"/>
                <a:gd name="connsiteY5" fmla="*/ 261672 h 264580"/>
                <a:gd name="connsiteX6" fmla="*/ 453563 w 492712"/>
                <a:gd name="connsiteY6" fmla="*/ 249388 h 264580"/>
                <a:gd name="connsiteX7" fmla="*/ 492108 w 492712"/>
                <a:gd name="connsiteY7" fmla="*/ 121256 h 264580"/>
                <a:gd name="connsiteX8" fmla="*/ 482175 w 492712"/>
                <a:gd name="connsiteY8" fmla="*/ 102789 h 264580"/>
                <a:gd name="connsiteX9" fmla="*/ 481519 w 492712"/>
                <a:gd name="connsiteY9" fmla="*/ 102620 h 264580"/>
                <a:gd name="connsiteX10" fmla="*/ 118726 w 492712"/>
                <a:gd name="connsiteY10" fmla="*/ 9432 h 264580"/>
                <a:gd name="connsiteX11" fmla="*/ 42059 w 492712"/>
                <a:gd name="connsiteY11" fmla="*/ 22987 h 264580"/>
                <a:gd name="connsiteX12" fmla="*/ 548 w 492712"/>
                <a:gd name="connsiteY12" fmla="*/ 131422 h 26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2712" h="264580">
                  <a:moveTo>
                    <a:pt x="548" y="131422"/>
                  </a:moveTo>
                  <a:cubicBezTo>
                    <a:pt x="-150" y="134493"/>
                    <a:pt x="-150" y="137670"/>
                    <a:pt x="548" y="140741"/>
                  </a:cubicBezTo>
                  <a:cubicBezTo>
                    <a:pt x="2031" y="146883"/>
                    <a:pt x="8808" y="149636"/>
                    <a:pt x="14738" y="151543"/>
                  </a:cubicBezTo>
                  <a:lnTo>
                    <a:pt x="142870" y="192205"/>
                  </a:lnTo>
                  <a:cubicBezTo>
                    <a:pt x="183745" y="205336"/>
                    <a:pt x="375837" y="262307"/>
                    <a:pt x="433231" y="264425"/>
                  </a:cubicBezTo>
                  <a:cubicBezTo>
                    <a:pt x="437870" y="264997"/>
                    <a:pt x="442550" y="264044"/>
                    <a:pt x="446574" y="261672"/>
                  </a:cubicBezTo>
                  <a:cubicBezTo>
                    <a:pt x="450238" y="258495"/>
                    <a:pt x="452716" y="254154"/>
                    <a:pt x="453563" y="249388"/>
                  </a:cubicBezTo>
                  <a:cubicBezTo>
                    <a:pt x="467752" y="200889"/>
                    <a:pt x="478342" y="167003"/>
                    <a:pt x="492108" y="121256"/>
                  </a:cubicBezTo>
                  <a:cubicBezTo>
                    <a:pt x="494459" y="113420"/>
                    <a:pt x="490011" y="105140"/>
                    <a:pt x="482175" y="102789"/>
                  </a:cubicBezTo>
                  <a:cubicBezTo>
                    <a:pt x="481943" y="102725"/>
                    <a:pt x="481731" y="102683"/>
                    <a:pt x="481519" y="102620"/>
                  </a:cubicBezTo>
                  <a:lnTo>
                    <a:pt x="118726" y="9432"/>
                  </a:lnTo>
                  <a:cubicBezTo>
                    <a:pt x="85899" y="961"/>
                    <a:pt x="58367" y="-11746"/>
                    <a:pt x="42059" y="22987"/>
                  </a:cubicBezTo>
                  <a:cubicBezTo>
                    <a:pt x="25476" y="58017"/>
                    <a:pt x="11582" y="94275"/>
                    <a:pt x="548" y="131422"/>
                  </a:cubicBezTo>
                  <a:close/>
                </a:path>
              </a:pathLst>
            </a:custGeom>
            <a:solidFill>
              <a:srgbClr val="FFFFFF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36558E8D-648C-2559-ED32-FD7C1E924A35}"/>
                </a:ext>
              </a:extLst>
            </p:cNvPr>
            <p:cNvSpPr/>
            <p:nvPr/>
          </p:nvSpPr>
          <p:spPr>
            <a:xfrm>
              <a:off x="6365249" y="3896194"/>
              <a:ext cx="51070" cy="46552"/>
            </a:xfrm>
            <a:custGeom>
              <a:avLst/>
              <a:gdLst>
                <a:gd name="connsiteX0" fmla="*/ 24314 w 51070"/>
                <a:gd name="connsiteY0" fmla="*/ 1150 h 46552"/>
                <a:gd name="connsiteX1" fmla="*/ 3135 w 51070"/>
                <a:gd name="connsiteY1" fmla="*/ 37789 h 46552"/>
                <a:gd name="connsiteX2" fmla="*/ 39986 w 51070"/>
                <a:gd name="connsiteY2" fmla="*/ 41602 h 46552"/>
                <a:gd name="connsiteX3" fmla="*/ 47166 w 51070"/>
                <a:gd name="connsiteY3" fmla="*/ 7906 h 46552"/>
                <a:gd name="connsiteX4" fmla="*/ 45281 w 51070"/>
                <a:gd name="connsiteY4" fmla="*/ 5386 h 46552"/>
                <a:gd name="connsiteX5" fmla="*/ 24314 w 51070"/>
                <a:gd name="connsiteY5" fmla="*/ 1150 h 46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70" h="46552">
                  <a:moveTo>
                    <a:pt x="24314" y="1150"/>
                  </a:moveTo>
                  <a:cubicBezTo>
                    <a:pt x="8218" y="5809"/>
                    <a:pt x="-6607" y="24023"/>
                    <a:pt x="3135" y="37789"/>
                  </a:cubicBezTo>
                  <a:cubicBezTo>
                    <a:pt x="12856" y="47849"/>
                    <a:pt x="28402" y="49438"/>
                    <a:pt x="39986" y="41602"/>
                  </a:cubicBezTo>
                  <a:cubicBezTo>
                    <a:pt x="51274" y="34273"/>
                    <a:pt x="54494" y="19194"/>
                    <a:pt x="47166" y="7906"/>
                  </a:cubicBezTo>
                  <a:cubicBezTo>
                    <a:pt x="46594" y="7038"/>
                    <a:pt x="45959" y="6191"/>
                    <a:pt x="45281" y="5386"/>
                  </a:cubicBezTo>
                  <a:cubicBezTo>
                    <a:pt x="39563" y="282"/>
                    <a:pt x="31557" y="-1328"/>
                    <a:pt x="24314" y="115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AD0CE80C-4580-B34F-ECB7-C9C075ADE977}"/>
                </a:ext>
              </a:extLst>
            </p:cNvPr>
            <p:cNvSpPr/>
            <p:nvPr/>
          </p:nvSpPr>
          <p:spPr>
            <a:xfrm>
              <a:off x="6341393" y="3982390"/>
              <a:ext cx="40867" cy="37159"/>
            </a:xfrm>
            <a:custGeom>
              <a:avLst/>
              <a:gdLst>
                <a:gd name="connsiteX0" fmla="*/ 19579 w 40867"/>
                <a:gd name="connsiteY0" fmla="*/ 939 h 37159"/>
                <a:gd name="connsiteX1" fmla="*/ 2424 w 40867"/>
                <a:gd name="connsiteY1" fmla="*/ 30166 h 37159"/>
                <a:gd name="connsiteX2" fmla="*/ 31862 w 40867"/>
                <a:gd name="connsiteY2" fmla="*/ 33131 h 37159"/>
                <a:gd name="connsiteX3" fmla="*/ 37941 w 40867"/>
                <a:gd name="connsiteY3" fmla="*/ 6573 h 37159"/>
                <a:gd name="connsiteX4" fmla="*/ 36310 w 40867"/>
                <a:gd name="connsiteY4" fmla="*/ 4328 h 37159"/>
                <a:gd name="connsiteX5" fmla="*/ 19579 w 40867"/>
                <a:gd name="connsiteY5" fmla="*/ 939 h 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67" h="37159">
                  <a:moveTo>
                    <a:pt x="19579" y="939"/>
                  </a:moveTo>
                  <a:cubicBezTo>
                    <a:pt x="6659" y="4540"/>
                    <a:pt x="-5201" y="19154"/>
                    <a:pt x="2424" y="30166"/>
                  </a:cubicBezTo>
                  <a:cubicBezTo>
                    <a:pt x="10196" y="38214"/>
                    <a:pt x="22649" y="39485"/>
                    <a:pt x="31862" y="33131"/>
                  </a:cubicBezTo>
                  <a:cubicBezTo>
                    <a:pt x="40885" y="27476"/>
                    <a:pt x="43595" y="15574"/>
                    <a:pt x="37941" y="6573"/>
                  </a:cubicBezTo>
                  <a:cubicBezTo>
                    <a:pt x="37453" y="5789"/>
                    <a:pt x="36903" y="5027"/>
                    <a:pt x="36310" y="4328"/>
                  </a:cubicBezTo>
                  <a:cubicBezTo>
                    <a:pt x="31777" y="219"/>
                    <a:pt x="25361" y="-1073"/>
                    <a:pt x="19579" y="939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F464F007-B933-8FB5-B9A7-27BFE4CA5A30}"/>
                </a:ext>
              </a:extLst>
            </p:cNvPr>
            <p:cNvSpPr/>
            <p:nvPr/>
          </p:nvSpPr>
          <p:spPr>
            <a:xfrm>
              <a:off x="6310759" y="4074357"/>
              <a:ext cx="42618" cy="39158"/>
            </a:xfrm>
            <a:custGeom>
              <a:avLst/>
              <a:gdLst>
                <a:gd name="connsiteX0" fmla="*/ 20563 w 42618"/>
                <a:gd name="connsiteY0" fmla="*/ 1100 h 39158"/>
                <a:gd name="connsiteX1" fmla="*/ 2561 w 42618"/>
                <a:gd name="connsiteY1" fmla="*/ 31809 h 39158"/>
                <a:gd name="connsiteX2" fmla="*/ 33482 w 42618"/>
                <a:gd name="connsiteY2" fmla="*/ 34987 h 39158"/>
                <a:gd name="connsiteX3" fmla="*/ 38904 w 42618"/>
                <a:gd name="connsiteY3" fmla="*/ 5527 h 39158"/>
                <a:gd name="connsiteX4" fmla="*/ 38141 w 42618"/>
                <a:gd name="connsiteY4" fmla="*/ 4489 h 39158"/>
                <a:gd name="connsiteX5" fmla="*/ 20563 w 42618"/>
                <a:gd name="connsiteY5" fmla="*/ 1100 h 3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18" h="39158">
                  <a:moveTo>
                    <a:pt x="20563" y="1100"/>
                  </a:moveTo>
                  <a:cubicBezTo>
                    <a:pt x="7008" y="4913"/>
                    <a:pt x="-5487" y="20161"/>
                    <a:pt x="2561" y="31809"/>
                  </a:cubicBezTo>
                  <a:cubicBezTo>
                    <a:pt x="10715" y="40239"/>
                    <a:pt x="23781" y="41594"/>
                    <a:pt x="33482" y="34987"/>
                  </a:cubicBezTo>
                  <a:cubicBezTo>
                    <a:pt x="43118" y="28357"/>
                    <a:pt x="45532" y="15163"/>
                    <a:pt x="38904" y="5527"/>
                  </a:cubicBezTo>
                  <a:cubicBezTo>
                    <a:pt x="38670" y="5167"/>
                    <a:pt x="38416" y="4828"/>
                    <a:pt x="38141" y="4489"/>
                  </a:cubicBezTo>
                  <a:cubicBezTo>
                    <a:pt x="33376" y="147"/>
                    <a:pt x="26599" y="-1166"/>
                    <a:pt x="20563" y="11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35E3C3E8-5A3A-551B-24EA-F9AD9E3662B7}"/>
                </a:ext>
              </a:extLst>
            </p:cNvPr>
            <p:cNvSpPr/>
            <p:nvPr/>
          </p:nvSpPr>
          <p:spPr>
            <a:xfrm>
              <a:off x="6278313" y="4199000"/>
              <a:ext cx="51081" cy="46455"/>
            </a:xfrm>
            <a:custGeom>
              <a:avLst/>
              <a:gdLst>
                <a:gd name="connsiteX0" fmla="*/ 24205 w 51081"/>
                <a:gd name="connsiteY0" fmla="*/ 1200 h 46455"/>
                <a:gd name="connsiteX1" fmla="*/ 3026 w 51081"/>
                <a:gd name="connsiteY1" fmla="*/ 37628 h 46455"/>
                <a:gd name="connsiteX2" fmla="*/ 39878 w 51081"/>
                <a:gd name="connsiteY2" fmla="*/ 41440 h 46455"/>
                <a:gd name="connsiteX3" fmla="*/ 47354 w 51081"/>
                <a:gd name="connsiteY3" fmla="*/ 8126 h 46455"/>
                <a:gd name="connsiteX4" fmla="*/ 45384 w 51081"/>
                <a:gd name="connsiteY4" fmla="*/ 5436 h 46455"/>
                <a:gd name="connsiteX5" fmla="*/ 24205 w 51081"/>
                <a:gd name="connsiteY5" fmla="*/ 1200 h 4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81" h="46455">
                  <a:moveTo>
                    <a:pt x="24205" y="1200"/>
                  </a:moveTo>
                  <a:cubicBezTo>
                    <a:pt x="8321" y="5860"/>
                    <a:pt x="-6504" y="23862"/>
                    <a:pt x="3026" y="37628"/>
                  </a:cubicBezTo>
                  <a:cubicBezTo>
                    <a:pt x="12705" y="47751"/>
                    <a:pt x="28313" y="49382"/>
                    <a:pt x="39878" y="41440"/>
                  </a:cubicBezTo>
                  <a:cubicBezTo>
                    <a:pt x="51144" y="34303"/>
                    <a:pt x="54491" y="19393"/>
                    <a:pt x="47354" y="8126"/>
                  </a:cubicBezTo>
                  <a:cubicBezTo>
                    <a:pt x="46760" y="7194"/>
                    <a:pt x="46104" y="6284"/>
                    <a:pt x="45384" y="5436"/>
                  </a:cubicBezTo>
                  <a:cubicBezTo>
                    <a:pt x="39623" y="269"/>
                    <a:pt x="31512" y="-1363"/>
                    <a:pt x="24205" y="12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D0C6F128-BD60-11B5-9AD7-0A560D8B2DB3}"/>
                </a:ext>
              </a:extLst>
            </p:cNvPr>
            <p:cNvSpPr/>
            <p:nvPr/>
          </p:nvSpPr>
          <p:spPr>
            <a:xfrm>
              <a:off x="6243198" y="4329983"/>
              <a:ext cx="42520" cy="39161"/>
            </a:xfrm>
            <a:custGeom>
              <a:avLst/>
              <a:gdLst>
                <a:gd name="connsiteX0" fmla="*/ 20563 w 42520"/>
                <a:gd name="connsiteY0" fmla="*/ 1103 h 39161"/>
                <a:gd name="connsiteX1" fmla="*/ 2561 w 42520"/>
                <a:gd name="connsiteY1" fmla="*/ 31812 h 39161"/>
                <a:gd name="connsiteX2" fmla="*/ 33482 w 42520"/>
                <a:gd name="connsiteY2" fmla="*/ 34989 h 39161"/>
                <a:gd name="connsiteX3" fmla="*/ 38734 w 42520"/>
                <a:gd name="connsiteY3" fmla="*/ 5508 h 39161"/>
                <a:gd name="connsiteX4" fmla="*/ 38141 w 42520"/>
                <a:gd name="connsiteY4" fmla="*/ 4703 h 39161"/>
                <a:gd name="connsiteX5" fmla="*/ 20563 w 42520"/>
                <a:gd name="connsiteY5" fmla="*/ 1103 h 3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20" h="39161">
                  <a:moveTo>
                    <a:pt x="20563" y="1103"/>
                  </a:moveTo>
                  <a:cubicBezTo>
                    <a:pt x="7008" y="4915"/>
                    <a:pt x="-5487" y="20164"/>
                    <a:pt x="2561" y="31812"/>
                  </a:cubicBezTo>
                  <a:cubicBezTo>
                    <a:pt x="10715" y="40242"/>
                    <a:pt x="23782" y="41597"/>
                    <a:pt x="33482" y="34989"/>
                  </a:cubicBezTo>
                  <a:cubicBezTo>
                    <a:pt x="43076" y="28297"/>
                    <a:pt x="45426" y="15081"/>
                    <a:pt x="38734" y="5508"/>
                  </a:cubicBezTo>
                  <a:cubicBezTo>
                    <a:pt x="38544" y="5233"/>
                    <a:pt x="38332" y="4957"/>
                    <a:pt x="38141" y="4703"/>
                  </a:cubicBezTo>
                  <a:cubicBezTo>
                    <a:pt x="33482" y="193"/>
                    <a:pt x="26619" y="-1205"/>
                    <a:pt x="20563" y="1103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1D821F14-13CA-A0B9-6F46-9F16A3250190}"/>
                </a:ext>
              </a:extLst>
            </p:cNvPr>
            <p:cNvSpPr/>
            <p:nvPr/>
          </p:nvSpPr>
          <p:spPr>
            <a:xfrm>
              <a:off x="6217285" y="4438121"/>
              <a:ext cx="40747" cy="37263"/>
            </a:xfrm>
            <a:custGeom>
              <a:avLst/>
              <a:gdLst>
                <a:gd name="connsiteX0" fmla="*/ 19578 w 40747"/>
                <a:gd name="connsiteY0" fmla="*/ 976 h 37263"/>
                <a:gd name="connsiteX1" fmla="*/ 2423 w 40747"/>
                <a:gd name="connsiteY1" fmla="*/ 30203 h 37263"/>
                <a:gd name="connsiteX2" fmla="*/ 31862 w 40747"/>
                <a:gd name="connsiteY2" fmla="*/ 33380 h 37263"/>
                <a:gd name="connsiteX3" fmla="*/ 37644 w 40747"/>
                <a:gd name="connsiteY3" fmla="*/ 6441 h 37263"/>
                <a:gd name="connsiteX4" fmla="*/ 36098 w 40747"/>
                <a:gd name="connsiteY4" fmla="*/ 4365 h 37263"/>
                <a:gd name="connsiteX5" fmla="*/ 19578 w 40747"/>
                <a:gd name="connsiteY5" fmla="*/ 976 h 3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47" h="37263">
                  <a:moveTo>
                    <a:pt x="19578" y="976"/>
                  </a:moveTo>
                  <a:cubicBezTo>
                    <a:pt x="6659" y="4789"/>
                    <a:pt x="-5201" y="19190"/>
                    <a:pt x="2423" y="30203"/>
                  </a:cubicBezTo>
                  <a:cubicBezTo>
                    <a:pt x="10175" y="38251"/>
                    <a:pt x="22565" y="39586"/>
                    <a:pt x="31862" y="33380"/>
                  </a:cubicBezTo>
                  <a:cubicBezTo>
                    <a:pt x="40906" y="27535"/>
                    <a:pt x="43490" y="15484"/>
                    <a:pt x="37644" y="6441"/>
                  </a:cubicBezTo>
                  <a:cubicBezTo>
                    <a:pt x="37178" y="5720"/>
                    <a:pt x="36648" y="5021"/>
                    <a:pt x="36098" y="4365"/>
                  </a:cubicBezTo>
                  <a:cubicBezTo>
                    <a:pt x="31672" y="214"/>
                    <a:pt x="25276" y="-1099"/>
                    <a:pt x="19578" y="976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B2F1D15A-948F-0022-33CA-6239997D2A76}"/>
                </a:ext>
              </a:extLst>
            </p:cNvPr>
            <p:cNvSpPr/>
            <p:nvPr/>
          </p:nvSpPr>
          <p:spPr>
            <a:xfrm>
              <a:off x="6201721" y="4531741"/>
              <a:ext cx="40760" cy="37122"/>
            </a:xfrm>
            <a:custGeom>
              <a:avLst/>
              <a:gdLst>
                <a:gd name="connsiteX0" fmla="*/ 19471 w 40760"/>
                <a:gd name="connsiteY0" fmla="*/ 967 h 37122"/>
                <a:gd name="connsiteX1" fmla="*/ 2316 w 40760"/>
                <a:gd name="connsiteY1" fmla="*/ 30194 h 37122"/>
                <a:gd name="connsiteX2" fmla="*/ 31755 w 40760"/>
                <a:gd name="connsiteY2" fmla="*/ 33158 h 37122"/>
                <a:gd name="connsiteX3" fmla="*/ 37833 w 40760"/>
                <a:gd name="connsiteY3" fmla="*/ 6600 h 37122"/>
                <a:gd name="connsiteX4" fmla="*/ 36202 w 40760"/>
                <a:gd name="connsiteY4" fmla="*/ 4355 h 37122"/>
                <a:gd name="connsiteX5" fmla="*/ 19471 w 40760"/>
                <a:gd name="connsiteY5" fmla="*/ 967 h 3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60" h="37122">
                  <a:moveTo>
                    <a:pt x="19471" y="967"/>
                  </a:moveTo>
                  <a:cubicBezTo>
                    <a:pt x="6763" y="4567"/>
                    <a:pt x="-5097" y="19180"/>
                    <a:pt x="2316" y="30194"/>
                  </a:cubicBezTo>
                  <a:cubicBezTo>
                    <a:pt x="10131" y="38178"/>
                    <a:pt x="22521" y="39406"/>
                    <a:pt x="31755" y="33158"/>
                  </a:cubicBezTo>
                  <a:cubicBezTo>
                    <a:pt x="40777" y="27503"/>
                    <a:pt x="43488" y="15601"/>
                    <a:pt x="37833" y="6600"/>
                  </a:cubicBezTo>
                  <a:cubicBezTo>
                    <a:pt x="37346" y="5817"/>
                    <a:pt x="36795" y="5054"/>
                    <a:pt x="36202" y="4355"/>
                  </a:cubicBezTo>
                  <a:cubicBezTo>
                    <a:pt x="31691" y="204"/>
                    <a:pt x="25253" y="-1087"/>
                    <a:pt x="19471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D2ED56F4-38A9-8697-6B16-146AA9B8AE2F}"/>
                </a:ext>
              </a:extLst>
            </p:cNvPr>
            <p:cNvSpPr/>
            <p:nvPr/>
          </p:nvSpPr>
          <p:spPr>
            <a:xfrm>
              <a:off x="6173443" y="4666015"/>
              <a:ext cx="40638" cy="37254"/>
            </a:xfrm>
            <a:custGeom>
              <a:avLst/>
              <a:gdLst>
                <a:gd name="connsiteX0" fmla="*/ 19369 w 40638"/>
                <a:gd name="connsiteY0" fmla="*/ 967 h 37254"/>
                <a:gd name="connsiteX1" fmla="*/ 2426 w 40638"/>
                <a:gd name="connsiteY1" fmla="*/ 30194 h 37254"/>
                <a:gd name="connsiteX2" fmla="*/ 31864 w 40638"/>
                <a:gd name="connsiteY2" fmla="*/ 33370 h 37254"/>
                <a:gd name="connsiteX3" fmla="*/ 37371 w 40638"/>
                <a:gd name="connsiteY3" fmla="*/ 6071 h 37254"/>
                <a:gd name="connsiteX4" fmla="*/ 36100 w 40638"/>
                <a:gd name="connsiteY4" fmla="*/ 4355 h 37254"/>
                <a:gd name="connsiteX5" fmla="*/ 19369 w 40638"/>
                <a:gd name="connsiteY5" fmla="*/ 967 h 3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38" h="37254">
                  <a:moveTo>
                    <a:pt x="19369" y="967"/>
                  </a:moveTo>
                  <a:cubicBezTo>
                    <a:pt x="6661" y="4779"/>
                    <a:pt x="-5199" y="19181"/>
                    <a:pt x="2426" y="30194"/>
                  </a:cubicBezTo>
                  <a:cubicBezTo>
                    <a:pt x="10177" y="38242"/>
                    <a:pt x="22567" y="39576"/>
                    <a:pt x="31864" y="33370"/>
                  </a:cubicBezTo>
                  <a:cubicBezTo>
                    <a:pt x="40929" y="27355"/>
                    <a:pt x="43386" y="15135"/>
                    <a:pt x="37371" y="6071"/>
                  </a:cubicBezTo>
                  <a:cubicBezTo>
                    <a:pt x="36990" y="5478"/>
                    <a:pt x="36566" y="4906"/>
                    <a:pt x="36100" y="4355"/>
                  </a:cubicBezTo>
                  <a:cubicBezTo>
                    <a:pt x="31589" y="204"/>
                    <a:pt x="25151" y="-1087"/>
                    <a:pt x="19369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149D7063-D93E-5707-25A9-EBF2F7E5642D}"/>
                </a:ext>
              </a:extLst>
            </p:cNvPr>
            <p:cNvSpPr/>
            <p:nvPr/>
          </p:nvSpPr>
          <p:spPr>
            <a:xfrm>
              <a:off x="6265009" y="3873659"/>
              <a:ext cx="137825" cy="91983"/>
            </a:xfrm>
            <a:custGeom>
              <a:avLst/>
              <a:gdLst>
                <a:gd name="connsiteX0" fmla="*/ 16330 w 137825"/>
                <a:gd name="connsiteY0" fmla="*/ 85104 h 91983"/>
                <a:gd name="connsiteX1" fmla="*/ 235 w 137825"/>
                <a:gd name="connsiteY1" fmla="*/ 45712 h 91983"/>
                <a:gd name="connsiteX2" fmla="*/ 36662 w 137825"/>
                <a:gd name="connsiteY2" fmla="*/ 3354 h 91983"/>
                <a:gd name="connsiteX3" fmla="*/ 89185 w 137825"/>
                <a:gd name="connsiteY3" fmla="*/ 5895 h 91983"/>
                <a:gd name="connsiteX4" fmla="*/ 131543 w 137825"/>
                <a:gd name="connsiteY4" fmla="*/ 28980 h 91983"/>
                <a:gd name="connsiteX5" fmla="*/ 136118 w 137825"/>
                <a:gd name="connsiteY5" fmla="*/ 46368 h 91983"/>
                <a:gd name="connsiteX6" fmla="*/ 118730 w 137825"/>
                <a:gd name="connsiteY6" fmla="*/ 50942 h 91983"/>
                <a:gd name="connsiteX7" fmla="*/ 117565 w 137825"/>
                <a:gd name="connsiteY7" fmla="*/ 50159 h 91983"/>
                <a:gd name="connsiteX8" fmla="*/ 80926 w 137825"/>
                <a:gd name="connsiteY8" fmla="*/ 28980 h 91983"/>
                <a:gd name="connsiteX9" fmla="*/ 45557 w 137825"/>
                <a:gd name="connsiteY9" fmla="*/ 26862 h 91983"/>
                <a:gd name="connsiteX10" fmla="*/ 26284 w 137825"/>
                <a:gd name="connsiteY10" fmla="*/ 48041 h 91983"/>
                <a:gd name="connsiteX11" fmla="*/ 37086 w 137825"/>
                <a:gd name="connsiteY11" fmla="*/ 67949 h 91983"/>
                <a:gd name="connsiteX12" fmla="*/ 42931 w 137825"/>
                <a:gd name="connsiteY12" fmla="*/ 84617 h 91983"/>
                <a:gd name="connsiteX13" fmla="*/ 42804 w 137825"/>
                <a:gd name="connsiteY13" fmla="*/ 84892 h 91983"/>
                <a:gd name="connsiteX14" fmla="*/ 25798 w 137825"/>
                <a:gd name="connsiteY14" fmla="*/ 90674 h 91983"/>
                <a:gd name="connsiteX15" fmla="*/ 25649 w 137825"/>
                <a:gd name="connsiteY15" fmla="*/ 90611 h 91983"/>
                <a:gd name="connsiteX16" fmla="*/ 16330 w 137825"/>
                <a:gd name="connsiteY16" fmla="*/ 85104 h 9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825" h="91983">
                  <a:moveTo>
                    <a:pt x="16330" y="85104"/>
                  </a:moveTo>
                  <a:cubicBezTo>
                    <a:pt x="4809" y="75425"/>
                    <a:pt x="-1206" y="60685"/>
                    <a:pt x="235" y="45712"/>
                  </a:cubicBezTo>
                  <a:cubicBezTo>
                    <a:pt x="3390" y="25845"/>
                    <a:pt x="17474" y="9432"/>
                    <a:pt x="36662" y="3354"/>
                  </a:cubicBezTo>
                  <a:cubicBezTo>
                    <a:pt x="53944" y="-1856"/>
                    <a:pt x="72497" y="-967"/>
                    <a:pt x="89185" y="5895"/>
                  </a:cubicBezTo>
                  <a:cubicBezTo>
                    <a:pt x="104180" y="11867"/>
                    <a:pt x="118391" y="19619"/>
                    <a:pt x="131543" y="28980"/>
                  </a:cubicBezTo>
                  <a:cubicBezTo>
                    <a:pt x="137600" y="32517"/>
                    <a:pt x="139654" y="40290"/>
                    <a:pt x="136118" y="46368"/>
                  </a:cubicBezTo>
                  <a:cubicBezTo>
                    <a:pt x="132581" y="52425"/>
                    <a:pt x="124808" y="54458"/>
                    <a:pt x="118730" y="50942"/>
                  </a:cubicBezTo>
                  <a:cubicBezTo>
                    <a:pt x="118328" y="50688"/>
                    <a:pt x="117946" y="50434"/>
                    <a:pt x="117565" y="50159"/>
                  </a:cubicBezTo>
                  <a:cubicBezTo>
                    <a:pt x="106256" y="41645"/>
                    <a:pt x="93951" y="34529"/>
                    <a:pt x="80926" y="28980"/>
                  </a:cubicBezTo>
                  <a:cubicBezTo>
                    <a:pt x="69722" y="24257"/>
                    <a:pt x="57248" y="23495"/>
                    <a:pt x="45557" y="26862"/>
                  </a:cubicBezTo>
                  <a:cubicBezTo>
                    <a:pt x="35688" y="29763"/>
                    <a:pt x="28233" y="37939"/>
                    <a:pt x="26284" y="48041"/>
                  </a:cubicBezTo>
                  <a:cubicBezTo>
                    <a:pt x="25734" y="56216"/>
                    <a:pt x="29948" y="63968"/>
                    <a:pt x="37086" y="67949"/>
                  </a:cubicBezTo>
                  <a:cubicBezTo>
                    <a:pt x="43312" y="70935"/>
                    <a:pt x="45917" y="78412"/>
                    <a:pt x="42931" y="84617"/>
                  </a:cubicBezTo>
                  <a:cubicBezTo>
                    <a:pt x="42888" y="84722"/>
                    <a:pt x="42846" y="84807"/>
                    <a:pt x="42804" y="84892"/>
                  </a:cubicBezTo>
                  <a:cubicBezTo>
                    <a:pt x="39712" y="91183"/>
                    <a:pt x="32088" y="93787"/>
                    <a:pt x="25798" y="90674"/>
                  </a:cubicBezTo>
                  <a:cubicBezTo>
                    <a:pt x="25734" y="90653"/>
                    <a:pt x="25692" y="90632"/>
                    <a:pt x="25649" y="90611"/>
                  </a:cubicBezTo>
                  <a:cubicBezTo>
                    <a:pt x="22282" y="89234"/>
                    <a:pt x="19147" y="87391"/>
                    <a:pt x="16330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70494D31-31DA-3BF7-0977-4112EB2DC232}"/>
                </a:ext>
              </a:extLst>
            </p:cNvPr>
            <p:cNvSpPr/>
            <p:nvPr/>
          </p:nvSpPr>
          <p:spPr>
            <a:xfrm>
              <a:off x="6240055" y="3960280"/>
              <a:ext cx="137029" cy="91697"/>
            </a:xfrm>
            <a:custGeom>
              <a:avLst/>
              <a:gdLst>
                <a:gd name="connsiteX0" fmla="*/ 16293 w 137029"/>
                <a:gd name="connsiteY0" fmla="*/ 85316 h 91697"/>
                <a:gd name="connsiteX1" fmla="*/ 197 w 137029"/>
                <a:gd name="connsiteY1" fmla="*/ 45712 h 91697"/>
                <a:gd name="connsiteX2" fmla="*/ 36625 w 137029"/>
                <a:gd name="connsiteY2" fmla="*/ 3354 h 91697"/>
                <a:gd name="connsiteX3" fmla="*/ 89149 w 137029"/>
                <a:gd name="connsiteY3" fmla="*/ 5895 h 91697"/>
                <a:gd name="connsiteX4" fmla="*/ 131506 w 137029"/>
                <a:gd name="connsiteY4" fmla="*/ 28980 h 91697"/>
                <a:gd name="connsiteX5" fmla="*/ 134895 w 137029"/>
                <a:gd name="connsiteY5" fmla="*/ 46559 h 91697"/>
                <a:gd name="connsiteX6" fmla="*/ 117634 w 137029"/>
                <a:gd name="connsiteY6" fmla="*/ 50371 h 91697"/>
                <a:gd name="connsiteX7" fmla="*/ 117316 w 137029"/>
                <a:gd name="connsiteY7" fmla="*/ 50159 h 91697"/>
                <a:gd name="connsiteX8" fmla="*/ 80888 w 137029"/>
                <a:gd name="connsiteY8" fmla="*/ 28980 h 91697"/>
                <a:gd name="connsiteX9" fmla="*/ 45308 w 137029"/>
                <a:gd name="connsiteY9" fmla="*/ 26862 h 91697"/>
                <a:gd name="connsiteX10" fmla="*/ 26035 w 137029"/>
                <a:gd name="connsiteY10" fmla="*/ 48041 h 91697"/>
                <a:gd name="connsiteX11" fmla="*/ 37049 w 137029"/>
                <a:gd name="connsiteY11" fmla="*/ 67949 h 91697"/>
                <a:gd name="connsiteX12" fmla="*/ 41814 w 137029"/>
                <a:gd name="connsiteY12" fmla="*/ 85273 h 91697"/>
                <a:gd name="connsiteX13" fmla="*/ 25612 w 137029"/>
                <a:gd name="connsiteY13" fmla="*/ 90611 h 91697"/>
                <a:gd name="connsiteX14" fmla="*/ 16293 w 137029"/>
                <a:gd name="connsiteY14" fmla="*/ 85316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029" h="91697">
                  <a:moveTo>
                    <a:pt x="16293" y="85316"/>
                  </a:moveTo>
                  <a:cubicBezTo>
                    <a:pt x="4899" y="75468"/>
                    <a:pt x="-1094" y="60727"/>
                    <a:pt x="197" y="45712"/>
                  </a:cubicBezTo>
                  <a:cubicBezTo>
                    <a:pt x="3353" y="25845"/>
                    <a:pt x="17437" y="9432"/>
                    <a:pt x="36625" y="3354"/>
                  </a:cubicBezTo>
                  <a:cubicBezTo>
                    <a:pt x="53907" y="-1856"/>
                    <a:pt x="72460" y="-967"/>
                    <a:pt x="89149" y="5895"/>
                  </a:cubicBezTo>
                  <a:cubicBezTo>
                    <a:pt x="104122" y="11931"/>
                    <a:pt x="118333" y="19683"/>
                    <a:pt x="131506" y="28980"/>
                  </a:cubicBezTo>
                  <a:cubicBezTo>
                    <a:pt x="137267" y="32919"/>
                    <a:pt x="138791" y="40756"/>
                    <a:pt x="134895" y="46559"/>
                  </a:cubicBezTo>
                  <a:cubicBezTo>
                    <a:pt x="131188" y="52383"/>
                    <a:pt x="123458" y="54077"/>
                    <a:pt x="117634" y="50371"/>
                  </a:cubicBezTo>
                  <a:cubicBezTo>
                    <a:pt x="117528" y="50307"/>
                    <a:pt x="117422" y="50222"/>
                    <a:pt x="117316" y="50159"/>
                  </a:cubicBezTo>
                  <a:cubicBezTo>
                    <a:pt x="105943" y="41836"/>
                    <a:pt x="93745" y="34741"/>
                    <a:pt x="80888" y="28980"/>
                  </a:cubicBezTo>
                  <a:cubicBezTo>
                    <a:pt x="69622" y="24257"/>
                    <a:pt x="57062" y="23495"/>
                    <a:pt x="45308" y="26862"/>
                  </a:cubicBezTo>
                  <a:cubicBezTo>
                    <a:pt x="35503" y="29891"/>
                    <a:pt x="28132" y="38002"/>
                    <a:pt x="26035" y="48041"/>
                  </a:cubicBezTo>
                  <a:cubicBezTo>
                    <a:pt x="25527" y="56258"/>
                    <a:pt x="29827" y="64010"/>
                    <a:pt x="37049" y="67949"/>
                  </a:cubicBezTo>
                  <a:cubicBezTo>
                    <a:pt x="43148" y="71422"/>
                    <a:pt x="45287" y="79174"/>
                    <a:pt x="41814" y="85273"/>
                  </a:cubicBezTo>
                  <a:cubicBezTo>
                    <a:pt x="38595" y="90949"/>
                    <a:pt x="31585" y="93258"/>
                    <a:pt x="25612" y="90611"/>
                  </a:cubicBezTo>
                  <a:cubicBezTo>
                    <a:pt x="22287" y="89277"/>
                    <a:pt x="19153" y="87476"/>
                    <a:pt x="16293" y="85316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2B567C60-3007-D881-F115-9C4E5D1C2916}"/>
                </a:ext>
              </a:extLst>
            </p:cNvPr>
            <p:cNvSpPr/>
            <p:nvPr/>
          </p:nvSpPr>
          <p:spPr>
            <a:xfrm>
              <a:off x="6208919" y="4053059"/>
              <a:ext cx="137393" cy="91967"/>
            </a:xfrm>
            <a:custGeom>
              <a:avLst/>
              <a:gdLst>
                <a:gd name="connsiteX0" fmla="*/ 16509 w 137393"/>
                <a:gd name="connsiteY0" fmla="*/ 85300 h 91967"/>
                <a:gd name="connsiteX1" fmla="*/ 201 w 137393"/>
                <a:gd name="connsiteY1" fmla="*/ 45696 h 91967"/>
                <a:gd name="connsiteX2" fmla="*/ 36840 w 137393"/>
                <a:gd name="connsiteY2" fmla="*/ 3338 h 91967"/>
                <a:gd name="connsiteX3" fmla="*/ 89364 w 137393"/>
                <a:gd name="connsiteY3" fmla="*/ 5880 h 91967"/>
                <a:gd name="connsiteX4" fmla="*/ 131721 w 137393"/>
                <a:gd name="connsiteY4" fmla="*/ 28964 h 91967"/>
                <a:gd name="connsiteX5" fmla="*/ 135321 w 137393"/>
                <a:gd name="connsiteY5" fmla="*/ 46543 h 91967"/>
                <a:gd name="connsiteX6" fmla="*/ 118061 w 137393"/>
                <a:gd name="connsiteY6" fmla="*/ 50355 h 91967"/>
                <a:gd name="connsiteX7" fmla="*/ 117743 w 137393"/>
                <a:gd name="connsiteY7" fmla="*/ 50143 h 91967"/>
                <a:gd name="connsiteX8" fmla="*/ 81104 w 137393"/>
                <a:gd name="connsiteY8" fmla="*/ 28964 h 91967"/>
                <a:gd name="connsiteX9" fmla="*/ 45735 w 137393"/>
                <a:gd name="connsiteY9" fmla="*/ 26846 h 91967"/>
                <a:gd name="connsiteX10" fmla="*/ 26463 w 137393"/>
                <a:gd name="connsiteY10" fmla="*/ 48025 h 91967"/>
                <a:gd name="connsiteX11" fmla="*/ 37263 w 137393"/>
                <a:gd name="connsiteY11" fmla="*/ 67933 h 91967"/>
                <a:gd name="connsiteX12" fmla="*/ 43109 w 137393"/>
                <a:gd name="connsiteY12" fmla="*/ 84601 h 91967"/>
                <a:gd name="connsiteX13" fmla="*/ 42982 w 137393"/>
                <a:gd name="connsiteY13" fmla="*/ 84876 h 91967"/>
                <a:gd name="connsiteX14" fmla="*/ 25975 w 137393"/>
                <a:gd name="connsiteY14" fmla="*/ 90658 h 91967"/>
                <a:gd name="connsiteX15" fmla="*/ 25827 w 137393"/>
                <a:gd name="connsiteY15" fmla="*/ 90595 h 91967"/>
                <a:gd name="connsiteX16" fmla="*/ 16509 w 137393"/>
                <a:gd name="connsiteY16" fmla="*/ 85300 h 9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93" h="91967">
                  <a:moveTo>
                    <a:pt x="16509" y="85300"/>
                  </a:moveTo>
                  <a:cubicBezTo>
                    <a:pt x="4966" y="75537"/>
                    <a:pt x="-1112" y="60754"/>
                    <a:pt x="201" y="45696"/>
                  </a:cubicBezTo>
                  <a:cubicBezTo>
                    <a:pt x="3526" y="25830"/>
                    <a:pt x="17652" y="9480"/>
                    <a:pt x="36840" y="3338"/>
                  </a:cubicBezTo>
                  <a:cubicBezTo>
                    <a:pt x="54122" y="-1850"/>
                    <a:pt x="72654" y="-961"/>
                    <a:pt x="89364" y="5880"/>
                  </a:cubicBezTo>
                  <a:cubicBezTo>
                    <a:pt x="104337" y="11894"/>
                    <a:pt x="118548" y="19646"/>
                    <a:pt x="131721" y="28964"/>
                  </a:cubicBezTo>
                  <a:cubicBezTo>
                    <a:pt x="137567" y="32840"/>
                    <a:pt x="139176" y="40697"/>
                    <a:pt x="135321" y="46543"/>
                  </a:cubicBezTo>
                  <a:cubicBezTo>
                    <a:pt x="131615" y="52367"/>
                    <a:pt x="123885" y="54061"/>
                    <a:pt x="118061" y="50355"/>
                  </a:cubicBezTo>
                  <a:cubicBezTo>
                    <a:pt x="117955" y="50291"/>
                    <a:pt x="117849" y="50207"/>
                    <a:pt x="117743" y="50143"/>
                  </a:cubicBezTo>
                  <a:cubicBezTo>
                    <a:pt x="106285" y="41863"/>
                    <a:pt x="94002" y="34767"/>
                    <a:pt x="81104" y="28964"/>
                  </a:cubicBezTo>
                  <a:cubicBezTo>
                    <a:pt x="69900" y="24242"/>
                    <a:pt x="57426" y="23479"/>
                    <a:pt x="45735" y="26846"/>
                  </a:cubicBezTo>
                  <a:cubicBezTo>
                    <a:pt x="35908" y="29832"/>
                    <a:pt x="28517" y="37965"/>
                    <a:pt x="26463" y="48025"/>
                  </a:cubicBezTo>
                  <a:cubicBezTo>
                    <a:pt x="25912" y="56201"/>
                    <a:pt x="30127" y="63952"/>
                    <a:pt x="37263" y="67933"/>
                  </a:cubicBezTo>
                  <a:cubicBezTo>
                    <a:pt x="43490" y="70919"/>
                    <a:pt x="46095" y="78395"/>
                    <a:pt x="43109" y="84601"/>
                  </a:cubicBezTo>
                  <a:cubicBezTo>
                    <a:pt x="43067" y="84707"/>
                    <a:pt x="43024" y="84791"/>
                    <a:pt x="42982" y="84876"/>
                  </a:cubicBezTo>
                  <a:cubicBezTo>
                    <a:pt x="39890" y="91167"/>
                    <a:pt x="32265" y="93772"/>
                    <a:pt x="25975" y="90658"/>
                  </a:cubicBezTo>
                  <a:cubicBezTo>
                    <a:pt x="25912" y="90637"/>
                    <a:pt x="25869" y="90616"/>
                    <a:pt x="25827" y="90595"/>
                  </a:cubicBezTo>
                  <a:cubicBezTo>
                    <a:pt x="22502" y="89260"/>
                    <a:pt x="19347" y="87481"/>
                    <a:pt x="16509" y="85300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DA62136A-2292-80C1-E5ED-23241926B2C8}"/>
                </a:ext>
              </a:extLst>
            </p:cNvPr>
            <p:cNvSpPr/>
            <p:nvPr/>
          </p:nvSpPr>
          <p:spPr>
            <a:xfrm>
              <a:off x="6180103" y="4180894"/>
              <a:ext cx="137341" cy="92036"/>
            </a:xfrm>
            <a:custGeom>
              <a:avLst/>
              <a:gdLst>
                <a:gd name="connsiteX0" fmla="*/ 16309 w 137341"/>
                <a:gd name="connsiteY0" fmla="*/ 85385 h 92036"/>
                <a:gd name="connsiteX1" fmla="*/ 213 w 137341"/>
                <a:gd name="connsiteY1" fmla="*/ 45780 h 92036"/>
                <a:gd name="connsiteX2" fmla="*/ 36641 w 137341"/>
                <a:gd name="connsiteY2" fmla="*/ 3422 h 92036"/>
                <a:gd name="connsiteX3" fmla="*/ 89376 w 137341"/>
                <a:gd name="connsiteY3" fmla="*/ 5752 h 92036"/>
                <a:gd name="connsiteX4" fmla="*/ 131733 w 137341"/>
                <a:gd name="connsiteY4" fmla="*/ 29049 h 92036"/>
                <a:gd name="connsiteX5" fmla="*/ 135313 w 137341"/>
                <a:gd name="connsiteY5" fmla="*/ 46352 h 92036"/>
                <a:gd name="connsiteX6" fmla="*/ 135122 w 137341"/>
                <a:gd name="connsiteY6" fmla="*/ 46627 h 92036"/>
                <a:gd name="connsiteX7" fmla="*/ 117544 w 137341"/>
                <a:gd name="connsiteY7" fmla="*/ 50228 h 92036"/>
                <a:gd name="connsiteX8" fmla="*/ 81116 w 137341"/>
                <a:gd name="connsiteY8" fmla="*/ 29049 h 92036"/>
                <a:gd name="connsiteX9" fmla="*/ 45748 w 137341"/>
                <a:gd name="connsiteY9" fmla="*/ 26719 h 92036"/>
                <a:gd name="connsiteX10" fmla="*/ 26263 w 137341"/>
                <a:gd name="connsiteY10" fmla="*/ 47898 h 92036"/>
                <a:gd name="connsiteX11" fmla="*/ 37276 w 137341"/>
                <a:gd name="connsiteY11" fmla="*/ 67806 h 92036"/>
                <a:gd name="connsiteX12" fmla="*/ 42804 w 137341"/>
                <a:gd name="connsiteY12" fmla="*/ 84897 h 92036"/>
                <a:gd name="connsiteX13" fmla="*/ 42783 w 137341"/>
                <a:gd name="connsiteY13" fmla="*/ 84961 h 92036"/>
                <a:gd name="connsiteX14" fmla="*/ 26115 w 137341"/>
                <a:gd name="connsiteY14" fmla="*/ 90806 h 92036"/>
                <a:gd name="connsiteX15" fmla="*/ 25839 w 137341"/>
                <a:gd name="connsiteY15" fmla="*/ 90679 h 92036"/>
                <a:gd name="connsiteX16" fmla="*/ 16309 w 137341"/>
                <a:gd name="connsiteY16" fmla="*/ 85385 h 9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41" h="92036">
                  <a:moveTo>
                    <a:pt x="16309" y="85385"/>
                  </a:moveTo>
                  <a:cubicBezTo>
                    <a:pt x="4851" y="75578"/>
                    <a:pt x="-1142" y="60817"/>
                    <a:pt x="213" y="45780"/>
                  </a:cubicBezTo>
                  <a:cubicBezTo>
                    <a:pt x="3496" y="25977"/>
                    <a:pt x="17537" y="9627"/>
                    <a:pt x="36641" y="3422"/>
                  </a:cubicBezTo>
                  <a:cubicBezTo>
                    <a:pt x="53965" y="-1830"/>
                    <a:pt x="72581" y="-1004"/>
                    <a:pt x="89376" y="5752"/>
                  </a:cubicBezTo>
                  <a:cubicBezTo>
                    <a:pt x="104392" y="11767"/>
                    <a:pt x="118624" y="19581"/>
                    <a:pt x="131733" y="29049"/>
                  </a:cubicBezTo>
                  <a:cubicBezTo>
                    <a:pt x="137494" y="32840"/>
                    <a:pt x="139103" y="40591"/>
                    <a:pt x="135313" y="46352"/>
                  </a:cubicBezTo>
                  <a:cubicBezTo>
                    <a:pt x="135249" y="46458"/>
                    <a:pt x="135185" y="46542"/>
                    <a:pt x="135122" y="46627"/>
                  </a:cubicBezTo>
                  <a:cubicBezTo>
                    <a:pt x="131183" y="52366"/>
                    <a:pt x="123410" y="53955"/>
                    <a:pt x="117544" y="50228"/>
                  </a:cubicBezTo>
                  <a:cubicBezTo>
                    <a:pt x="106277" y="41756"/>
                    <a:pt x="94057" y="34640"/>
                    <a:pt x="81116" y="29049"/>
                  </a:cubicBezTo>
                  <a:cubicBezTo>
                    <a:pt x="69934" y="24262"/>
                    <a:pt x="57460" y="23436"/>
                    <a:pt x="45748" y="26719"/>
                  </a:cubicBezTo>
                  <a:cubicBezTo>
                    <a:pt x="35857" y="29684"/>
                    <a:pt x="28381" y="37796"/>
                    <a:pt x="26263" y="47898"/>
                  </a:cubicBezTo>
                  <a:cubicBezTo>
                    <a:pt x="25755" y="56115"/>
                    <a:pt x="30054" y="63866"/>
                    <a:pt x="37276" y="67806"/>
                  </a:cubicBezTo>
                  <a:cubicBezTo>
                    <a:pt x="43524" y="71004"/>
                    <a:pt x="46002" y="78649"/>
                    <a:pt x="42804" y="84897"/>
                  </a:cubicBezTo>
                  <a:cubicBezTo>
                    <a:pt x="42804" y="84919"/>
                    <a:pt x="42783" y="84939"/>
                    <a:pt x="42783" y="84961"/>
                  </a:cubicBezTo>
                  <a:cubicBezTo>
                    <a:pt x="39796" y="91187"/>
                    <a:pt x="32320" y="93792"/>
                    <a:pt x="26115" y="90806"/>
                  </a:cubicBezTo>
                  <a:cubicBezTo>
                    <a:pt x="26009" y="90764"/>
                    <a:pt x="25924" y="90721"/>
                    <a:pt x="25839" y="90679"/>
                  </a:cubicBezTo>
                  <a:cubicBezTo>
                    <a:pt x="22515" y="89197"/>
                    <a:pt x="19317" y="87439"/>
                    <a:pt x="16309" y="85385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333E65E1-1803-8F40-39CE-257B463F9269}"/>
                </a:ext>
              </a:extLst>
            </p:cNvPr>
            <p:cNvSpPr/>
            <p:nvPr/>
          </p:nvSpPr>
          <p:spPr>
            <a:xfrm>
              <a:off x="6143043" y="4296609"/>
              <a:ext cx="136842" cy="91973"/>
            </a:xfrm>
            <a:custGeom>
              <a:avLst/>
              <a:gdLst>
                <a:gd name="connsiteX0" fmla="*/ 16518 w 136842"/>
                <a:gd name="connsiteY0" fmla="*/ 85094 h 91973"/>
                <a:gd name="connsiteX1" fmla="*/ 211 w 136842"/>
                <a:gd name="connsiteY1" fmla="*/ 45702 h 91973"/>
                <a:gd name="connsiteX2" fmla="*/ 36850 w 136842"/>
                <a:gd name="connsiteY2" fmla="*/ 3344 h 91973"/>
                <a:gd name="connsiteX3" fmla="*/ 89373 w 136842"/>
                <a:gd name="connsiteY3" fmla="*/ 5674 h 91973"/>
                <a:gd name="connsiteX4" fmla="*/ 131731 w 136842"/>
                <a:gd name="connsiteY4" fmla="*/ 28971 h 91973"/>
                <a:gd name="connsiteX5" fmla="*/ 134357 w 136842"/>
                <a:gd name="connsiteY5" fmla="*/ 46739 h 91973"/>
                <a:gd name="connsiteX6" fmla="*/ 117753 w 136842"/>
                <a:gd name="connsiteY6" fmla="*/ 50149 h 91973"/>
                <a:gd name="connsiteX7" fmla="*/ 81114 w 136842"/>
                <a:gd name="connsiteY7" fmla="*/ 28971 h 91973"/>
                <a:gd name="connsiteX8" fmla="*/ 45745 w 136842"/>
                <a:gd name="connsiteY8" fmla="*/ 26853 h 91973"/>
                <a:gd name="connsiteX9" fmla="*/ 26472 w 136842"/>
                <a:gd name="connsiteY9" fmla="*/ 48031 h 91973"/>
                <a:gd name="connsiteX10" fmla="*/ 37274 w 136842"/>
                <a:gd name="connsiteY10" fmla="*/ 67940 h 91973"/>
                <a:gd name="connsiteX11" fmla="*/ 43119 w 136842"/>
                <a:gd name="connsiteY11" fmla="*/ 84607 h 91973"/>
                <a:gd name="connsiteX12" fmla="*/ 42992 w 136842"/>
                <a:gd name="connsiteY12" fmla="*/ 84882 h 91973"/>
                <a:gd name="connsiteX13" fmla="*/ 25985 w 136842"/>
                <a:gd name="connsiteY13" fmla="*/ 90664 h 91973"/>
                <a:gd name="connsiteX14" fmla="*/ 25837 w 136842"/>
                <a:gd name="connsiteY14" fmla="*/ 90601 h 91973"/>
                <a:gd name="connsiteX15" fmla="*/ 16518 w 136842"/>
                <a:gd name="connsiteY15" fmla="*/ 85094 h 91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42" h="91973">
                  <a:moveTo>
                    <a:pt x="16518" y="85094"/>
                  </a:moveTo>
                  <a:cubicBezTo>
                    <a:pt x="4955" y="75437"/>
                    <a:pt x="-1145" y="60717"/>
                    <a:pt x="211" y="45702"/>
                  </a:cubicBezTo>
                  <a:cubicBezTo>
                    <a:pt x="3535" y="25836"/>
                    <a:pt x="17662" y="9486"/>
                    <a:pt x="36850" y="3344"/>
                  </a:cubicBezTo>
                  <a:cubicBezTo>
                    <a:pt x="54132" y="-1802"/>
                    <a:pt x="72621" y="-976"/>
                    <a:pt x="89373" y="5674"/>
                  </a:cubicBezTo>
                  <a:cubicBezTo>
                    <a:pt x="104305" y="11858"/>
                    <a:pt x="118515" y="19673"/>
                    <a:pt x="131731" y="28971"/>
                  </a:cubicBezTo>
                  <a:cubicBezTo>
                    <a:pt x="137364" y="33164"/>
                    <a:pt x="138550" y="41106"/>
                    <a:pt x="134357" y="46739"/>
                  </a:cubicBezTo>
                  <a:cubicBezTo>
                    <a:pt x="130503" y="51949"/>
                    <a:pt x="123344" y="53411"/>
                    <a:pt x="117753" y="50149"/>
                  </a:cubicBezTo>
                  <a:cubicBezTo>
                    <a:pt x="106380" y="41720"/>
                    <a:pt x="94096" y="34604"/>
                    <a:pt x="81114" y="28971"/>
                  </a:cubicBezTo>
                  <a:cubicBezTo>
                    <a:pt x="69910" y="24248"/>
                    <a:pt x="57436" y="23485"/>
                    <a:pt x="45745" y="26853"/>
                  </a:cubicBezTo>
                  <a:cubicBezTo>
                    <a:pt x="35834" y="29712"/>
                    <a:pt x="28378" y="37908"/>
                    <a:pt x="26472" y="48031"/>
                  </a:cubicBezTo>
                  <a:cubicBezTo>
                    <a:pt x="25921" y="56207"/>
                    <a:pt x="30136" y="63958"/>
                    <a:pt x="37274" y="67940"/>
                  </a:cubicBezTo>
                  <a:cubicBezTo>
                    <a:pt x="43500" y="70926"/>
                    <a:pt x="46105" y="78402"/>
                    <a:pt x="43119" y="84607"/>
                  </a:cubicBezTo>
                  <a:cubicBezTo>
                    <a:pt x="43076" y="84713"/>
                    <a:pt x="43034" y="84798"/>
                    <a:pt x="42992" y="84882"/>
                  </a:cubicBezTo>
                  <a:cubicBezTo>
                    <a:pt x="39900" y="91173"/>
                    <a:pt x="32275" y="93778"/>
                    <a:pt x="25985" y="90664"/>
                  </a:cubicBezTo>
                  <a:cubicBezTo>
                    <a:pt x="25921" y="90643"/>
                    <a:pt x="25879" y="90622"/>
                    <a:pt x="25837" y="90601"/>
                  </a:cubicBezTo>
                  <a:cubicBezTo>
                    <a:pt x="22448" y="89288"/>
                    <a:pt x="19293" y="87424"/>
                    <a:pt x="16518" y="8509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E7DA9EEB-5134-CBBD-5CBC-E34EC37A3A5D}"/>
                </a:ext>
              </a:extLst>
            </p:cNvPr>
            <p:cNvSpPr/>
            <p:nvPr/>
          </p:nvSpPr>
          <p:spPr>
            <a:xfrm>
              <a:off x="6114454" y="4419149"/>
              <a:ext cx="137144" cy="92254"/>
            </a:xfrm>
            <a:custGeom>
              <a:avLst/>
              <a:gdLst>
                <a:gd name="connsiteX0" fmla="*/ 16304 w 137144"/>
                <a:gd name="connsiteY0" fmla="*/ 85179 h 92254"/>
                <a:gd name="connsiteX1" fmla="*/ 208 w 137144"/>
                <a:gd name="connsiteY1" fmla="*/ 45786 h 92254"/>
                <a:gd name="connsiteX2" fmla="*/ 36635 w 137144"/>
                <a:gd name="connsiteY2" fmla="*/ 3429 h 92254"/>
                <a:gd name="connsiteX3" fmla="*/ 89159 w 137144"/>
                <a:gd name="connsiteY3" fmla="*/ 5759 h 92254"/>
                <a:gd name="connsiteX4" fmla="*/ 131517 w 137144"/>
                <a:gd name="connsiteY4" fmla="*/ 29056 h 92254"/>
                <a:gd name="connsiteX5" fmla="*/ 135011 w 137144"/>
                <a:gd name="connsiteY5" fmla="*/ 46740 h 92254"/>
                <a:gd name="connsiteX6" fmla="*/ 117327 w 137144"/>
                <a:gd name="connsiteY6" fmla="*/ 50234 h 92254"/>
                <a:gd name="connsiteX7" fmla="*/ 80899 w 137144"/>
                <a:gd name="connsiteY7" fmla="*/ 29056 h 92254"/>
                <a:gd name="connsiteX8" fmla="*/ 45319 w 137144"/>
                <a:gd name="connsiteY8" fmla="*/ 26938 h 92254"/>
                <a:gd name="connsiteX9" fmla="*/ 26046 w 137144"/>
                <a:gd name="connsiteY9" fmla="*/ 48116 h 92254"/>
                <a:gd name="connsiteX10" fmla="*/ 37059 w 137144"/>
                <a:gd name="connsiteY10" fmla="*/ 68236 h 92254"/>
                <a:gd name="connsiteX11" fmla="*/ 42862 w 137144"/>
                <a:gd name="connsiteY11" fmla="*/ 84607 h 92254"/>
                <a:gd name="connsiteX12" fmla="*/ 42565 w 137144"/>
                <a:gd name="connsiteY12" fmla="*/ 85179 h 92254"/>
                <a:gd name="connsiteX13" fmla="*/ 25898 w 137144"/>
                <a:gd name="connsiteY13" fmla="*/ 91025 h 92254"/>
                <a:gd name="connsiteX14" fmla="*/ 25623 w 137144"/>
                <a:gd name="connsiteY14" fmla="*/ 90897 h 92254"/>
                <a:gd name="connsiteX15" fmla="*/ 16304 w 137144"/>
                <a:gd name="connsiteY15" fmla="*/ 85179 h 9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7144" h="92254">
                  <a:moveTo>
                    <a:pt x="16304" y="85179"/>
                  </a:moveTo>
                  <a:cubicBezTo>
                    <a:pt x="4867" y="75437"/>
                    <a:pt x="-1126" y="60760"/>
                    <a:pt x="208" y="45786"/>
                  </a:cubicBezTo>
                  <a:cubicBezTo>
                    <a:pt x="3406" y="25942"/>
                    <a:pt x="17490" y="9550"/>
                    <a:pt x="36635" y="3429"/>
                  </a:cubicBezTo>
                  <a:cubicBezTo>
                    <a:pt x="53896" y="-1823"/>
                    <a:pt x="72428" y="-1019"/>
                    <a:pt x="89159" y="5759"/>
                  </a:cubicBezTo>
                  <a:cubicBezTo>
                    <a:pt x="104133" y="11858"/>
                    <a:pt x="118343" y="19673"/>
                    <a:pt x="131517" y="29056"/>
                  </a:cubicBezTo>
                  <a:cubicBezTo>
                    <a:pt x="137362" y="32974"/>
                    <a:pt x="138929" y="40894"/>
                    <a:pt x="135011" y="46740"/>
                  </a:cubicBezTo>
                  <a:cubicBezTo>
                    <a:pt x="131093" y="52585"/>
                    <a:pt x="123172" y="54152"/>
                    <a:pt x="117327" y="50234"/>
                  </a:cubicBezTo>
                  <a:cubicBezTo>
                    <a:pt x="106060" y="41762"/>
                    <a:pt x="93839" y="34646"/>
                    <a:pt x="80899" y="29056"/>
                  </a:cubicBezTo>
                  <a:cubicBezTo>
                    <a:pt x="69653" y="24206"/>
                    <a:pt x="57052" y="23464"/>
                    <a:pt x="45319" y="26938"/>
                  </a:cubicBezTo>
                  <a:cubicBezTo>
                    <a:pt x="35471" y="29882"/>
                    <a:pt x="28058" y="38035"/>
                    <a:pt x="26046" y="48116"/>
                  </a:cubicBezTo>
                  <a:cubicBezTo>
                    <a:pt x="25453" y="56397"/>
                    <a:pt x="29752" y="64276"/>
                    <a:pt x="37059" y="68236"/>
                  </a:cubicBezTo>
                  <a:cubicBezTo>
                    <a:pt x="43179" y="71159"/>
                    <a:pt x="45785" y="78487"/>
                    <a:pt x="42862" y="84607"/>
                  </a:cubicBezTo>
                  <a:cubicBezTo>
                    <a:pt x="42756" y="84798"/>
                    <a:pt x="42671" y="84989"/>
                    <a:pt x="42565" y="85179"/>
                  </a:cubicBezTo>
                  <a:cubicBezTo>
                    <a:pt x="39579" y="91406"/>
                    <a:pt x="32103" y="94011"/>
                    <a:pt x="25898" y="91025"/>
                  </a:cubicBezTo>
                  <a:cubicBezTo>
                    <a:pt x="25792" y="90982"/>
                    <a:pt x="25707" y="90940"/>
                    <a:pt x="25623" y="90897"/>
                  </a:cubicBezTo>
                  <a:cubicBezTo>
                    <a:pt x="22255" y="89436"/>
                    <a:pt x="19121" y="87509"/>
                    <a:pt x="16304" y="85179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9DABCD59-4F1F-3FE1-08FC-CE4020984FF5}"/>
                </a:ext>
              </a:extLst>
            </p:cNvPr>
            <p:cNvSpPr/>
            <p:nvPr/>
          </p:nvSpPr>
          <p:spPr>
            <a:xfrm>
              <a:off x="6088611" y="4522713"/>
              <a:ext cx="137130" cy="92241"/>
            </a:xfrm>
            <a:custGeom>
              <a:avLst/>
              <a:gdLst>
                <a:gd name="connsiteX0" fmla="*/ 16309 w 137130"/>
                <a:gd name="connsiteY0" fmla="*/ 85391 h 92241"/>
                <a:gd name="connsiteX1" fmla="*/ 213 w 137130"/>
                <a:gd name="connsiteY1" fmla="*/ 45787 h 92241"/>
                <a:gd name="connsiteX2" fmla="*/ 36641 w 137130"/>
                <a:gd name="connsiteY2" fmla="*/ 3429 h 92241"/>
                <a:gd name="connsiteX3" fmla="*/ 89164 w 137130"/>
                <a:gd name="connsiteY3" fmla="*/ 5759 h 92241"/>
                <a:gd name="connsiteX4" fmla="*/ 131522 w 137130"/>
                <a:gd name="connsiteY4" fmla="*/ 29055 h 92241"/>
                <a:gd name="connsiteX5" fmla="*/ 135101 w 137130"/>
                <a:gd name="connsiteY5" fmla="*/ 46359 h 92241"/>
                <a:gd name="connsiteX6" fmla="*/ 134911 w 137130"/>
                <a:gd name="connsiteY6" fmla="*/ 46634 h 92241"/>
                <a:gd name="connsiteX7" fmla="*/ 117332 w 137130"/>
                <a:gd name="connsiteY7" fmla="*/ 50234 h 92241"/>
                <a:gd name="connsiteX8" fmla="*/ 80904 w 137130"/>
                <a:gd name="connsiteY8" fmla="*/ 29055 h 92241"/>
                <a:gd name="connsiteX9" fmla="*/ 45324 w 137130"/>
                <a:gd name="connsiteY9" fmla="*/ 26937 h 92241"/>
                <a:gd name="connsiteX10" fmla="*/ 26051 w 137130"/>
                <a:gd name="connsiteY10" fmla="*/ 48116 h 92241"/>
                <a:gd name="connsiteX11" fmla="*/ 37064 w 137130"/>
                <a:gd name="connsiteY11" fmla="*/ 68024 h 92241"/>
                <a:gd name="connsiteX12" fmla="*/ 42783 w 137130"/>
                <a:gd name="connsiteY12" fmla="*/ 85179 h 92241"/>
                <a:gd name="connsiteX13" fmla="*/ 25628 w 137130"/>
                <a:gd name="connsiteY13" fmla="*/ 90898 h 92241"/>
                <a:gd name="connsiteX14" fmla="*/ 16309 w 137130"/>
                <a:gd name="connsiteY14" fmla="*/ 85391 h 9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130" h="92241">
                  <a:moveTo>
                    <a:pt x="16309" y="85391"/>
                  </a:moveTo>
                  <a:cubicBezTo>
                    <a:pt x="4851" y="75585"/>
                    <a:pt x="-1142" y="60824"/>
                    <a:pt x="213" y="45787"/>
                  </a:cubicBezTo>
                  <a:cubicBezTo>
                    <a:pt x="3369" y="25921"/>
                    <a:pt x="17453" y="9507"/>
                    <a:pt x="36641" y="3429"/>
                  </a:cubicBezTo>
                  <a:cubicBezTo>
                    <a:pt x="53902" y="-1824"/>
                    <a:pt x="72433" y="-1018"/>
                    <a:pt x="89164" y="5759"/>
                  </a:cubicBezTo>
                  <a:cubicBezTo>
                    <a:pt x="104180" y="11774"/>
                    <a:pt x="118391" y="19610"/>
                    <a:pt x="131522" y="29055"/>
                  </a:cubicBezTo>
                  <a:cubicBezTo>
                    <a:pt x="137283" y="32847"/>
                    <a:pt x="138892" y="40598"/>
                    <a:pt x="135101" y="46359"/>
                  </a:cubicBezTo>
                  <a:cubicBezTo>
                    <a:pt x="135037" y="46443"/>
                    <a:pt x="134974" y="46549"/>
                    <a:pt x="134911" y="46634"/>
                  </a:cubicBezTo>
                  <a:cubicBezTo>
                    <a:pt x="130971" y="52373"/>
                    <a:pt x="123199" y="53961"/>
                    <a:pt x="117332" y="50234"/>
                  </a:cubicBezTo>
                  <a:cubicBezTo>
                    <a:pt x="106001" y="41847"/>
                    <a:pt x="93803" y="34753"/>
                    <a:pt x="80904" y="29055"/>
                  </a:cubicBezTo>
                  <a:cubicBezTo>
                    <a:pt x="69616" y="24417"/>
                    <a:pt x="57100" y="23676"/>
                    <a:pt x="45324" y="26937"/>
                  </a:cubicBezTo>
                  <a:cubicBezTo>
                    <a:pt x="35518" y="29966"/>
                    <a:pt x="28148" y="38077"/>
                    <a:pt x="26051" y="48116"/>
                  </a:cubicBezTo>
                  <a:cubicBezTo>
                    <a:pt x="25543" y="56334"/>
                    <a:pt x="29843" y="64085"/>
                    <a:pt x="37064" y="68024"/>
                  </a:cubicBezTo>
                  <a:cubicBezTo>
                    <a:pt x="43376" y="71180"/>
                    <a:pt x="45938" y="78868"/>
                    <a:pt x="42783" y="85179"/>
                  </a:cubicBezTo>
                  <a:cubicBezTo>
                    <a:pt x="39627" y="91490"/>
                    <a:pt x="31939" y="94053"/>
                    <a:pt x="25628" y="90898"/>
                  </a:cubicBezTo>
                  <a:cubicBezTo>
                    <a:pt x="22345" y="89394"/>
                    <a:pt x="19211" y="87551"/>
                    <a:pt x="16309" y="85391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5275A0EC-9514-DBFE-1A8C-4F84AB2BC2BB}"/>
                </a:ext>
              </a:extLst>
            </p:cNvPr>
            <p:cNvSpPr/>
            <p:nvPr/>
          </p:nvSpPr>
          <p:spPr>
            <a:xfrm>
              <a:off x="6064684" y="4646896"/>
              <a:ext cx="137144" cy="91697"/>
            </a:xfrm>
            <a:custGeom>
              <a:avLst/>
              <a:gdLst>
                <a:gd name="connsiteX0" fmla="*/ 16304 w 137144"/>
                <a:gd name="connsiteY0" fmla="*/ 85104 h 91697"/>
                <a:gd name="connsiteX1" fmla="*/ 208 w 137144"/>
                <a:gd name="connsiteY1" fmla="*/ 45711 h 91697"/>
                <a:gd name="connsiteX2" fmla="*/ 36635 w 137144"/>
                <a:gd name="connsiteY2" fmla="*/ 3354 h 91697"/>
                <a:gd name="connsiteX3" fmla="*/ 89159 w 137144"/>
                <a:gd name="connsiteY3" fmla="*/ 5896 h 91697"/>
                <a:gd name="connsiteX4" fmla="*/ 131517 w 137144"/>
                <a:gd name="connsiteY4" fmla="*/ 28981 h 91697"/>
                <a:gd name="connsiteX5" fmla="*/ 135011 w 137144"/>
                <a:gd name="connsiteY5" fmla="*/ 46665 h 91697"/>
                <a:gd name="connsiteX6" fmla="*/ 117327 w 137144"/>
                <a:gd name="connsiteY6" fmla="*/ 50159 h 91697"/>
                <a:gd name="connsiteX7" fmla="*/ 80899 w 137144"/>
                <a:gd name="connsiteY7" fmla="*/ 28981 h 91697"/>
                <a:gd name="connsiteX8" fmla="*/ 45319 w 137144"/>
                <a:gd name="connsiteY8" fmla="*/ 26863 h 91697"/>
                <a:gd name="connsiteX9" fmla="*/ 26046 w 137144"/>
                <a:gd name="connsiteY9" fmla="*/ 48041 h 91697"/>
                <a:gd name="connsiteX10" fmla="*/ 37059 w 137144"/>
                <a:gd name="connsiteY10" fmla="*/ 67949 h 91697"/>
                <a:gd name="connsiteX11" fmla="*/ 41824 w 137144"/>
                <a:gd name="connsiteY11" fmla="*/ 85274 h 91697"/>
                <a:gd name="connsiteX12" fmla="*/ 25623 w 137144"/>
                <a:gd name="connsiteY12" fmla="*/ 90611 h 91697"/>
                <a:gd name="connsiteX13" fmla="*/ 16304 w 137144"/>
                <a:gd name="connsiteY13" fmla="*/ 85104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144" h="91697">
                  <a:moveTo>
                    <a:pt x="16304" y="85104"/>
                  </a:moveTo>
                  <a:cubicBezTo>
                    <a:pt x="4867" y="75362"/>
                    <a:pt x="-1126" y="60685"/>
                    <a:pt x="208" y="45711"/>
                  </a:cubicBezTo>
                  <a:cubicBezTo>
                    <a:pt x="3406" y="25867"/>
                    <a:pt x="17490" y="9474"/>
                    <a:pt x="36635" y="3354"/>
                  </a:cubicBezTo>
                  <a:cubicBezTo>
                    <a:pt x="53918" y="-1856"/>
                    <a:pt x="72470" y="-966"/>
                    <a:pt x="89159" y="5896"/>
                  </a:cubicBezTo>
                  <a:cubicBezTo>
                    <a:pt x="104133" y="11931"/>
                    <a:pt x="118343" y="19683"/>
                    <a:pt x="131517" y="28981"/>
                  </a:cubicBezTo>
                  <a:cubicBezTo>
                    <a:pt x="137362" y="32899"/>
                    <a:pt x="138929" y="40819"/>
                    <a:pt x="135011" y="46665"/>
                  </a:cubicBezTo>
                  <a:cubicBezTo>
                    <a:pt x="131093" y="52510"/>
                    <a:pt x="123172" y="54077"/>
                    <a:pt x="117327" y="50159"/>
                  </a:cubicBezTo>
                  <a:cubicBezTo>
                    <a:pt x="105954" y="41836"/>
                    <a:pt x="93755" y="34741"/>
                    <a:pt x="80899" y="28981"/>
                  </a:cubicBezTo>
                  <a:cubicBezTo>
                    <a:pt x="69632" y="24257"/>
                    <a:pt x="57073" y="23495"/>
                    <a:pt x="45319" y="26863"/>
                  </a:cubicBezTo>
                  <a:cubicBezTo>
                    <a:pt x="35513" y="29891"/>
                    <a:pt x="28143" y="38003"/>
                    <a:pt x="26046" y="48041"/>
                  </a:cubicBezTo>
                  <a:cubicBezTo>
                    <a:pt x="25538" y="56259"/>
                    <a:pt x="29837" y="64010"/>
                    <a:pt x="37059" y="67949"/>
                  </a:cubicBezTo>
                  <a:cubicBezTo>
                    <a:pt x="43159" y="71423"/>
                    <a:pt x="45297" y="79174"/>
                    <a:pt x="41824" y="85274"/>
                  </a:cubicBezTo>
                  <a:cubicBezTo>
                    <a:pt x="38605" y="90950"/>
                    <a:pt x="31595" y="93258"/>
                    <a:pt x="25623" y="90611"/>
                  </a:cubicBezTo>
                  <a:cubicBezTo>
                    <a:pt x="22255" y="89276"/>
                    <a:pt x="19099" y="87413"/>
                    <a:pt x="16304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2F98599D-5854-0F50-14F9-9DBF158E907A}"/>
                </a:ext>
              </a:extLst>
            </p:cNvPr>
            <p:cNvSpPr/>
            <p:nvPr/>
          </p:nvSpPr>
          <p:spPr>
            <a:xfrm>
              <a:off x="6425090" y="3900649"/>
              <a:ext cx="595085" cy="215042"/>
            </a:xfrm>
            <a:custGeom>
              <a:avLst/>
              <a:gdLst>
                <a:gd name="connsiteX0" fmla="*/ 555361 w 595085"/>
                <a:gd name="connsiteY0" fmla="*/ 131392 h 215042"/>
                <a:gd name="connsiteX1" fmla="*/ 594754 w 595085"/>
                <a:gd name="connsiteY1" fmla="*/ 158502 h 215042"/>
                <a:gd name="connsiteX2" fmla="*/ 575905 w 595085"/>
                <a:gd name="connsiteY2" fmla="*/ 200859 h 215042"/>
                <a:gd name="connsiteX3" fmla="*/ 555997 w 595085"/>
                <a:gd name="connsiteY3" fmla="*/ 213778 h 215042"/>
                <a:gd name="connsiteX4" fmla="*/ 531006 w 595085"/>
                <a:gd name="connsiteY4" fmla="*/ 213778 h 215042"/>
                <a:gd name="connsiteX5" fmla="*/ 251234 w 595085"/>
                <a:gd name="connsiteY5" fmla="*/ 143253 h 215042"/>
                <a:gd name="connsiteX6" fmla="*/ 70367 w 595085"/>
                <a:gd name="connsiteY6" fmla="*/ 86070 h 215042"/>
                <a:gd name="connsiteX7" fmla="*/ 53 w 595085"/>
                <a:gd name="connsiteY7" fmla="*/ 47524 h 215042"/>
                <a:gd name="connsiteX8" fmla="*/ 28433 w 595085"/>
                <a:gd name="connsiteY8" fmla="*/ 1990 h 215042"/>
                <a:gd name="connsiteX9" fmla="*/ 79897 w 595085"/>
                <a:gd name="connsiteY9" fmla="*/ 6649 h 215042"/>
                <a:gd name="connsiteX10" fmla="*/ 157836 w 595085"/>
                <a:gd name="connsiteY10" fmla="*/ 27828 h 215042"/>
                <a:gd name="connsiteX11" fmla="*/ 344844 w 595085"/>
                <a:gd name="connsiteY11" fmla="*/ 75693 h 215042"/>
                <a:gd name="connsiteX12" fmla="*/ 555361 w 595085"/>
                <a:gd name="connsiteY12" fmla="*/ 131392 h 21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085" h="215042">
                  <a:moveTo>
                    <a:pt x="555361" y="131392"/>
                  </a:moveTo>
                  <a:cubicBezTo>
                    <a:pt x="571458" y="135840"/>
                    <a:pt x="590094" y="142406"/>
                    <a:pt x="594754" y="158502"/>
                  </a:cubicBezTo>
                  <a:cubicBezTo>
                    <a:pt x="596850" y="175021"/>
                    <a:pt x="589586" y="191350"/>
                    <a:pt x="575905" y="200859"/>
                  </a:cubicBezTo>
                  <a:cubicBezTo>
                    <a:pt x="570335" y="206619"/>
                    <a:pt x="563515" y="211025"/>
                    <a:pt x="555997" y="213778"/>
                  </a:cubicBezTo>
                  <a:cubicBezTo>
                    <a:pt x="547758" y="215472"/>
                    <a:pt x="539245" y="215472"/>
                    <a:pt x="531006" y="213778"/>
                  </a:cubicBezTo>
                  <a:cubicBezTo>
                    <a:pt x="435828" y="198635"/>
                    <a:pt x="342218" y="175042"/>
                    <a:pt x="251234" y="143253"/>
                  </a:cubicBezTo>
                  <a:lnTo>
                    <a:pt x="70367" y="86070"/>
                  </a:lnTo>
                  <a:cubicBezTo>
                    <a:pt x="49188" y="79717"/>
                    <a:pt x="4289" y="73998"/>
                    <a:pt x="53" y="47524"/>
                  </a:cubicBezTo>
                  <a:cubicBezTo>
                    <a:pt x="-625" y="27998"/>
                    <a:pt x="10600" y="9995"/>
                    <a:pt x="28433" y="1990"/>
                  </a:cubicBezTo>
                  <a:cubicBezTo>
                    <a:pt x="45652" y="-1780"/>
                    <a:pt x="63632" y="-149"/>
                    <a:pt x="79897" y="6649"/>
                  </a:cubicBezTo>
                  <a:cubicBezTo>
                    <a:pt x="105947" y="13850"/>
                    <a:pt x="131574" y="21051"/>
                    <a:pt x="157836" y="27828"/>
                  </a:cubicBezTo>
                  <a:cubicBezTo>
                    <a:pt x="220313" y="43500"/>
                    <a:pt x="282578" y="59596"/>
                    <a:pt x="344844" y="75693"/>
                  </a:cubicBezTo>
                  <a:cubicBezTo>
                    <a:pt x="415158" y="93631"/>
                    <a:pt x="485323" y="112183"/>
                    <a:pt x="555361" y="131392"/>
                  </a:cubicBezTo>
                  <a:close/>
                </a:path>
              </a:pathLst>
            </a:custGeom>
            <a:solidFill>
              <a:srgbClr val="EFA43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C00FCC76-D715-3564-8569-04B618FEA5F9}"/>
                </a:ext>
              </a:extLst>
            </p:cNvPr>
            <p:cNvSpPr/>
            <p:nvPr/>
          </p:nvSpPr>
          <p:spPr>
            <a:xfrm>
              <a:off x="6527201" y="4102560"/>
              <a:ext cx="266005" cy="73913"/>
            </a:xfrm>
            <a:custGeom>
              <a:avLst/>
              <a:gdLst>
                <a:gd name="connsiteX0" fmla="*/ 24 w 266005"/>
                <a:gd name="connsiteY0" fmla="*/ 6 h 73913"/>
                <a:gd name="connsiteX1" fmla="*/ 266030 w 266005"/>
                <a:gd name="connsiteY1" fmla="*/ 73920 h 7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005" h="73913">
                  <a:moveTo>
                    <a:pt x="24" y="6"/>
                  </a:moveTo>
                  <a:lnTo>
                    <a:pt x="266030" y="73920"/>
                  </a:ln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37F554EE-EA57-7D25-42CD-80E803914E4B}"/>
                </a:ext>
              </a:extLst>
            </p:cNvPr>
            <p:cNvSpPr/>
            <p:nvPr/>
          </p:nvSpPr>
          <p:spPr>
            <a:xfrm>
              <a:off x="6589255" y="4176686"/>
              <a:ext cx="115212" cy="36850"/>
            </a:xfrm>
            <a:custGeom>
              <a:avLst/>
              <a:gdLst>
                <a:gd name="connsiteX0" fmla="*/ 24 w 115212"/>
                <a:gd name="connsiteY0" fmla="*/ 6 h 36850"/>
                <a:gd name="connsiteX1" fmla="*/ 115237 w 115212"/>
                <a:gd name="connsiteY1" fmla="*/ 36857 h 3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12" h="36850">
                  <a:moveTo>
                    <a:pt x="24" y="6"/>
                  </a:moveTo>
                  <a:cubicBezTo>
                    <a:pt x="37723" y="14386"/>
                    <a:pt x="76183" y="26692"/>
                    <a:pt x="115237" y="36857"/>
                  </a:cubicBez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9856CFE0-114C-A9FE-171C-7166E6E5751B}"/>
                </a:ext>
              </a:extLst>
            </p:cNvPr>
            <p:cNvSpPr/>
            <p:nvPr/>
          </p:nvSpPr>
          <p:spPr>
            <a:xfrm>
              <a:off x="5347542" y="4243399"/>
              <a:ext cx="1288007" cy="981849"/>
            </a:xfrm>
            <a:custGeom>
              <a:avLst/>
              <a:gdLst>
                <a:gd name="connsiteX0" fmla="*/ 1058964 w 1288007"/>
                <a:gd name="connsiteY0" fmla="*/ 981856 h 981849"/>
                <a:gd name="connsiteX1" fmla="*/ 21203 w 1288007"/>
                <a:gd name="connsiteY1" fmla="*/ 317476 h 981849"/>
                <a:gd name="connsiteX2" fmla="*/ 24 w 1288007"/>
                <a:gd name="connsiteY2" fmla="*/ 281685 h 981849"/>
                <a:gd name="connsiteX3" fmla="*/ 10826 w 1288007"/>
                <a:gd name="connsiteY3" fmla="*/ 250975 h 981849"/>
                <a:gd name="connsiteX4" fmla="*/ 148911 w 1288007"/>
                <a:gd name="connsiteY4" fmla="*/ 20550 h 981849"/>
                <a:gd name="connsiteX5" fmla="*/ 168607 w 1288007"/>
                <a:gd name="connsiteY5" fmla="*/ 1489 h 981849"/>
                <a:gd name="connsiteX6" fmla="*/ 177715 w 1288007"/>
                <a:gd name="connsiteY6" fmla="*/ 6 h 981849"/>
                <a:gd name="connsiteX7" fmla="*/ 201223 w 1288007"/>
                <a:gd name="connsiteY7" fmla="*/ 7419 h 981849"/>
                <a:gd name="connsiteX8" fmla="*/ 1160834 w 1288007"/>
                <a:gd name="connsiteY8" fmla="*/ 595766 h 981849"/>
                <a:gd name="connsiteX9" fmla="*/ 1231360 w 1288007"/>
                <a:gd name="connsiteY9" fmla="*/ 643418 h 981849"/>
                <a:gd name="connsiteX10" fmla="*/ 1239831 w 1288007"/>
                <a:gd name="connsiteY10" fmla="*/ 648925 h 981849"/>
                <a:gd name="connsiteX11" fmla="*/ 1286213 w 1288007"/>
                <a:gd name="connsiteY11" fmla="*/ 687682 h 981849"/>
                <a:gd name="connsiteX12" fmla="*/ 1287907 w 1288007"/>
                <a:gd name="connsiteY12" fmla="*/ 697636 h 981849"/>
                <a:gd name="connsiteX13" fmla="*/ 1284307 w 1288007"/>
                <a:gd name="connsiteY13" fmla="*/ 707590 h 981849"/>
                <a:gd name="connsiteX14" fmla="*/ 1060447 w 1288007"/>
                <a:gd name="connsiteY14" fmla="*/ 981432 h 981849"/>
                <a:gd name="connsiteX15" fmla="*/ 1058964 w 1288007"/>
                <a:gd name="connsiteY15" fmla="*/ 981432 h 981849"/>
                <a:gd name="connsiteX16" fmla="*/ 161619 w 1288007"/>
                <a:gd name="connsiteY16" fmla="*/ 220478 h 981849"/>
                <a:gd name="connsiteX17" fmla="*/ 157595 w 1288007"/>
                <a:gd name="connsiteY17" fmla="*/ 220478 h 981849"/>
                <a:gd name="connsiteX18" fmla="*/ 136416 w 1288007"/>
                <a:gd name="connsiteY18" fmla="*/ 244410 h 981849"/>
                <a:gd name="connsiteX19" fmla="*/ 167761 w 1288007"/>
                <a:gd name="connsiteY19" fmla="*/ 269401 h 981849"/>
                <a:gd name="connsiteX20" fmla="*/ 171785 w 1288007"/>
                <a:gd name="connsiteY20" fmla="*/ 269401 h 981849"/>
                <a:gd name="connsiteX21" fmla="*/ 194022 w 1288007"/>
                <a:gd name="connsiteY21" fmla="*/ 253728 h 981849"/>
                <a:gd name="connsiteX22" fmla="*/ 194022 w 1288007"/>
                <a:gd name="connsiteY22" fmla="*/ 248645 h 981849"/>
                <a:gd name="connsiteX23" fmla="*/ 189151 w 1288007"/>
                <a:gd name="connsiteY23" fmla="*/ 240386 h 981849"/>
                <a:gd name="connsiteX24" fmla="*/ 173267 w 1288007"/>
                <a:gd name="connsiteY24" fmla="*/ 223443 h 981849"/>
                <a:gd name="connsiteX25" fmla="*/ 161619 w 1288007"/>
                <a:gd name="connsiteY25" fmla="*/ 220478 h 98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88007" h="981849">
                  <a:moveTo>
                    <a:pt x="1058964" y="981856"/>
                  </a:moveTo>
                  <a:cubicBezTo>
                    <a:pt x="1011947" y="981856"/>
                    <a:pt x="110790" y="404521"/>
                    <a:pt x="21203" y="317476"/>
                  </a:cubicBezTo>
                  <a:cubicBezTo>
                    <a:pt x="9640" y="308857"/>
                    <a:pt x="2015" y="295959"/>
                    <a:pt x="24" y="281685"/>
                  </a:cubicBezTo>
                  <a:cubicBezTo>
                    <a:pt x="490" y="270608"/>
                    <a:pt x="4260" y="259913"/>
                    <a:pt x="10826" y="250975"/>
                  </a:cubicBezTo>
                  <a:lnTo>
                    <a:pt x="148911" y="20550"/>
                  </a:lnTo>
                  <a:cubicBezTo>
                    <a:pt x="153041" y="12078"/>
                    <a:pt x="160009" y="5344"/>
                    <a:pt x="168607" y="1489"/>
                  </a:cubicBezTo>
                  <a:cubicBezTo>
                    <a:pt x="171551" y="578"/>
                    <a:pt x="174623" y="70"/>
                    <a:pt x="177715" y="6"/>
                  </a:cubicBezTo>
                  <a:cubicBezTo>
                    <a:pt x="186038" y="536"/>
                    <a:pt x="194107" y="3077"/>
                    <a:pt x="201223" y="7419"/>
                  </a:cubicBezTo>
                  <a:cubicBezTo>
                    <a:pt x="313682" y="68625"/>
                    <a:pt x="1122500" y="570986"/>
                    <a:pt x="1160834" y="595766"/>
                  </a:cubicBezTo>
                  <a:cubicBezTo>
                    <a:pt x="1185190" y="611650"/>
                    <a:pt x="1208910" y="627534"/>
                    <a:pt x="1231360" y="643418"/>
                  </a:cubicBezTo>
                  <a:lnTo>
                    <a:pt x="1239831" y="648925"/>
                  </a:lnTo>
                  <a:cubicBezTo>
                    <a:pt x="1258235" y="657841"/>
                    <a:pt x="1274162" y="671141"/>
                    <a:pt x="1286213" y="687682"/>
                  </a:cubicBezTo>
                  <a:cubicBezTo>
                    <a:pt x="1287737" y="690774"/>
                    <a:pt x="1288309" y="694226"/>
                    <a:pt x="1287907" y="697636"/>
                  </a:cubicBezTo>
                  <a:cubicBezTo>
                    <a:pt x="1287293" y="701131"/>
                    <a:pt x="1286085" y="704498"/>
                    <a:pt x="1284307" y="707590"/>
                  </a:cubicBezTo>
                  <a:cubicBezTo>
                    <a:pt x="1255927" y="759690"/>
                    <a:pt x="1114876" y="967454"/>
                    <a:pt x="1060447" y="981432"/>
                  </a:cubicBezTo>
                  <a:lnTo>
                    <a:pt x="1058964" y="981432"/>
                  </a:lnTo>
                  <a:close/>
                  <a:moveTo>
                    <a:pt x="161619" y="220478"/>
                  </a:moveTo>
                  <a:cubicBezTo>
                    <a:pt x="160285" y="220266"/>
                    <a:pt x="158929" y="220266"/>
                    <a:pt x="157595" y="220478"/>
                  </a:cubicBezTo>
                  <a:cubicBezTo>
                    <a:pt x="147641" y="223654"/>
                    <a:pt x="134510" y="238268"/>
                    <a:pt x="136416" y="244410"/>
                  </a:cubicBezTo>
                  <a:cubicBezTo>
                    <a:pt x="143320" y="256418"/>
                    <a:pt x="154524" y="265335"/>
                    <a:pt x="167761" y="269401"/>
                  </a:cubicBezTo>
                  <a:lnTo>
                    <a:pt x="171785" y="269401"/>
                  </a:lnTo>
                  <a:cubicBezTo>
                    <a:pt x="181696" y="269189"/>
                    <a:pt x="190485" y="262983"/>
                    <a:pt x="194022" y="253728"/>
                  </a:cubicBezTo>
                  <a:cubicBezTo>
                    <a:pt x="194403" y="252055"/>
                    <a:pt x="194403" y="250318"/>
                    <a:pt x="194022" y="248645"/>
                  </a:cubicBezTo>
                  <a:cubicBezTo>
                    <a:pt x="193005" y="245574"/>
                    <a:pt x="191353" y="242758"/>
                    <a:pt x="189151" y="240386"/>
                  </a:cubicBezTo>
                  <a:cubicBezTo>
                    <a:pt x="184809" y="233905"/>
                    <a:pt x="179451" y="228187"/>
                    <a:pt x="173267" y="223443"/>
                  </a:cubicBezTo>
                  <a:cubicBezTo>
                    <a:pt x="169751" y="221346"/>
                    <a:pt x="165706" y="220330"/>
                    <a:pt x="161619" y="220478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120DD16C-E99A-1B63-BDF0-30AF0F2F8C18}"/>
                </a:ext>
              </a:extLst>
            </p:cNvPr>
            <p:cNvSpPr/>
            <p:nvPr/>
          </p:nvSpPr>
          <p:spPr>
            <a:xfrm>
              <a:off x="5337376" y="4230477"/>
              <a:ext cx="1310523" cy="1005361"/>
            </a:xfrm>
            <a:custGeom>
              <a:avLst/>
              <a:gdLst>
                <a:gd name="connsiteX0" fmla="*/ 189786 w 1310523"/>
                <a:gd name="connsiteY0" fmla="*/ 24154 h 1005361"/>
                <a:gd name="connsiteX1" fmla="*/ 207788 w 1310523"/>
                <a:gd name="connsiteY1" fmla="*/ 30296 h 1005361"/>
                <a:gd name="connsiteX2" fmla="*/ 1166764 w 1310523"/>
                <a:gd name="connsiteY2" fmla="*/ 618219 h 1005361"/>
                <a:gd name="connsiteX3" fmla="*/ 1236866 w 1310523"/>
                <a:gd name="connsiteY3" fmla="*/ 665660 h 1005361"/>
                <a:gd name="connsiteX4" fmla="*/ 1287907 w 1310523"/>
                <a:gd name="connsiteY4" fmla="*/ 705052 h 1005361"/>
                <a:gd name="connsiteX5" fmla="*/ 1287907 w 1310523"/>
                <a:gd name="connsiteY5" fmla="*/ 708865 h 1005361"/>
                <a:gd name="connsiteX6" fmla="*/ 1285577 w 1310523"/>
                <a:gd name="connsiteY6" fmla="*/ 715218 h 1005361"/>
                <a:gd name="connsiteX7" fmla="*/ 1068706 w 1310523"/>
                <a:gd name="connsiteY7" fmla="*/ 983554 h 1005361"/>
                <a:gd name="connsiteX8" fmla="*/ 1068706 w 1310523"/>
                <a:gd name="connsiteY8" fmla="*/ 983554 h 1005361"/>
                <a:gd name="connsiteX9" fmla="*/ 39840 w 1310523"/>
                <a:gd name="connsiteY9" fmla="*/ 322563 h 1005361"/>
                <a:gd name="connsiteX10" fmla="*/ 27450 w 1310523"/>
                <a:gd name="connsiteY10" fmla="*/ 275949 h 1005361"/>
                <a:gd name="connsiteX11" fmla="*/ 32004 w 1310523"/>
                <a:gd name="connsiteY11" fmla="*/ 269828 h 1005361"/>
                <a:gd name="connsiteX12" fmla="*/ 171784 w 1310523"/>
                <a:gd name="connsiteY12" fmla="*/ 39190 h 1005361"/>
                <a:gd name="connsiteX13" fmla="*/ 185550 w 1310523"/>
                <a:gd name="connsiteY13" fmla="*/ 25213 h 1005361"/>
                <a:gd name="connsiteX14" fmla="*/ 190845 w 1310523"/>
                <a:gd name="connsiteY14" fmla="*/ 24154 h 1005361"/>
                <a:gd name="connsiteX15" fmla="*/ 183432 w 1310523"/>
                <a:gd name="connsiteY15" fmla="*/ 294607 h 1005361"/>
                <a:gd name="connsiteX16" fmla="*/ 216260 w 1310523"/>
                <a:gd name="connsiteY16" fmla="*/ 271099 h 1005361"/>
                <a:gd name="connsiteX17" fmla="*/ 217318 w 1310523"/>
                <a:gd name="connsiteY17" fmla="*/ 260721 h 1005361"/>
                <a:gd name="connsiteX18" fmla="*/ 210330 w 1310523"/>
                <a:gd name="connsiteY18" fmla="*/ 247590 h 1005361"/>
                <a:gd name="connsiteX19" fmla="*/ 191904 w 1310523"/>
                <a:gd name="connsiteY19" fmla="*/ 228106 h 1005361"/>
                <a:gd name="connsiteX20" fmla="*/ 173690 w 1310523"/>
                <a:gd name="connsiteY20" fmla="*/ 222176 h 1005361"/>
                <a:gd name="connsiteX21" fmla="*/ 166066 w 1310523"/>
                <a:gd name="connsiteY21" fmla="*/ 222176 h 1005361"/>
                <a:gd name="connsiteX22" fmla="*/ 137262 w 1310523"/>
                <a:gd name="connsiteY22" fmla="*/ 259662 h 1005361"/>
                <a:gd name="connsiteX23" fmla="*/ 176867 w 1310523"/>
                <a:gd name="connsiteY23" fmla="*/ 292913 h 1005361"/>
                <a:gd name="connsiteX24" fmla="*/ 183432 w 1310523"/>
                <a:gd name="connsiteY24" fmla="*/ 292913 h 1005361"/>
                <a:gd name="connsiteX25" fmla="*/ 190845 w 1310523"/>
                <a:gd name="connsiteY25" fmla="*/ 10 h 1005361"/>
                <a:gd name="connsiteX26" fmla="*/ 178137 w 1310523"/>
                <a:gd name="connsiteY26" fmla="*/ 2128 h 1005361"/>
                <a:gd name="connsiteX27" fmla="*/ 150605 w 1310523"/>
                <a:gd name="connsiteY27" fmla="*/ 26907 h 1005361"/>
                <a:gd name="connsiteX28" fmla="*/ 12308 w 1310523"/>
                <a:gd name="connsiteY28" fmla="*/ 257544 h 1005361"/>
                <a:gd name="connsiteX29" fmla="*/ 24 w 1310523"/>
                <a:gd name="connsiteY29" fmla="*/ 294607 h 1005361"/>
                <a:gd name="connsiteX30" fmla="*/ 23532 w 1310523"/>
                <a:gd name="connsiteY30" fmla="*/ 338024 h 1005361"/>
                <a:gd name="connsiteX31" fmla="*/ 1068282 w 1310523"/>
                <a:gd name="connsiteY31" fmla="*/ 1005368 h 1005361"/>
                <a:gd name="connsiteX32" fmla="*/ 1071036 w 1310523"/>
                <a:gd name="connsiteY32" fmla="*/ 1005368 h 1005361"/>
                <a:gd name="connsiteX33" fmla="*/ 1074212 w 1310523"/>
                <a:gd name="connsiteY33" fmla="*/ 1005368 h 1005361"/>
                <a:gd name="connsiteX34" fmla="*/ 1305273 w 1310523"/>
                <a:gd name="connsiteY34" fmla="*/ 725807 h 1005361"/>
                <a:gd name="connsiteX35" fmla="*/ 1310356 w 1310523"/>
                <a:gd name="connsiteY35" fmla="*/ 711617 h 1005361"/>
                <a:gd name="connsiteX36" fmla="*/ 1307603 w 1310523"/>
                <a:gd name="connsiteY36" fmla="*/ 695522 h 1005361"/>
                <a:gd name="connsiteX37" fmla="*/ 1256985 w 1310523"/>
                <a:gd name="connsiteY37" fmla="*/ 653164 h 1005361"/>
                <a:gd name="connsiteX38" fmla="*/ 1249149 w 1310523"/>
                <a:gd name="connsiteY38" fmla="*/ 648081 h 1005361"/>
                <a:gd name="connsiteX39" fmla="*/ 1178200 w 1310523"/>
                <a:gd name="connsiteY39" fmla="*/ 600217 h 1005361"/>
                <a:gd name="connsiteX40" fmla="*/ 217742 w 1310523"/>
                <a:gd name="connsiteY40" fmla="*/ 11446 h 1005361"/>
                <a:gd name="connsiteX41" fmla="*/ 188939 w 1310523"/>
                <a:gd name="connsiteY41" fmla="*/ 2552 h 1005361"/>
                <a:gd name="connsiteX42" fmla="*/ 159924 w 1310523"/>
                <a:gd name="connsiteY42" fmla="*/ 254156 h 1005361"/>
                <a:gd name="connsiteX43" fmla="*/ 172843 w 1310523"/>
                <a:gd name="connsiteY43" fmla="*/ 242507 h 1005361"/>
                <a:gd name="connsiteX44" fmla="*/ 172843 w 1310523"/>
                <a:gd name="connsiteY44" fmla="*/ 242507 h 1005361"/>
                <a:gd name="connsiteX45" fmla="*/ 178561 w 1310523"/>
                <a:gd name="connsiteY45" fmla="*/ 244413 h 1005361"/>
                <a:gd name="connsiteX46" fmla="*/ 191692 w 1310523"/>
                <a:gd name="connsiteY46" fmla="*/ 258603 h 1005361"/>
                <a:gd name="connsiteX47" fmla="*/ 194445 w 1310523"/>
                <a:gd name="connsiteY47" fmla="*/ 262203 h 1005361"/>
                <a:gd name="connsiteX48" fmla="*/ 182797 w 1310523"/>
                <a:gd name="connsiteY48" fmla="*/ 269616 h 1005361"/>
                <a:gd name="connsiteX49" fmla="*/ 181103 w 1310523"/>
                <a:gd name="connsiteY49" fmla="*/ 269616 h 1005361"/>
                <a:gd name="connsiteX50" fmla="*/ 159924 w 1310523"/>
                <a:gd name="connsiteY50" fmla="*/ 254156 h 100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310523" h="1005361">
                  <a:moveTo>
                    <a:pt x="189786" y="24154"/>
                  </a:moveTo>
                  <a:cubicBezTo>
                    <a:pt x="196182" y="24747"/>
                    <a:pt x="202366" y="26844"/>
                    <a:pt x="207788" y="30296"/>
                  </a:cubicBezTo>
                  <a:cubicBezTo>
                    <a:pt x="316859" y="89385"/>
                    <a:pt x="1118476" y="586662"/>
                    <a:pt x="1166764" y="618219"/>
                  </a:cubicBezTo>
                  <a:cubicBezTo>
                    <a:pt x="1190484" y="633468"/>
                    <a:pt x="1213781" y="649352"/>
                    <a:pt x="1236866" y="665660"/>
                  </a:cubicBezTo>
                  <a:cubicBezTo>
                    <a:pt x="1245125" y="671590"/>
                    <a:pt x="1282188" y="691710"/>
                    <a:pt x="1287907" y="705052"/>
                  </a:cubicBezTo>
                  <a:cubicBezTo>
                    <a:pt x="1288287" y="706302"/>
                    <a:pt x="1288287" y="707615"/>
                    <a:pt x="1287907" y="708865"/>
                  </a:cubicBezTo>
                  <a:cubicBezTo>
                    <a:pt x="1287547" y="711109"/>
                    <a:pt x="1286763" y="713269"/>
                    <a:pt x="1285577" y="715218"/>
                  </a:cubicBezTo>
                  <a:cubicBezTo>
                    <a:pt x="1253809" y="773672"/>
                    <a:pt x="1116146" y="971270"/>
                    <a:pt x="1068706" y="983554"/>
                  </a:cubicBezTo>
                  <a:lnTo>
                    <a:pt x="1068706" y="983554"/>
                  </a:lnTo>
                  <a:cubicBezTo>
                    <a:pt x="1035455" y="983554"/>
                    <a:pt x="148699" y="429304"/>
                    <a:pt x="39840" y="322563"/>
                  </a:cubicBezTo>
                  <a:cubicBezTo>
                    <a:pt x="23554" y="313117"/>
                    <a:pt x="18005" y="292256"/>
                    <a:pt x="27450" y="275949"/>
                  </a:cubicBezTo>
                  <a:cubicBezTo>
                    <a:pt x="28742" y="273746"/>
                    <a:pt x="30267" y="271692"/>
                    <a:pt x="32004" y="269828"/>
                  </a:cubicBezTo>
                  <a:lnTo>
                    <a:pt x="171784" y="39190"/>
                  </a:lnTo>
                  <a:cubicBezTo>
                    <a:pt x="174516" y="33006"/>
                    <a:pt x="179408" y="28030"/>
                    <a:pt x="185550" y="25213"/>
                  </a:cubicBezTo>
                  <a:cubicBezTo>
                    <a:pt x="187245" y="24556"/>
                    <a:pt x="189023" y="24196"/>
                    <a:pt x="190845" y="24154"/>
                  </a:cubicBezTo>
                  <a:moveTo>
                    <a:pt x="183432" y="294607"/>
                  </a:moveTo>
                  <a:cubicBezTo>
                    <a:pt x="198258" y="294522"/>
                    <a:pt x="211410" y="285098"/>
                    <a:pt x="216260" y="271099"/>
                  </a:cubicBezTo>
                  <a:cubicBezTo>
                    <a:pt x="217572" y="267816"/>
                    <a:pt x="217932" y="264215"/>
                    <a:pt x="217318" y="260721"/>
                  </a:cubicBezTo>
                  <a:cubicBezTo>
                    <a:pt x="216281" y="255765"/>
                    <a:pt x="213866" y="251212"/>
                    <a:pt x="210330" y="247590"/>
                  </a:cubicBezTo>
                  <a:cubicBezTo>
                    <a:pt x="205374" y="240072"/>
                    <a:pt x="199147" y="233464"/>
                    <a:pt x="191904" y="228106"/>
                  </a:cubicBezTo>
                  <a:cubicBezTo>
                    <a:pt x="186525" y="224420"/>
                    <a:pt x="180213" y="222366"/>
                    <a:pt x="173690" y="222176"/>
                  </a:cubicBezTo>
                  <a:cubicBezTo>
                    <a:pt x="171149" y="221858"/>
                    <a:pt x="168607" y="221858"/>
                    <a:pt x="166066" y="222176"/>
                  </a:cubicBezTo>
                  <a:cubicBezTo>
                    <a:pt x="153994" y="226200"/>
                    <a:pt x="133662" y="245048"/>
                    <a:pt x="137262" y="259662"/>
                  </a:cubicBezTo>
                  <a:cubicBezTo>
                    <a:pt x="145163" y="275864"/>
                    <a:pt x="159543" y="287936"/>
                    <a:pt x="176867" y="292913"/>
                  </a:cubicBezTo>
                  <a:cubicBezTo>
                    <a:pt x="179048" y="293125"/>
                    <a:pt x="181251" y="293125"/>
                    <a:pt x="183432" y="292913"/>
                  </a:cubicBezTo>
                  <a:moveTo>
                    <a:pt x="190845" y="10"/>
                  </a:moveTo>
                  <a:cubicBezTo>
                    <a:pt x="186525" y="-54"/>
                    <a:pt x="182204" y="666"/>
                    <a:pt x="178137" y="2128"/>
                  </a:cubicBezTo>
                  <a:cubicBezTo>
                    <a:pt x="166108" y="6533"/>
                    <a:pt x="156260" y="15407"/>
                    <a:pt x="150605" y="26907"/>
                  </a:cubicBezTo>
                  <a:lnTo>
                    <a:pt x="12308" y="257544"/>
                  </a:lnTo>
                  <a:cubicBezTo>
                    <a:pt x="4556" y="268367"/>
                    <a:pt x="278" y="281285"/>
                    <a:pt x="24" y="294607"/>
                  </a:cubicBezTo>
                  <a:cubicBezTo>
                    <a:pt x="2078" y="311529"/>
                    <a:pt x="10486" y="327053"/>
                    <a:pt x="23532" y="338024"/>
                  </a:cubicBezTo>
                  <a:cubicBezTo>
                    <a:pt x="119049" y="431422"/>
                    <a:pt x="1017242" y="1005368"/>
                    <a:pt x="1068282" y="1005368"/>
                  </a:cubicBezTo>
                  <a:lnTo>
                    <a:pt x="1071036" y="1005368"/>
                  </a:lnTo>
                  <a:lnTo>
                    <a:pt x="1074212" y="1005368"/>
                  </a:lnTo>
                  <a:cubicBezTo>
                    <a:pt x="1137749" y="988636"/>
                    <a:pt x="1286000" y="760964"/>
                    <a:pt x="1305273" y="725807"/>
                  </a:cubicBezTo>
                  <a:cubicBezTo>
                    <a:pt x="1307920" y="721466"/>
                    <a:pt x="1309657" y="716637"/>
                    <a:pt x="1310356" y="711617"/>
                  </a:cubicBezTo>
                  <a:cubicBezTo>
                    <a:pt x="1310992" y="706090"/>
                    <a:pt x="1310038" y="700520"/>
                    <a:pt x="1307603" y="695522"/>
                  </a:cubicBezTo>
                  <a:cubicBezTo>
                    <a:pt x="1294599" y="677329"/>
                    <a:pt x="1277190" y="662758"/>
                    <a:pt x="1256985" y="653164"/>
                  </a:cubicBezTo>
                  <a:cubicBezTo>
                    <a:pt x="1254275" y="651618"/>
                    <a:pt x="1251670" y="649924"/>
                    <a:pt x="1249149" y="648081"/>
                  </a:cubicBezTo>
                  <a:cubicBezTo>
                    <a:pt x="1226488" y="632197"/>
                    <a:pt x="1202768" y="615889"/>
                    <a:pt x="1178200" y="600217"/>
                  </a:cubicBezTo>
                  <a:cubicBezTo>
                    <a:pt x="1139655" y="575226"/>
                    <a:pt x="329990" y="72230"/>
                    <a:pt x="217742" y="11446"/>
                  </a:cubicBezTo>
                  <a:cubicBezTo>
                    <a:pt x="209080" y="6046"/>
                    <a:pt x="199147" y="2975"/>
                    <a:pt x="188939" y="2552"/>
                  </a:cubicBezTo>
                  <a:close/>
                  <a:moveTo>
                    <a:pt x="159924" y="254156"/>
                  </a:moveTo>
                  <a:cubicBezTo>
                    <a:pt x="163143" y="249200"/>
                    <a:pt x="167591" y="245197"/>
                    <a:pt x="172843" y="242507"/>
                  </a:cubicBezTo>
                  <a:lnTo>
                    <a:pt x="172843" y="242507"/>
                  </a:lnTo>
                  <a:cubicBezTo>
                    <a:pt x="174897" y="242528"/>
                    <a:pt x="176909" y="243185"/>
                    <a:pt x="178561" y="244413"/>
                  </a:cubicBezTo>
                  <a:cubicBezTo>
                    <a:pt x="183729" y="248352"/>
                    <a:pt x="188155" y="253160"/>
                    <a:pt x="191692" y="258603"/>
                  </a:cubicBezTo>
                  <a:lnTo>
                    <a:pt x="194445" y="262203"/>
                  </a:lnTo>
                  <a:cubicBezTo>
                    <a:pt x="192179" y="266587"/>
                    <a:pt x="187731" y="269405"/>
                    <a:pt x="182797" y="269616"/>
                  </a:cubicBezTo>
                  <a:lnTo>
                    <a:pt x="181103" y="269616"/>
                  </a:lnTo>
                  <a:cubicBezTo>
                    <a:pt x="172843" y="266355"/>
                    <a:pt x="165557" y="261017"/>
                    <a:pt x="159924" y="254156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0DFAA2AB-44D8-2940-9433-DAEAF833E2F8}"/>
                </a:ext>
              </a:extLst>
            </p:cNvPr>
            <p:cNvSpPr/>
            <p:nvPr/>
          </p:nvSpPr>
          <p:spPr>
            <a:xfrm>
              <a:off x="6527624" y="4901425"/>
              <a:ext cx="30285" cy="44475"/>
            </a:xfrm>
            <a:custGeom>
              <a:avLst/>
              <a:gdLst>
                <a:gd name="connsiteX0" fmla="*/ 24 w 30285"/>
                <a:gd name="connsiteY0" fmla="*/ 44482 h 44475"/>
                <a:gd name="connsiteX1" fmla="*/ 30310 w 30285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475">
                  <a:moveTo>
                    <a:pt x="24" y="44482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D4070463-6D49-522D-5E51-8DC0E6DA834A}"/>
                </a:ext>
              </a:extLst>
            </p:cNvPr>
            <p:cNvSpPr/>
            <p:nvPr/>
          </p:nvSpPr>
          <p:spPr>
            <a:xfrm>
              <a:off x="6438250" y="4871350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069D6A71-8225-A0C1-C59D-F096C733FC09}"/>
                </a:ext>
              </a:extLst>
            </p:cNvPr>
            <p:cNvSpPr/>
            <p:nvPr/>
          </p:nvSpPr>
          <p:spPr>
            <a:xfrm>
              <a:off x="6412624" y="4824757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547FD905-12D6-3F19-8799-7522772D4EDD}"/>
                </a:ext>
              </a:extLst>
            </p:cNvPr>
            <p:cNvSpPr/>
            <p:nvPr/>
          </p:nvSpPr>
          <p:spPr>
            <a:xfrm>
              <a:off x="6323249" y="479468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313E6AAC-1CA9-2331-7859-C53A75694FFB}"/>
                </a:ext>
              </a:extLst>
            </p:cNvPr>
            <p:cNvSpPr/>
            <p:nvPr/>
          </p:nvSpPr>
          <p:spPr>
            <a:xfrm>
              <a:off x="6297411" y="4748090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4"/>
                    <a:pt x="20144" y="14619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2FC0E52C-B65C-858D-F5F5-C355F2B328A4}"/>
                </a:ext>
              </a:extLst>
            </p:cNvPr>
            <p:cNvSpPr/>
            <p:nvPr/>
          </p:nvSpPr>
          <p:spPr>
            <a:xfrm>
              <a:off x="6208036" y="471801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6582CFB6-7BBA-D5AD-CC9B-D1F3AA2F8C0B}"/>
                </a:ext>
              </a:extLst>
            </p:cNvPr>
            <p:cNvSpPr/>
            <p:nvPr/>
          </p:nvSpPr>
          <p:spPr>
            <a:xfrm>
              <a:off x="6182410" y="4671211"/>
              <a:ext cx="30073" cy="44475"/>
            </a:xfrm>
            <a:custGeom>
              <a:avLst/>
              <a:gdLst>
                <a:gd name="connsiteX0" fmla="*/ 24 w 30073"/>
                <a:gd name="connsiteY0" fmla="*/ 44482 h 44475"/>
                <a:gd name="connsiteX1" fmla="*/ 30098 w 30073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475">
                  <a:moveTo>
                    <a:pt x="24" y="44482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A0B6211E-A797-2830-2F34-D2F3F722D75B}"/>
                </a:ext>
              </a:extLst>
            </p:cNvPr>
            <p:cNvSpPr/>
            <p:nvPr/>
          </p:nvSpPr>
          <p:spPr>
            <a:xfrm>
              <a:off x="6093036" y="4641137"/>
              <a:ext cx="73913" cy="100811"/>
            </a:xfrm>
            <a:custGeom>
              <a:avLst/>
              <a:gdLst>
                <a:gd name="connsiteX0" fmla="*/ 24 w 73913"/>
                <a:gd name="connsiteY0" fmla="*/ 100818 h 100811"/>
                <a:gd name="connsiteX1" fmla="*/ 73938 w 73913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811">
                  <a:moveTo>
                    <a:pt x="24" y="100818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2F33F3EF-701A-5C4C-F57B-24C8442AACC0}"/>
                </a:ext>
              </a:extLst>
            </p:cNvPr>
            <p:cNvSpPr/>
            <p:nvPr/>
          </p:nvSpPr>
          <p:spPr>
            <a:xfrm>
              <a:off x="6066138" y="459835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B291D6BF-565A-1BEA-9417-929E63C6F08A}"/>
                </a:ext>
              </a:extLst>
            </p:cNvPr>
            <p:cNvSpPr/>
            <p:nvPr/>
          </p:nvSpPr>
          <p:spPr>
            <a:xfrm>
              <a:off x="5976552" y="4571459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254570DA-A0C6-EC09-F5CD-DD7A82DA3AD0}"/>
                </a:ext>
              </a:extLst>
            </p:cNvPr>
            <p:cNvSpPr/>
            <p:nvPr/>
          </p:nvSpPr>
          <p:spPr>
            <a:xfrm>
              <a:off x="5948384" y="453079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cubicBezTo>
                    <a:pt x="9978" y="29444"/>
                    <a:pt x="20144" y="14831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FCDE8666-9B5C-3672-9C9A-0837C63A9956}"/>
                </a:ext>
              </a:extLst>
            </p:cNvPr>
            <p:cNvSpPr/>
            <p:nvPr/>
          </p:nvSpPr>
          <p:spPr>
            <a:xfrm>
              <a:off x="5854774" y="449966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cubicBezTo>
                    <a:pt x="24592" y="67143"/>
                    <a:pt x="49371" y="33680"/>
                    <a:pt x="73938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3BDE58A4-AB17-5182-A5FB-AE0EF9B6709B}"/>
                </a:ext>
              </a:extLst>
            </p:cNvPr>
            <p:cNvSpPr/>
            <p:nvPr/>
          </p:nvSpPr>
          <p:spPr>
            <a:xfrm>
              <a:off x="5836349" y="4460482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5"/>
                    <a:pt x="21203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A945DC4A-6E98-EC86-2CD7-69A9CCE22F97}"/>
                </a:ext>
              </a:extLst>
            </p:cNvPr>
            <p:cNvSpPr/>
            <p:nvPr/>
          </p:nvSpPr>
          <p:spPr>
            <a:xfrm>
              <a:off x="5735961" y="4433373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cubicBezTo>
                    <a:pt x="24804" y="67143"/>
                    <a:pt x="49583" y="33680"/>
                    <a:pt x="7415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14B3FB51-E138-E674-2625-22B021A88C40}"/>
                </a:ext>
              </a:extLst>
            </p:cNvPr>
            <p:cNvSpPr/>
            <p:nvPr/>
          </p:nvSpPr>
          <p:spPr>
            <a:xfrm>
              <a:off x="5710335" y="4386779"/>
              <a:ext cx="30285" cy="44264"/>
            </a:xfrm>
            <a:custGeom>
              <a:avLst/>
              <a:gdLst>
                <a:gd name="connsiteX0" fmla="*/ 24 w 30285"/>
                <a:gd name="connsiteY0" fmla="*/ 44271 h 44264"/>
                <a:gd name="connsiteX1" fmla="*/ 30310 w 30285"/>
                <a:gd name="connsiteY1" fmla="*/ 6 h 4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4">
                  <a:moveTo>
                    <a:pt x="24" y="44271"/>
                  </a:moveTo>
                  <a:cubicBezTo>
                    <a:pt x="10190" y="29657"/>
                    <a:pt x="20144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FF0F1C1F-B89C-5DD8-AAA0-F267400B1690}"/>
                </a:ext>
              </a:extLst>
            </p:cNvPr>
            <p:cNvSpPr/>
            <p:nvPr/>
          </p:nvSpPr>
          <p:spPr>
            <a:xfrm>
              <a:off x="5620960" y="435670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61680059-0168-EF4E-86CA-F2A1CE66BE40}"/>
                </a:ext>
              </a:extLst>
            </p:cNvPr>
            <p:cNvSpPr/>
            <p:nvPr/>
          </p:nvSpPr>
          <p:spPr>
            <a:xfrm>
              <a:off x="5595334" y="4310112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41F54171-44A4-FD43-CC98-F8A983A6F308}"/>
              </a:ext>
            </a:extLst>
          </p:cNvPr>
          <p:cNvGrpSpPr/>
          <p:nvPr/>
        </p:nvGrpSpPr>
        <p:grpSpPr>
          <a:xfrm>
            <a:off x="11186421" y="5697993"/>
            <a:ext cx="904549" cy="1441047"/>
            <a:chOff x="10947587" y="5253678"/>
            <a:chExt cx="1115360" cy="1891197"/>
          </a:xfrm>
        </p:grpSpPr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35072CD9-D446-947C-EF08-B7AE909F48FA}"/>
                </a:ext>
              </a:extLst>
            </p:cNvPr>
            <p:cNvSpPr/>
            <p:nvPr/>
          </p:nvSpPr>
          <p:spPr>
            <a:xfrm>
              <a:off x="11027855" y="6101527"/>
              <a:ext cx="882921" cy="1043348"/>
            </a:xfrm>
            <a:custGeom>
              <a:avLst/>
              <a:gdLst>
                <a:gd name="connsiteX0" fmla="*/ 856225 w 882921"/>
                <a:gd name="connsiteY0" fmla="*/ 173120 h 1043348"/>
                <a:gd name="connsiteX1" fmla="*/ 802642 w 882921"/>
                <a:gd name="connsiteY1" fmla="*/ 124621 h 1043348"/>
                <a:gd name="connsiteX2" fmla="*/ 760285 w 882921"/>
                <a:gd name="connsiteY2" fmla="*/ 100477 h 1043348"/>
                <a:gd name="connsiteX3" fmla="*/ 733177 w 882921"/>
                <a:gd name="connsiteY3" fmla="*/ 87770 h 1043348"/>
                <a:gd name="connsiteX4" fmla="*/ 656508 w 882921"/>
                <a:gd name="connsiteY4" fmla="*/ 58120 h 1043348"/>
                <a:gd name="connsiteX5" fmla="*/ 653544 w 882921"/>
                <a:gd name="connsiteY5" fmla="*/ 57060 h 1043348"/>
                <a:gd name="connsiteX6" fmla="*/ 462935 w 882921"/>
                <a:gd name="connsiteY6" fmla="*/ 11314 h 1043348"/>
                <a:gd name="connsiteX7" fmla="*/ 366782 w 882921"/>
                <a:gd name="connsiteY7" fmla="*/ 1996 h 1043348"/>
                <a:gd name="connsiteX8" fmla="*/ 314259 w 882921"/>
                <a:gd name="connsiteY8" fmla="*/ 301 h 1043348"/>
                <a:gd name="connsiteX9" fmla="*/ 137205 w 882921"/>
                <a:gd name="connsiteY9" fmla="*/ 11738 h 1043348"/>
                <a:gd name="connsiteX10" fmla="*/ 31311 w 882921"/>
                <a:gd name="connsiteY10" fmla="*/ 125680 h 1043348"/>
                <a:gd name="connsiteX11" fmla="*/ 29616 w 882921"/>
                <a:gd name="connsiteY11" fmla="*/ 249788 h 1043348"/>
                <a:gd name="connsiteX12" fmla="*/ 20933 w 882921"/>
                <a:gd name="connsiteY12" fmla="*/ 398039 h 1043348"/>
                <a:gd name="connsiteX13" fmla="*/ 1872 w 882921"/>
                <a:gd name="connsiteY13" fmla="*/ 726099 h 1043348"/>
                <a:gd name="connsiteX14" fmla="*/ 36394 w 882921"/>
                <a:gd name="connsiteY14" fmla="*/ 909719 h 1043348"/>
                <a:gd name="connsiteX15" fmla="*/ 128733 w 882921"/>
                <a:gd name="connsiteY15" fmla="*/ 970926 h 1043348"/>
                <a:gd name="connsiteX16" fmla="*/ 597632 w 882921"/>
                <a:gd name="connsiteY16" fmla="*/ 1036792 h 1043348"/>
                <a:gd name="connsiteX17" fmla="*/ 671758 w 882921"/>
                <a:gd name="connsiteY17" fmla="*/ 1015613 h 1043348"/>
                <a:gd name="connsiteX18" fmla="*/ 741435 w 882921"/>
                <a:gd name="connsiteY18" fmla="*/ 880069 h 1043348"/>
                <a:gd name="connsiteX19" fmla="*/ 863213 w 882921"/>
                <a:gd name="connsiteY19" fmla="*/ 308241 h 1043348"/>
                <a:gd name="connsiteX20" fmla="*/ 863213 w 882921"/>
                <a:gd name="connsiteY20" fmla="*/ 308241 h 1043348"/>
                <a:gd name="connsiteX21" fmla="*/ 856225 w 882921"/>
                <a:gd name="connsiteY21" fmla="*/ 173120 h 104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82921" h="1043348">
                  <a:moveTo>
                    <a:pt x="856225" y="173120"/>
                  </a:moveTo>
                  <a:cubicBezTo>
                    <a:pt x="841251" y="154017"/>
                    <a:pt x="823144" y="137625"/>
                    <a:pt x="802642" y="124621"/>
                  </a:cubicBezTo>
                  <a:cubicBezTo>
                    <a:pt x="789173" y="115493"/>
                    <a:pt x="775004" y="107403"/>
                    <a:pt x="760285" y="100477"/>
                  </a:cubicBezTo>
                  <a:cubicBezTo>
                    <a:pt x="751178" y="95818"/>
                    <a:pt x="742283" y="91794"/>
                    <a:pt x="733177" y="87770"/>
                  </a:cubicBezTo>
                  <a:cubicBezTo>
                    <a:pt x="707974" y="76757"/>
                    <a:pt x="682347" y="66591"/>
                    <a:pt x="656508" y="58120"/>
                  </a:cubicBezTo>
                  <a:cubicBezTo>
                    <a:pt x="655598" y="57590"/>
                    <a:pt x="654581" y="57230"/>
                    <a:pt x="653544" y="57060"/>
                  </a:cubicBezTo>
                  <a:cubicBezTo>
                    <a:pt x="591554" y="35988"/>
                    <a:pt x="527742" y="20654"/>
                    <a:pt x="462935" y="11314"/>
                  </a:cubicBezTo>
                  <a:cubicBezTo>
                    <a:pt x="430955" y="6867"/>
                    <a:pt x="399399" y="3690"/>
                    <a:pt x="366782" y="1996"/>
                  </a:cubicBezTo>
                  <a:cubicBezTo>
                    <a:pt x="349205" y="937"/>
                    <a:pt x="331838" y="513"/>
                    <a:pt x="314259" y="301"/>
                  </a:cubicBezTo>
                  <a:cubicBezTo>
                    <a:pt x="255022" y="-1139"/>
                    <a:pt x="195764" y="2695"/>
                    <a:pt x="137205" y="11738"/>
                  </a:cubicBezTo>
                  <a:cubicBezTo>
                    <a:pt x="62232" y="25504"/>
                    <a:pt x="1660" y="56637"/>
                    <a:pt x="31311" y="125680"/>
                  </a:cubicBezTo>
                  <a:cubicBezTo>
                    <a:pt x="24322" y="161896"/>
                    <a:pt x="31311" y="223314"/>
                    <a:pt x="29616" y="249788"/>
                  </a:cubicBezTo>
                  <a:cubicBezTo>
                    <a:pt x="26927" y="299198"/>
                    <a:pt x="24046" y="348629"/>
                    <a:pt x="20933" y="398039"/>
                  </a:cubicBezTo>
                  <a:lnTo>
                    <a:pt x="1872" y="726099"/>
                  </a:lnTo>
                  <a:cubicBezTo>
                    <a:pt x="-1940" y="789635"/>
                    <a:pt x="-3634" y="860161"/>
                    <a:pt x="36394" y="909719"/>
                  </a:cubicBezTo>
                  <a:cubicBezTo>
                    <a:pt x="61745" y="937315"/>
                    <a:pt x="93449" y="958303"/>
                    <a:pt x="128733" y="970926"/>
                  </a:cubicBezTo>
                  <a:cubicBezTo>
                    <a:pt x="276667" y="1033170"/>
                    <a:pt x="438261" y="1055874"/>
                    <a:pt x="597632" y="1036792"/>
                  </a:cubicBezTo>
                  <a:cubicBezTo>
                    <a:pt x="623597" y="1035224"/>
                    <a:pt x="648884" y="1028002"/>
                    <a:pt x="671758" y="1015613"/>
                  </a:cubicBezTo>
                  <a:cubicBezTo>
                    <a:pt x="716021" y="987869"/>
                    <a:pt x="730634" y="930898"/>
                    <a:pt x="741435" y="880069"/>
                  </a:cubicBezTo>
                  <a:cubicBezTo>
                    <a:pt x="782100" y="689460"/>
                    <a:pt x="822699" y="498850"/>
                    <a:pt x="863213" y="308241"/>
                  </a:cubicBezTo>
                  <a:lnTo>
                    <a:pt x="863213" y="308241"/>
                  </a:lnTo>
                  <a:cubicBezTo>
                    <a:pt x="894347" y="270543"/>
                    <a:pt x="886087" y="213360"/>
                    <a:pt x="856225" y="173120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F13B2A45-2271-C6E7-AFF4-E4FE4C91E4A9}"/>
                </a:ext>
              </a:extLst>
            </p:cNvPr>
            <p:cNvSpPr/>
            <p:nvPr/>
          </p:nvSpPr>
          <p:spPr>
            <a:xfrm>
              <a:off x="10947587" y="6126272"/>
              <a:ext cx="866577" cy="951411"/>
            </a:xfrm>
            <a:custGeom>
              <a:avLst/>
              <a:gdLst>
                <a:gd name="connsiteX0" fmla="*/ 1872 w 866577"/>
                <a:gd name="connsiteY0" fmla="*/ 634006 h 951411"/>
                <a:gd name="connsiteX1" fmla="*/ 36394 w 866577"/>
                <a:gd name="connsiteY1" fmla="*/ 817837 h 951411"/>
                <a:gd name="connsiteX2" fmla="*/ 128734 w 866577"/>
                <a:gd name="connsiteY2" fmla="*/ 878832 h 951411"/>
                <a:gd name="connsiteX3" fmla="*/ 597632 w 866577"/>
                <a:gd name="connsiteY3" fmla="*/ 944910 h 951411"/>
                <a:gd name="connsiteX4" fmla="*/ 671758 w 866577"/>
                <a:gd name="connsiteY4" fmla="*/ 923731 h 951411"/>
                <a:gd name="connsiteX5" fmla="*/ 741436 w 866577"/>
                <a:gd name="connsiteY5" fmla="*/ 788187 h 951411"/>
                <a:gd name="connsiteX6" fmla="*/ 866602 w 866577"/>
                <a:gd name="connsiteY6" fmla="*/ 200688 h 951411"/>
                <a:gd name="connsiteX7" fmla="*/ 292234 w 866577"/>
                <a:gd name="connsiteY7" fmla="*/ 47777 h 951411"/>
                <a:gd name="connsiteX8" fmla="*/ 38088 w 866577"/>
                <a:gd name="connsiteY8" fmla="*/ 13679 h 951411"/>
                <a:gd name="connsiteX9" fmla="*/ 28981 w 866577"/>
                <a:gd name="connsiteY9" fmla="*/ 158330 h 951411"/>
                <a:gd name="connsiteX10" fmla="*/ 20298 w 866577"/>
                <a:gd name="connsiteY10" fmla="*/ 306582 h 95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577" h="951411">
                  <a:moveTo>
                    <a:pt x="1872" y="634006"/>
                  </a:moveTo>
                  <a:cubicBezTo>
                    <a:pt x="-1940" y="697542"/>
                    <a:pt x="-3634" y="768068"/>
                    <a:pt x="36394" y="817837"/>
                  </a:cubicBezTo>
                  <a:cubicBezTo>
                    <a:pt x="61766" y="845370"/>
                    <a:pt x="93449" y="866295"/>
                    <a:pt x="128734" y="878832"/>
                  </a:cubicBezTo>
                  <a:cubicBezTo>
                    <a:pt x="276667" y="941141"/>
                    <a:pt x="438241" y="963908"/>
                    <a:pt x="597632" y="944910"/>
                  </a:cubicBezTo>
                  <a:cubicBezTo>
                    <a:pt x="623576" y="943322"/>
                    <a:pt x="648885" y="936100"/>
                    <a:pt x="671758" y="923731"/>
                  </a:cubicBezTo>
                  <a:cubicBezTo>
                    <a:pt x="716021" y="895776"/>
                    <a:pt x="730635" y="839016"/>
                    <a:pt x="741436" y="788187"/>
                  </a:cubicBezTo>
                  <a:lnTo>
                    <a:pt x="866602" y="200688"/>
                  </a:lnTo>
                  <a:cubicBezTo>
                    <a:pt x="676841" y="143081"/>
                    <a:pt x="485384" y="92104"/>
                    <a:pt x="292234" y="47777"/>
                  </a:cubicBezTo>
                  <a:cubicBezTo>
                    <a:pt x="244370" y="36764"/>
                    <a:pt x="66468" y="-27620"/>
                    <a:pt x="38088" y="13679"/>
                  </a:cubicBezTo>
                  <a:cubicBezTo>
                    <a:pt x="20086" y="40364"/>
                    <a:pt x="30887" y="125714"/>
                    <a:pt x="28981" y="158330"/>
                  </a:cubicBezTo>
                  <a:cubicBezTo>
                    <a:pt x="26292" y="207740"/>
                    <a:pt x="23411" y="257171"/>
                    <a:pt x="20298" y="306582"/>
                  </a:cubicBezTo>
                  <a:close/>
                </a:path>
              </a:pathLst>
            </a:custGeom>
            <a:solidFill>
              <a:srgbClr val="40958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D13A12A9-06AF-377A-0F39-1A1494AC5396}"/>
                </a:ext>
              </a:extLst>
            </p:cNvPr>
            <p:cNvSpPr/>
            <p:nvPr/>
          </p:nvSpPr>
          <p:spPr>
            <a:xfrm>
              <a:off x="10970885" y="6034567"/>
              <a:ext cx="859608" cy="348235"/>
            </a:xfrm>
            <a:custGeom>
              <a:avLst/>
              <a:gdLst>
                <a:gd name="connsiteX0" fmla="*/ 840128 w 859608"/>
                <a:gd name="connsiteY0" fmla="*/ 307430 h 348235"/>
                <a:gd name="connsiteX1" fmla="*/ 677051 w 859608"/>
                <a:gd name="connsiteY1" fmla="*/ 345552 h 348235"/>
                <a:gd name="connsiteX2" fmla="*/ 665403 w 859608"/>
                <a:gd name="connsiteY2" fmla="*/ 344492 h 348235"/>
                <a:gd name="connsiteX3" fmla="*/ 604832 w 859608"/>
                <a:gd name="connsiteY3" fmla="*/ 337504 h 348235"/>
                <a:gd name="connsiteX4" fmla="*/ 594665 w 859608"/>
                <a:gd name="connsiteY4" fmla="*/ 336233 h 348235"/>
                <a:gd name="connsiteX5" fmla="*/ 484535 w 859608"/>
                <a:gd name="connsiteY5" fmla="*/ 321620 h 348235"/>
                <a:gd name="connsiteX6" fmla="*/ 422270 w 859608"/>
                <a:gd name="connsiteY6" fmla="*/ 311454 h 348235"/>
                <a:gd name="connsiteX7" fmla="*/ 340520 w 859608"/>
                <a:gd name="connsiteY7" fmla="*/ 294511 h 348235"/>
                <a:gd name="connsiteX8" fmla="*/ 340520 w 859608"/>
                <a:gd name="connsiteY8" fmla="*/ 294511 h 348235"/>
                <a:gd name="connsiteX9" fmla="*/ 113483 w 859608"/>
                <a:gd name="connsiteY9" fmla="*/ 215937 h 348235"/>
                <a:gd name="connsiteX10" fmla="*/ 103741 w 859608"/>
                <a:gd name="connsiteY10" fmla="*/ 211278 h 348235"/>
                <a:gd name="connsiteX11" fmla="*/ 14579 w 859608"/>
                <a:gd name="connsiteY11" fmla="*/ 138634 h 348235"/>
                <a:gd name="connsiteX12" fmla="*/ 113272 w 859608"/>
                <a:gd name="connsiteY12" fmla="*/ 11562 h 348235"/>
                <a:gd name="connsiteX13" fmla="*/ 290538 w 859608"/>
                <a:gd name="connsiteY13" fmla="*/ 337 h 348235"/>
                <a:gd name="connsiteX14" fmla="*/ 343062 w 859608"/>
                <a:gd name="connsiteY14" fmla="*/ 1820 h 348235"/>
                <a:gd name="connsiteX15" fmla="*/ 439214 w 859608"/>
                <a:gd name="connsiteY15" fmla="*/ 11350 h 348235"/>
                <a:gd name="connsiteX16" fmla="*/ 629823 w 859608"/>
                <a:gd name="connsiteY16" fmla="*/ 57096 h 348235"/>
                <a:gd name="connsiteX17" fmla="*/ 632787 w 859608"/>
                <a:gd name="connsiteY17" fmla="*/ 57096 h 348235"/>
                <a:gd name="connsiteX18" fmla="*/ 709454 w 859608"/>
                <a:gd name="connsiteY18" fmla="*/ 86958 h 348235"/>
                <a:gd name="connsiteX19" fmla="*/ 736352 w 859608"/>
                <a:gd name="connsiteY19" fmla="*/ 99454 h 348235"/>
                <a:gd name="connsiteX20" fmla="*/ 778709 w 859608"/>
                <a:gd name="connsiteY20" fmla="*/ 123810 h 348235"/>
                <a:gd name="connsiteX21" fmla="*/ 832292 w 859608"/>
                <a:gd name="connsiteY21" fmla="*/ 172097 h 348235"/>
                <a:gd name="connsiteX22" fmla="*/ 840128 w 859608"/>
                <a:gd name="connsiteY22" fmla="*/ 307430 h 34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59608" h="348235">
                  <a:moveTo>
                    <a:pt x="840128" y="307430"/>
                  </a:moveTo>
                  <a:cubicBezTo>
                    <a:pt x="804336" y="351058"/>
                    <a:pt x="736776" y="351482"/>
                    <a:pt x="677051" y="345552"/>
                  </a:cubicBezTo>
                  <a:lnTo>
                    <a:pt x="665403" y="344492"/>
                  </a:lnTo>
                  <a:lnTo>
                    <a:pt x="604832" y="337504"/>
                  </a:lnTo>
                  <a:lnTo>
                    <a:pt x="594665" y="336233"/>
                  </a:lnTo>
                  <a:cubicBezTo>
                    <a:pt x="558026" y="331997"/>
                    <a:pt x="521176" y="327338"/>
                    <a:pt x="484535" y="321620"/>
                  </a:cubicBezTo>
                  <a:cubicBezTo>
                    <a:pt x="463505" y="318379"/>
                    <a:pt x="442750" y="314990"/>
                    <a:pt x="422270" y="311454"/>
                  </a:cubicBezTo>
                  <a:cubicBezTo>
                    <a:pt x="394737" y="306371"/>
                    <a:pt x="367629" y="300864"/>
                    <a:pt x="340520" y="294511"/>
                  </a:cubicBezTo>
                  <a:lnTo>
                    <a:pt x="340520" y="294511"/>
                  </a:lnTo>
                  <a:cubicBezTo>
                    <a:pt x="262053" y="277187"/>
                    <a:pt x="185872" y="250819"/>
                    <a:pt x="113483" y="215937"/>
                  </a:cubicBezTo>
                  <a:lnTo>
                    <a:pt x="103741" y="211278"/>
                  </a:lnTo>
                  <a:cubicBezTo>
                    <a:pt x="67589" y="196241"/>
                    <a:pt x="36625" y="170996"/>
                    <a:pt x="14579" y="138634"/>
                  </a:cubicBezTo>
                  <a:cubicBezTo>
                    <a:pt x="-29685" y="60485"/>
                    <a:pt x="33851" y="26387"/>
                    <a:pt x="113272" y="11562"/>
                  </a:cubicBezTo>
                  <a:cubicBezTo>
                    <a:pt x="171915" y="2561"/>
                    <a:pt x="231238" y="-1188"/>
                    <a:pt x="290538" y="337"/>
                  </a:cubicBezTo>
                  <a:cubicBezTo>
                    <a:pt x="307905" y="337"/>
                    <a:pt x="325483" y="337"/>
                    <a:pt x="343062" y="1820"/>
                  </a:cubicBezTo>
                  <a:cubicBezTo>
                    <a:pt x="375253" y="3514"/>
                    <a:pt x="406598" y="6691"/>
                    <a:pt x="439214" y="11350"/>
                  </a:cubicBezTo>
                  <a:cubicBezTo>
                    <a:pt x="504041" y="20648"/>
                    <a:pt x="567853" y="35960"/>
                    <a:pt x="629823" y="57096"/>
                  </a:cubicBezTo>
                  <a:cubicBezTo>
                    <a:pt x="630796" y="56906"/>
                    <a:pt x="631814" y="56906"/>
                    <a:pt x="632787" y="57096"/>
                  </a:cubicBezTo>
                  <a:cubicBezTo>
                    <a:pt x="658626" y="65991"/>
                    <a:pt x="684253" y="75945"/>
                    <a:pt x="709454" y="86958"/>
                  </a:cubicBezTo>
                  <a:cubicBezTo>
                    <a:pt x="718562" y="90982"/>
                    <a:pt x="727457" y="95006"/>
                    <a:pt x="736352" y="99454"/>
                  </a:cubicBezTo>
                  <a:cubicBezTo>
                    <a:pt x="751050" y="106506"/>
                    <a:pt x="765219" y="114639"/>
                    <a:pt x="778709" y="123810"/>
                  </a:cubicBezTo>
                  <a:cubicBezTo>
                    <a:pt x="799211" y="136728"/>
                    <a:pt x="817318" y="153057"/>
                    <a:pt x="832292" y="172097"/>
                  </a:cubicBezTo>
                  <a:cubicBezTo>
                    <a:pt x="862790" y="212549"/>
                    <a:pt x="871048" y="269731"/>
                    <a:pt x="840128" y="307430"/>
                  </a:cubicBezTo>
                  <a:close/>
                </a:path>
              </a:pathLst>
            </a:custGeom>
            <a:solidFill>
              <a:srgbClr val="297267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4C1959B9-2223-B1F0-E28E-1121792E0B3A}"/>
                </a:ext>
              </a:extLst>
            </p:cNvPr>
            <p:cNvSpPr/>
            <p:nvPr/>
          </p:nvSpPr>
          <p:spPr>
            <a:xfrm>
              <a:off x="11360516" y="5575060"/>
              <a:ext cx="225649" cy="790438"/>
            </a:xfrm>
            <a:custGeom>
              <a:avLst/>
              <a:gdLst>
                <a:gd name="connsiteX0" fmla="*/ 172632 w 225649"/>
                <a:gd name="connsiteY0" fmla="*/ 790445 h 790438"/>
                <a:gd name="connsiteX1" fmla="*/ 62290 w 225649"/>
                <a:gd name="connsiteY1" fmla="*/ 775832 h 790438"/>
                <a:gd name="connsiteX2" fmla="*/ 24 w 225649"/>
                <a:gd name="connsiteY2" fmla="*/ 765666 h 790438"/>
                <a:gd name="connsiteX3" fmla="*/ 6378 w 225649"/>
                <a:gd name="connsiteY3" fmla="*/ 617414 h 790438"/>
                <a:gd name="connsiteX4" fmla="*/ 16967 w 225649"/>
                <a:gd name="connsiteY4" fmla="*/ 465986 h 790438"/>
                <a:gd name="connsiteX5" fmla="*/ 31368 w 225649"/>
                <a:gd name="connsiteY5" fmla="*/ 202098 h 790438"/>
                <a:gd name="connsiteX6" fmla="*/ 31368 w 225649"/>
                <a:gd name="connsiteY6" fmla="*/ 99169 h 790438"/>
                <a:gd name="connsiteX7" fmla="*/ 44077 w 225649"/>
                <a:gd name="connsiteY7" fmla="*/ 12971 h 790438"/>
                <a:gd name="connsiteX8" fmla="*/ 211600 w 225649"/>
                <a:gd name="connsiteY8" fmla="*/ 12971 h 790438"/>
                <a:gd name="connsiteX9" fmla="*/ 222190 w 225649"/>
                <a:gd name="connsiteY9" fmla="*/ 17419 h 790438"/>
                <a:gd name="connsiteX10" fmla="*/ 224731 w 225649"/>
                <a:gd name="connsiteY10" fmla="*/ 27585 h 790438"/>
                <a:gd name="connsiteX11" fmla="*/ 207788 w 225649"/>
                <a:gd name="connsiteY11" fmla="*/ 510885 h 790438"/>
                <a:gd name="connsiteX12" fmla="*/ 207788 w 225649"/>
                <a:gd name="connsiteY12" fmla="*/ 518086 h 790438"/>
                <a:gd name="connsiteX13" fmla="*/ 172632 w 225649"/>
                <a:gd name="connsiteY13" fmla="*/ 790445 h 790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649" h="790438">
                  <a:moveTo>
                    <a:pt x="172632" y="790445"/>
                  </a:moveTo>
                  <a:cubicBezTo>
                    <a:pt x="135781" y="786209"/>
                    <a:pt x="98929" y="781550"/>
                    <a:pt x="62290" y="775832"/>
                  </a:cubicBezTo>
                  <a:cubicBezTo>
                    <a:pt x="41387" y="772591"/>
                    <a:pt x="20632" y="769202"/>
                    <a:pt x="24" y="765666"/>
                  </a:cubicBezTo>
                  <a:cubicBezTo>
                    <a:pt x="24" y="716107"/>
                    <a:pt x="3414" y="666337"/>
                    <a:pt x="6378" y="617414"/>
                  </a:cubicBezTo>
                  <a:cubicBezTo>
                    <a:pt x="9343" y="568491"/>
                    <a:pt x="13155" y="516392"/>
                    <a:pt x="16967" y="465986"/>
                  </a:cubicBezTo>
                  <a:cubicBezTo>
                    <a:pt x="23532" y="378094"/>
                    <a:pt x="29675" y="290202"/>
                    <a:pt x="31368" y="202098"/>
                  </a:cubicBezTo>
                  <a:cubicBezTo>
                    <a:pt x="31368" y="167789"/>
                    <a:pt x="31368" y="133479"/>
                    <a:pt x="31368" y="99169"/>
                  </a:cubicBezTo>
                  <a:cubicBezTo>
                    <a:pt x="31368" y="80108"/>
                    <a:pt x="31368" y="27161"/>
                    <a:pt x="44077" y="12971"/>
                  </a:cubicBezTo>
                  <a:cubicBezTo>
                    <a:pt x="67585" y="-13714"/>
                    <a:pt x="179409" y="8312"/>
                    <a:pt x="211600" y="12971"/>
                  </a:cubicBezTo>
                  <a:cubicBezTo>
                    <a:pt x="215561" y="13098"/>
                    <a:pt x="219330" y="14687"/>
                    <a:pt x="222190" y="17419"/>
                  </a:cubicBezTo>
                  <a:cubicBezTo>
                    <a:pt x="224054" y="20469"/>
                    <a:pt x="224943" y="24006"/>
                    <a:pt x="224731" y="27585"/>
                  </a:cubicBezTo>
                  <a:cubicBezTo>
                    <a:pt x="228098" y="188882"/>
                    <a:pt x="222444" y="350223"/>
                    <a:pt x="207788" y="510885"/>
                  </a:cubicBezTo>
                  <a:cubicBezTo>
                    <a:pt x="207788" y="513215"/>
                    <a:pt x="207788" y="515756"/>
                    <a:pt x="207788" y="518086"/>
                  </a:cubicBezTo>
                  <a:cubicBezTo>
                    <a:pt x="198618" y="609430"/>
                    <a:pt x="186885" y="700223"/>
                    <a:pt x="172632" y="790445"/>
                  </a:cubicBezTo>
                  <a:close/>
                </a:path>
              </a:pathLst>
            </a:custGeom>
            <a:solidFill>
              <a:srgbClr val="332F29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780F6BA3-811C-A1A5-927B-C58E4A166086}"/>
                </a:ext>
              </a:extLst>
            </p:cNvPr>
            <p:cNvSpPr/>
            <p:nvPr/>
          </p:nvSpPr>
          <p:spPr>
            <a:xfrm>
              <a:off x="11404688" y="5415416"/>
              <a:ext cx="223019" cy="165831"/>
            </a:xfrm>
            <a:custGeom>
              <a:avLst/>
              <a:gdLst>
                <a:gd name="connsiteX0" fmla="*/ 64712 w 223019"/>
                <a:gd name="connsiteY0" fmla="*/ 150589 h 165831"/>
                <a:gd name="connsiteX1" fmla="*/ 63441 w 223019"/>
                <a:gd name="connsiteY1" fmla="*/ 57826 h 165831"/>
                <a:gd name="connsiteX2" fmla="*/ 4140 w 223019"/>
                <a:gd name="connsiteY2" fmla="*/ 34741 h 165831"/>
                <a:gd name="connsiteX3" fmla="*/ 116 w 223019"/>
                <a:gd name="connsiteY3" fmla="*/ 21399 h 165831"/>
                <a:gd name="connsiteX4" fmla="*/ 20235 w 223019"/>
                <a:gd name="connsiteY4" fmla="*/ 6785 h 165831"/>
                <a:gd name="connsiteX5" fmla="*/ 194114 w 223019"/>
                <a:gd name="connsiteY5" fmla="*/ 7844 h 165831"/>
                <a:gd name="connsiteX6" fmla="*/ 213810 w 223019"/>
                <a:gd name="connsiteY6" fmla="*/ 13139 h 165831"/>
                <a:gd name="connsiteX7" fmla="*/ 222916 w 223019"/>
                <a:gd name="connsiteY7" fmla="*/ 30294 h 165831"/>
                <a:gd name="connsiteX8" fmla="*/ 207668 w 223019"/>
                <a:gd name="connsiteY8" fmla="*/ 44272 h 165831"/>
                <a:gd name="connsiteX9" fmla="*/ 134177 w 223019"/>
                <a:gd name="connsiteY9" fmla="*/ 58673 h 165831"/>
                <a:gd name="connsiteX10" fmla="*/ 122105 w 223019"/>
                <a:gd name="connsiteY10" fmla="*/ 165838 h 165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3019" h="165831">
                  <a:moveTo>
                    <a:pt x="64712" y="150589"/>
                  </a:moveTo>
                  <a:lnTo>
                    <a:pt x="63441" y="57826"/>
                  </a:lnTo>
                  <a:cubicBezTo>
                    <a:pt x="41287" y="58885"/>
                    <a:pt x="19727" y="50498"/>
                    <a:pt x="4140" y="34741"/>
                  </a:cubicBezTo>
                  <a:cubicBezTo>
                    <a:pt x="1090" y="30993"/>
                    <a:pt x="-371" y="26206"/>
                    <a:pt x="116" y="21399"/>
                  </a:cubicBezTo>
                  <a:cubicBezTo>
                    <a:pt x="1599" y="12715"/>
                    <a:pt x="11765" y="8691"/>
                    <a:pt x="20235" y="6785"/>
                  </a:cubicBezTo>
                  <a:cubicBezTo>
                    <a:pt x="77842" y="-2597"/>
                    <a:pt x="136614" y="-2237"/>
                    <a:pt x="194114" y="7844"/>
                  </a:cubicBezTo>
                  <a:cubicBezTo>
                    <a:pt x="200975" y="8204"/>
                    <a:pt x="207689" y="10004"/>
                    <a:pt x="213810" y="13139"/>
                  </a:cubicBezTo>
                  <a:cubicBezTo>
                    <a:pt x="220142" y="16379"/>
                    <a:pt x="223785" y="23220"/>
                    <a:pt x="222916" y="30294"/>
                  </a:cubicBezTo>
                  <a:cubicBezTo>
                    <a:pt x="220269" y="37050"/>
                    <a:pt x="214636" y="42217"/>
                    <a:pt x="207668" y="44272"/>
                  </a:cubicBezTo>
                  <a:cubicBezTo>
                    <a:pt x="184605" y="54628"/>
                    <a:pt x="159443" y="59563"/>
                    <a:pt x="134177" y="58673"/>
                  </a:cubicBezTo>
                  <a:cubicBezTo>
                    <a:pt x="125833" y="93766"/>
                    <a:pt x="121789" y="129749"/>
                    <a:pt x="122105" y="165838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F5E9CE3C-481E-C140-79F8-36964F875815}"/>
                </a:ext>
              </a:extLst>
            </p:cNvPr>
            <p:cNvSpPr/>
            <p:nvPr/>
          </p:nvSpPr>
          <p:spPr>
            <a:xfrm>
              <a:off x="11397791" y="5710438"/>
              <a:ext cx="182773" cy="21178"/>
            </a:xfrm>
            <a:custGeom>
              <a:avLst/>
              <a:gdLst>
                <a:gd name="connsiteX0" fmla="*/ 24 w 182773"/>
                <a:gd name="connsiteY0" fmla="*/ 6 h 21178"/>
                <a:gd name="connsiteX1" fmla="*/ 182797 w 182773"/>
                <a:gd name="connsiteY1" fmla="*/ 21185 h 2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2773" h="21178">
                  <a:moveTo>
                    <a:pt x="24" y="6"/>
                  </a:moveTo>
                  <a:cubicBezTo>
                    <a:pt x="60595" y="8902"/>
                    <a:pt x="121802" y="15679"/>
                    <a:pt x="182797" y="21185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BC43EAB8-AD78-36E0-AD84-A7350F9FAE08}"/>
                </a:ext>
              </a:extLst>
            </p:cNvPr>
            <p:cNvSpPr/>
            <p:nvPr/>
          </p:nvSpPr>
          <p:spPr>
            <a:xfrm>
              <a:off x="11587976" y="5630139"/>
              <a:ext cx="64204" cy="298229"/>
            </a:xfrm>
            <a:custGeom>
              <a:avLst/>
              <a:gdLst>
                <a:gd name="connsiteX0" fmla="*/ 4048 w 64204"/>
                <a:gd name="connsiteY0" fmla="*/ 2368 h 298229"/>
                <a:gd name="connsiteX1" fmla="*/ 46406 w 64204"/>
                <a:gd name="connsiteY1" fmla="*/ 16346 h 298229"/>
                <a:gd name="connsiteX2" fmla="*/ 59325 w 64204"/>
                <a:gd name="connsiteY2" fmla="*/ 62940 h 298229"/>
                <a:gd name="connsiteX3" fmla="*/ 62290 w 64204"/>
                <a:gd name="connsiteY3" fmla="*/ 132618 h 298229"/>
                <a:gd name="connsiteX4" fmla="*/ 64197 w 64204"/>
                <a:gd name="connsiteY4" fmla="*/ 277057 h 298229"/>
                <a:gd name="connsiteX5" fmla="*/ 51913 w 64204"/>
                <a:gd name="connsiteY5" fmla="*/ 298236 h 298229"/>
                <a:gd name="connsiteX6" fmla="*/ 39206 w 64204"/>
                <a:gd name="connsiteY6" fmla="*/ 283199 h 298229"/>
                <a:gd name="connsiteX7" fmla="*/ 22474 w 64204"/>
                <a:gd name="connsiteY7" fmla="*/ 88354 h 298229"/>
                <a:gd name="connsiteX8" fmla="*/ 24 w 64204"/>
                <a:gd name="connsiteY8" fmla="*/ 47267 h 29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204" h="298229">
                  <a:moveTo>
                    <a:pt x="4048" y="2368"/>
                  </a:moveTo>
                  <a:cubicBezTo>
                    <a:pt x="19700" y="-3668"/>
                    <a:pt x="37426" y="2177"/>
                    <a:pt x="46406" y="16346"/>
                  </a:cubicBezTo>
                  <a:cubicBezTo>
                    <a:pt x="54750" y="30472"/>
                    <a:pt x="59220" y="46547"/>
                    <a:pt x="59325" y="62940"/>
                  </a:cubicBezTo>
                  <a:cubicBezTo>
                    <a:pt x="61231" y="86237"/>
                    <a:pt x="61867" y="109321"/>
                    <a:pt x="62290" y="132618"/>
                  </a:cubicBezTo>
                  <a:cubicBezTo>
                    <a:pt x="63561" y="180905"/>
                    <a:pt x="64409" y="228981"/>
                    <a:pt x="64197" y="277057"/>
                  </a:cubicBezTo>
                  <a:cubicBezTo>
                    <a:pt x="64197" y="286164"/>
                    <a:pt x="61019" y="298236"/>
                    <a:pt x="51913" y="298236"/>
                  </a:cubicBezTo>
                  <a:cubicBezTo>
                    <a:pt x="42806" y="298236"/>
                    <a:pt x="41111" y="289976"/>
                    <a:pt x="39206" y="283199"/>
                  </a:cubicBezTo>
                  <a:cubicBezTo>
                    <a:pt x="22262" y="219663"/>
                    <a:pt x="32004" y="152950"/>
                    <a:pt x="22474" y="88354"/>
                  </a:cubicBezTo>
                  <a:cubicBezTo>
                    <a:pt x="22262" y="71792"/>
                    <a:pt x="13854" y="56395"/>
                    <a:pt x="24" y="47267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17305EE0-CDEB-642C-EDD0-FE1E2DBB922E}"/>
                </a:ext>
              </a:extLst>
            </p:cNvPr>
            <p:cNvSpPr/>
            <p:nvPr/>
          </p:nvSpPr>
          <p:spPr>
            <a:xfrm>
              <a:off x="11411127" y="5792143"/>
              <a:ext cx="50477" cy="528879"/>
            </a:xfrm>
            <a:custGeom>
              <a:avLst/>
              <a:gdLst>
                <a:gd name="connsiteX0" fmla="*/ 2360 w 50477"/>
                <a:gd name="connsiteY0" fmla="*/ 314133 h 528879"/>
                <a:gd name="connsiteX1" fmla="*/ 16762 w 50477"/>
                <a:gd name="connsiteY1" fmla="*/ 528886 h 528879"/>
                <a:gd name="connsiteX2" fmla="*/ 36246 w 50477"/>
                <a:gd name="connsiteY2" fmla="*/ 440570 h 528879"/>
                <a:gd name="connsiteX3" fmla="*/ 49589 w 50477"/>
                <a:gd name="connsiteY3" fmla="*/ 128395 h 528879"/>
                <a:gd name="connsiteX4" fmla="*/ 30740 w 50477"/>
                <a:gd name="connsiteY4" fmla="*/ 51 h 528879"/>
                <a:gd name="connsiteX5" fmla="*/ 7867 w 50477"/>
                <a:gd name="connsiteY5" fmla="*/ 123736 h 528879"/>
                <a:gd name="connsiteX6" fmla="*/ 2360 w 50477"/>
                <a:gd name="connsiteY6" fmla="*/ 314133 h 528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477" h="528879">
                  <a:moveTo>
                    <a:pt x="2360" y="314133"/>
                  </a:moveTo>
                  <a:cubicBezTo>
                    <a:pt x="-3379" y="386035"/>
                    <a:pt x="1471" y="458403"/>
                    <a:pt x="16762" y="528886"/>
                  </a:cubicBezTo>
                  <a:cubicBezTo>
                    <a:pt x="29639" y="501227"/>
                    <a:pt x="36288" y="471089"/>
                    <a:pt x="36246" y="440570"/>
                  </a:cubicBezTo>
                  <a:cubicBezTo>
                    <a:pt x="43871" y="336794"/>
                    <a:pt x="51283" y="232595"/>
                    <a:pt x="49589" y="128395"/>
                  </a:cubicBezTo>
                  <a:cubicBezTo>
                    <a:pt x="49589" y="107216"/>
                    <a:pt x="56790" y="1322"/>
                    <a:pt x="30740" y="51"/>
                  </a:cubicBezTo>
                  <a:cubicBezTo>
                    <a:pt x="-3146" y="-2490"/>
                    <a:pt x="8502" y="102980"/>
                    <a:pt x="7867" y="123736"/>
                  </a:cubicBezTo>
                  <a:cubicBezTo>
                    <a:pt x="5960" y="187272"/>
                    <a:pt x="4267" y="250596"/>
                    <a:pt x="2360" y="314133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BA4461F9-9DE6-46B4-82D5-EC03D82CBA0C}"/>
                </a:ext>
              </a:extLst>
            </p:cNvPr>
            <p:cNvSpPr/>
            <p:nvPr/>
          </p:nvSpPr>
          <p:spPr>
            <a:xfrm>
              <a:off x="11454762" y="5836255"/>
              <a:ext cx="408902" cy="543857"/>
            </a:xfrm>
            <a:custGeom>
              <a:avLst/>
              <a:gdLst>
                <a:gd name="connsiteX0" fmla="*/ 120956 w 408902"/>
                <a:gd name="connsiteY0" fmla="*/ 535816 h 543857"/>
                <a:gd name="connsiteX1" fmla="*/ 181527 w 408902"/>
                <a:gd name="connsiteY1" fmla="*/ 542804 h 543857"/>
                <a:gd name="connsiteX2" fmla="*/ 193175 w 408902"/>
                <a:gd name="connsiteY2" fmla="*/ 543864 h 543857"/>
                <a:gd name="connsiteX3" fmla="*/ 219436 w 408902"/>
                <a:gd name="connsiteY3" fmla="*/ 486893 h 543857"/>
                <a:gd name="connsiteX4" fmla="*/ 278102 w 408902"/>
                <a:gd name="connsiteY4" fmla="*/ 362361 h 543857"/>
                <a:gd name="connsiteX5" fmla="*/ 295469 w 408902"/>
                <a:gd name="connsiteY5" fmla="*/ 322968 h 543857"/>
                <a:gd name="connsiteX6" fmla="*/ 384631 w 408902"/>
                <a:gd name="connsiteY6" fmla="*/ 106098 h 543857"/>
                <a:gd name="connsiteX7" fmla="*/ 408775 w 408902"/>
                <a:gd name="connsiteY7" fmla="*/ 42561 h 543857"/>
                <a:gd name="connsiteX8" fmla="*/ 403268 w 408902"/>
                <a:gd name="connsiteY8" fmla="*/ 32184 h 543857"/>
                <a:gd name="connsiteX9" fmla="*/ 360911 w 408902"/>
                <a:gd name="connsiteY9" fmla="*/ 4440 h 543857"/>
                <a:gd name="connsiteX10" fmla="*/ 291867 w 408902"/>
                <a:gd name="connsiteY10" fmla="*/ 31549 h 543857"/>
                <a:gd name="connsiteX11" fmla="*/ 148276 w 408902"/>
                <a:gd name="connsiteY11" fmla="*/ 255832 h 543857"/>
                <a:gd name="connsiteX12" fmla="*/ 145523 w 408902"/>
                <a:gd name="connsiteY12" fmla="*/ 260491 h 543857"/>
                <a:gd name="connsiteX13" fmla="*/ 144464 w 408902"/>
                <a:gd name="connsiteY13" fmla="*/ 261974 h 543857"/>
                <a:gd name="connsiteX14" fmla="*/ 24 w 408902"/>
                <a:gd name="connsiteY14" fmla="*/ 519508 h 543857"/>
                <a:gd name="connsiteX15" fmla="*/ 110154 w 408902"/>
                <a:gd name="connsiteY15" fmla="*/ 534121 h 543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8902" h="543857">
                  <a:moveTo>
                    <a:pt x="120956" y="535816"/>
                  </a:moveTo>
                  <a:lnTo>
                    <a:pt x="181527" y="542804"/>
                  </a:lnTo>
                  <a:lnTo>
                    <a:pt x="193175" y="543864"/>
                  </a:lnTo>
                  <a:cubicBezTo>
                    <a:pt x="205459" y="517602"/>
                    <a:pt x="217107" y="491975"/>
                    <a:pt x="219436" y="486893"/>
                  </a:cubicBezTo>
                  <a:cubicBezTo>
                    <a:pt x="240615" y="444535"/>
                    <a:pt x="259041" y="404296"/>
                    <a:pt x="278102" y="362361"/>
                  </a:cubicBezTo>
                  <a:cubicBezTo>
                    <a:pt x="284031" y="349231"/>
                    <a:pt x="289750" y="336100"/>
                    <a:pt x="295469" y="322968"/>
                  </a:cubicBezTo>
                  <a:cubicBezTo>
                    <a:pt x="327237" y="251385"/>
                    <a:pt x="356950" y="179101"/>
                    <a:pt x="384631" y="106098"/>
                  </a:cubicBezTo>
                  <a:cubicBezTo>
                    <a:pt x="390349" y="91272"/>
                    <a:pt x="410892" y="57810"/>
                    <a:pt x="408775" y="42561"/>
                  </a:cubicBezTo>
                  <a:cubicBezTo>
                    <a:pt x="407885" y="38686"/>
                    <a:pt x="405979" y="35107"/>
                    <a:pt x="403268" y="32184"/>
                  </a:cubicBezTo>
                  <a:cubicBezTo>
                    <a:pt x="391324" y="19964"/>
                    <a:pt x="376880" y="10497"/>
                    <a:pt x="360911" y="4440"/>
                  </a:cubicBezTo>
                  <a:cubicBezTo>
                    <a:pt x="330413" y="-8056"/>
                    <a:pt x="310293" y="7404"/>
                    <a:pt x="291867" y="31549"/>
                  </a:cubicBezTo>
                  <a:cubicBezTo>
                    <a:pt x="239852" y="103578"/>
                    <a:pt x="191925" y="178445"/>
                    <a:pt x="148276" y="255832"/>
                  </a:cubicBezTo>
                  <a:cubicBezTo>
                    <a:pt x="147281" y="257335"/>
                    <a:pt x="146369" y="258903"/>
                    <a:pt x="145523" y="260491"/>
                  </a:cubicBezTo>
                  <a:lnTo>
                    <a:pt x="144464" y="261974"/>
                  </a:lnTo>
                  <a:cubicBezTo>
                    <a:pt x="93910" y="346689"/>
                    <a:pt x="45770" y="432526"/>
                    <a:pt x="24" y="519508"/>
                  </a:cubicBezTo>
                  <a:cubicBezTo>
                    <a:pt x="36663" y="525226"/>
                    <a:pt x="73514" y="529886"/>
                    <a:pt x="110154" y="534121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9B1DC6DF-A499-A3F0-C7D3-DAFD8D2F3C0D}"/>
                </a:ext>
              </a:extLst>
            </p:cNvPr>
            <p:cNvSpPr/>
            <p:nvPr/>
          </p:nvSpPr>
          <p:spPr>
            <a:xfrm>
              <a:off x="11576116" y="5865465"/>
              <a:ext cx="281166" cy="504904"/>
            </a:xfrm>
            <a:custGeom>
              <a:avLst/>
              <a:gdLst>
                <a:gd name="connsiteX0" fmla="*/ 256711 w 281166"/>
                <a:gd name="connsiteY0" fmla="*/ 75829 h 504904"/>
                <a:gd name="connsiteX1" fmla="*/ 167549 w 281166"/>
                <a:gd name="connsiteY1" fmla="*/ 292700 h 504904"/>
                <a:gd name="connsiteX2" fmla="*/ 149971 w 281166"/>
                <a:gd name="connsiteY2" fmla="*/ 332092 h 504904"/>
                <a:gd name="connsiteX3" fmla="*/ 91517 w 281166"/>
                <a:gd name="connsiteY3" fmla="*/ 456624 h 504904"/>
                <a:gd name="connsiteX4" fmla="*/ 70338 w 281166"/>
                <a:gd name="connsiteY4" fmla="*/ 504911 h 504904"/>
                <a:gd name="connsiteX5" fmla="*/ 24 w 281166"/>
                <a:gd name="connsiteY5" fmla="*/ 494746 h 504904"/>
                <a:gd name="connsiteX6" fmla="*/ 63561 w 281166"/>
                <a:gd name="connsiteY6" fmla="*/ 383133 h 504904"/>
                <a:gd name="connsiteX7" fmla="*/ 124980 w 281166"/>
                <a:gd name="connsiteY7" fmla="*/ 268344 h 504904"/>
                <a:gd name="connsiteX8" fmla="*/ 197411 w 281166"/>
                <a:gd name="connsiteY8" fmla="*/ 107173 h 504904"/>
                <a:gd name="connsiteX9" fmla="*/ 231932 w 281166"/>
                <a:gd name="connsiteY9" fmla="*/ 11869 h 504904"/>
                <a:gd name="connsiteX10" fmla="*/ 275773 w 281166"/>
                <a:gd name="connsiteY10" fmla="*/ 2339 h 504904"/>
                <a:gd name="connsiteX11" fmla="*/ 281067 w 281166"/>
                <a:gd name="connsiteY11" fmla="*/ 12504 h 504904"/>
                <a:gd name="connsiteX12" fmla="*/ 256711 w 281166"/>
                <a:gd name="connsiteY12" fmla="*/ 75829 h 50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1166" h="504904">
                  <a:moveTo>
                    <a:pt x="256711" y="75829"/>
                  </a:moveTo>
                  <a:cubicBezTo>
                    <a:pt x="228480" y="148832"/>
                    <a:pt x="198745" y="221115"/>
                    <a:pt x="167549" y="292700"/>
                  </a:cubicBezTo>
                  <a:lnTo>
                    <a:pt x="149971" y="332092"/>
                  </a:lnTo>
                  <a:cubicBezTo>
                    <a:pt x="131184" y="374450"/>
                    <a:pt x="111700" y="415961"/>
                    <a:pt x="91517" y="456624"/>
                  </a:cubicBezTo>
                  <a:cubicBezTo>
                    <a:pt x="88975" y="461707"/>
                    <a:pt x="81774" y="477802"/>
                    <a:pt x="70338" y="504911"/>
                  </a:cubicBezTo>
                  <a:cubicBezTo>
                    <a:pt x="66314" y="504911"/>
                    <a:pt x="20356" y="497075"/>
                    <a:pt x="24" y="494746"/>
                  </a:cubicBezTo>
                  <a:cubicBezTo>
                    <a:pt x="23744" y="454082"/>
                    <a:pt x="40899" y="424220"/>
                    <a:pt x="63561" y="383133"/>
                  </a:cubicBezTo>
                  <a:cubicBezTo>
                    <a:pt x="84739" y="345224"/>
                    <a:pt x="105918" y="307101"/>
                    <a:pt x="124980" y="268344"/>
                  </a:cubicBezTo>
                  <a:cubicBezTo>
                    <a:pt x="151453" y="215609"/>
                    <a:pt x="176232" y="162450"/>
                    <a:pt x="197411" y="107173"/>
                  </a:cubicBezTo>
                  <a:cubicBezTo>
                    <a:pt x="206942" y="81971"/>
                    <a:pt x="212024" y="31142"/>
                    <a:pt x="231932" y="11869"/>
                  </a:cubicBezTo>
                  <a:cubicBezTo>
                    <a:pt x="243644" y="793"/>
                    <a:pt x="260523" y="-2871"/>
                    <a:pt x="275773" y="2339"/>
                  </a:cubicBezTo>
                  <a:cubicBezTo>
                    <a:pt x="278377" y="5219"/>
                    <a:pt x="280221" y="8714"/>
                    <a:pt x="281067" y="12504"/>
                  </a:cubicBezTo>
                  <a:cubicBezTo>
                    <a:pt x="282973" y="27965"/>
                    <a:pt x="262218" y="61004"/>
                    <a:pt x="256711" y="75829"/>
                  </a:cubicBezTo>
                  <a:close/>
                </a:path>
              </a:pathLst>
            </a:custGeom>
            <a:solidFill>
              <a:srgbClr val="D67A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44D72F57-82D3-076D-511B-B2557457022F}"/>
                </a:ext>
              </a:extLst>
            </p:cNvPr>
            <p:cNvSpPr/>
            <p:nvPr/>
          </p:nvSpPr>
          <p:spPr>
            <a:xfrm>
              <a:off x="11729558" y="5497380"/>
              <a:ext cx="333389" cy="446317"/>
            </a:xfrm>
            <a:custGeom>
              <a:avLst/>
              <a:gdLst>
                <a:gd name="connsiteX0" fmla="*/ 174007 w 333389"/>
                <a:gd name="connsiteY0" fmla="*/ 82604 h 446317"/>
                <a:gd name="connsiteX1" fmla="*/ 71925 w 333389"/>
                <a:gd name="connsiteY1" fmla="*/ 146140 h 446317"/>
                <a:gd name="connsiteX2" fmla="*/ 5423 w 333389"/>
                <a:gd name="connsiteY2" fmla="*/ 244197 h 446317"/>
                <a:gd name="connsiteX3" fmla="*/ 129 w 333389"/>
                <a:gd name="connsiteY3" fmla="*/ 299898 h 446317"/>
                <a:gd name="connsiteX4" fmla="*/ 8389 w 333389"/>
                <a:gd name="connsiteY4" fmla="*/ 358563 h 446317"/>
                <a:gd name="connsiteX5" fmla="*/ 167230 w 333389"/>
                <a:gd name="connsiteY5" fmla="*/ 443279 h 446317"/>
                <a:gd name="connsiteX6" fmla="*/ 301504 w 333389"/>
                <a:gd name="connsiteY6" fmla="*/ 312393 h 446317"/>
                <a:gd name="connsiteX7" fmla="*/ 315269 w 333389"/>
                <a:gd name="connsiteY7" fmla="*/ 223231 h 446317"/>
                <a:gd name="connsiteX8" fmla="*/ 325012 w 333389"/>
                <a:gd name="connsiteY8" fmla="*/ 110136 h 446317"/>
                <a:gd name="connsiteX9" fmla="*/ 333272 w 333389"/>
                <a:gd name="connsiteY9" fmla="*/ 6 h 446317"/>
                <a:gd name="connsiteX10" fmla="*/ 174007 w 333389"/>
                <a:gd name="connsiteY10" fmla="*/ 82604 h 44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389" h="446317">
                  <a:moveTo>
                    <a:pt x="174007" y="82604"/>
                  </a:moveTo>
                  <a:cubicBezTo>
                    <a:pt x="137876" y="100182"/>
                    <a:pt x="103651" y="121488"/>
                    <a:pt x="71925" y="146140"/>
                  </a:cubicBezTo>
                  <a:cubicBezTo>
                    <a:pt x="39967" y="170982"/>
                    <a:pt x="16669" y="205313"/>
                    <a:pt x="5423" y="244197"/>
                  </a:cubicBezTo>
                  <a:cubicBezTo>
                    <a:pt x="1336" y="262475"/>
                    <a:pt x="-443" y="281176"/>
                    <a:pt x="129" y="299898"/>
                  </a:cubicBezTo>
                  <a:cubicBezTo>
                    <a:pt x="-125" y="319764"/>
                    <a:pt x="2649" y="339545"/>
                    <a:pt x="8389" y="358563"/>
                  </a:cubicBezTo>
                  <a:cubicBezTo>
                    <a:pt x="33761" y="421613"/>
                    <a:pt x="100728" y="457341"/>
                    <a:pt x="167230" y="443279"/>
                  </a:cubicBezTo>
                  <a:cubicBezTo>
                    <a:pt x="232269" y="426992"/>
                    <a:pt x="283544" y="377010"/>
                    <a:pt x="301504" y="312393"/>
                  </a:cubicBezTo>
                  <a:cubicBezTo>
                    <a:pt x="309170" y="283230"/>
                    <a:pt x="313786" y="253347"/>
                    <a:pt x="315269" y="223231"/>
                  </a:cubicBezTo>
                  <a:cubicBezTo>
                    <a:pt x="318658" y="185532"/>
                    <a:pt x="321835" y="147834"/>
                    <a:pt x="325012" y="110136"/>
                  </a:cubicBezTo>
                  <a:cubicBezTo>
                    <a:pt x="331323" y="73772"/>
                    <a:pt x="334097" y="36900"/>
                    <a:pt x="333272" y="6"/>
                  </a:cubicBezTo>
                  <a:cubicBezTo>
                    <a:pt x="279053" y="17161"/>
                    <a:pt x="224625" y="55918"/>
                    <a:pt x="174007" y="82604"/>
                  </a:cubicBezTo>
                  <a:close/>
                </a:path>
              </a:pathLst>
            </a:custGeom>
            <a:solidFill>
              <a:srgbClr val="FFFFFF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E24BA747-A868-9A14-8BD8-605092E4FB8C}"/>
                </a:ext>
              </a:extLst>
            </p:cNvPr>
            <p:cNvSpPr/>
            <p:nvPr/>
          </p:nvSpPr>
          <p:spPr>
            <a:xfrm>
              <a:off x="11095145" y="5253890"/>
              <a:ext cx="225860" cy="401630"/>
            </a:xfrm>
            <a:custGeom>
              <a:avLst/>
              <a:gdLst>
                <a:gd name="connsiteX0" fmla="*/ 224308 w 225860"/>
                <a:gd name="connsiteY0" fmla="*/ 383065 h 401630"/>
                <a:gd name="connsiteX1" fmla="*/ 105918 w 225860"/>
                <a:gd name="connsiteY1" fmla="*/ 401490 h 401630"/>
                <a:gd name="connsiteX2" fmla="*/ 24 w 225860"/>
                <a:gd name="connsiteY2" fmla="*/ 351508 h 401630"/>
                <a:gd name="connsiteX3" fmla="*/ 67373 w 225860"/>
                <a:gd name="connsiteY3" fmla="*/ 177842 h 401630"/>
                <a:gd name="connsiteX4" fmla="*/ 92364 w 225860"/>
                <a:gd name="connsiteY4" fmla="*/ 117906 h 401630"/>
                <a:gd name="connsiteX5" fmla="*/ 130486 w 225860"/>
                <a:gd name="connsiteY5" fmla="*/ 29166 h 401630"/>
                <a:gd name="connsiteX6" fmla="*/ 159713 w 225860"/>
                <a:gd name="connsiteY6" fmla="*/ 10317 h 401630"/>
                <a:gd name="connsiteX7" fmla="*/ 177291 w 225860"/>
                <a:gd name="connsiteY7" fmla="*/ 81902 h 401630"/>
                <a:gd name="connsiteX8" fmla="*/ 186398 w 225860"/>
                <a:gd name="connsiteY8" fmla="*/ 126589 h 401630"/>
                <a:gd name="connsiteX9" fmla="*/ 224308 w 225860"/>
                <a:gd name="connsiteY9" fmla="*/ 383065 h 4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860" h="401630">
                  <a:moveTo>
                    <a:pt x="224308" y="383065"/>
                  </a:moveTo>
                  <a:cubicBezTo>
                    <a:pt x="186313" y="396449"/>
                    <a:pt x="146179" y="402697"/>
                    <a:pt x="105918" y="401490"/>
                  </a:cubicBezTo>
                  <a:cubicBezTo>
                    <a:pt x="65425" y="399351"/>
                    <a:pt x="27408" y="381413"/>
                    <a:pt x="24" y="351508"/>
                  </a:cubicBezTo>
                  <a:cubicBezTo>
                    <a:pt x="21203" y="293054"/>
                    <a:pt x="44077" y="235024"/>
                    <a:pt x="67373" y="177842"/>
                  </a:cubicBezTo>
                  <a:cubicBezTo>
                    <a:pt x="75421" y="157722"/>
                    <a:pt x="83681" y="137814"/>
                    <a:pt x="92364" y="117906"/>
                  </a:cubicBezTo>
                  <a:cubicBezTo>
                    <a:pt x="104648" y="88255"/>
                    <a:pt x="117567" y="58605"/>
                    <a:pt x="130486" y="29166"/>
                  </a:cubicBezTo>
                  <a:cubicBezTo>
                    <a:pt x="140016" y="7988"/>
                    <a:pt x="144464" y="-13191"/>
                    <a:pt x="159713" y="10317"/>
                  </a:cubicBezTo>
                  <a:cubicBezTo>
                    <a:pt x="168904" y="33233"/>
                    <a:pt x="174834" y="57334"/>
                    <a:pt x="177291" y="81902"/>
                  </a:cubicBezTo>
                  <a:lnTo>
                    <a:pt x="186398" y="126589"/>
                  </a:lnTo>
                  <a:cubicBezTo>
                    <a:pt x="202282" y="210669"/>
                    <a:pt x="233203" y="380099"/>
                    <a:pt x="224308" y="383065"/>
                  </a:cubicBezTo>
                  <a:close/>
                </a:path>
              </a:pathLst>
            </a:custGeom>
            <a:solidFill>
              <a:srgbClr val="FCC57C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4A58A981-4DCF-0341-ADAB-02002030DD09}"/>
                </a:ext>
              </a:extLst>
            </p:cNvPr>
            <p:cNvSpPr/>
            <p:nvPr/>
          </p:nvSpPr>
          <p:spPr>
            <a:xfrm>
              <a:off x="11084344" y="5590381"/>
              <a:ext cx="239744" cy="738690"/>
            </a:xfrm>
            <a:custGeom>
              <a:avLst/>
              <a:gdLst>
                <a:gd name="connsiteX0" fmla="*/ 227061 w 239744"/>
                <a:gd name="connsiteY0" fmla="*/ 738697 h 738690"/>
                <a:gd name="connsiteX1" fmla="*/ 24 w 239744"/>
                <a:gd name="connsiteY1" fmla="*/ 660123 h 738690"/>
                <a:gd name="connsiteX2" fmla="*/ 24 w 239744"/>
                <a:gd name="connsiteY2" fmla="*/ 492175 h 738690"/>
                <a:gd name="connsiteX3" fmla="*/ 24 w 239744"/>
                <a:gd name="connsiteY3" fmla="*/ 455748 h 738690"/>
                <a:gd name="connsiteX4" fmla="*/ 7226 w 239744"/>
                <a:gd name="connsiteY4" fmla="*/ 24759 h 738690"/>
                <a:gd name="connsiteX5" fmla="*/ 64408 w 239744"/>
                <a:gd name="connsiteY5" fmla="*/ 20947 h 738690"/>
                <a:gd name="connsiteX6" fmla="*/ 239768 w 239744"/>
                <a:gd name="connsiteY6" fmla="*/ 49327 h 738690"/>
                <a:gd name="connsiteX7" fmla="*/ 229814 w 239744"/>
                <a:gd name="connsiteY7" fmla="*/ 446006 h 738690"/>
                <a:gd name="connsiteX8" fmla="*/ 226214 w 239744"/>
                <a:gd name="connsiteY8" fmla="*/ 677490 h 738690"/>
                <a:gd name="connsiteX9" fmla="*/ 227061 w 239744"/>
                <a:gd name="connsiteY9" fmla="*/ 738697 h 73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9744" h="738690">
                  <a:moveTo>
                    <a:pt x="227061" y="738697"/>
                  </a:moveTo>
                  <a:cubicBezTo>
                    <a:pt x="148594" y="721373"/>
                    <a:pt x="72413" y="695005"/>
                    <a:pt x="24" y="660123"/>
                  </a:cubicBezTo>
                  <a:cubicBezTo>
                    <a:pt x="24" y="604211"/>
                    <a:pt x="24" y="548088"/>
                    <a:pt x="24" y="492175"/>
                  </a:cubicBezTo>
                  <a:lnTo>
                    <a:pt x="24" y="455748"/>
                  </a:lnTo>
                  <a:cubicBezTo>
                    <a:pt x="1084" y="325075"/>
                    <a:pt x="5319" y="144843"/>
                    <a:pt x="7226" y="24759"/>
                  </a:cubicBezTo>
                  <a:cubicBezTo>
                    <a:pt x="7226" y="-25011"/>
                    <a:pt x="12732" y="14594"/>
                    <a:pt x="64408" y="20947"/>
                  </a:cubicBezTo>
                  <a:cubicBezTo>
                    <a:pt x="79021" y="22642"/>
                    <a:pt x="239768" y="47209"/>
                    <a:pt x="239768" y="49327"/>
                  </a:cubicBezTo>
                  <a:cubicBezTo>
                    <a:pt x="238074" y="182965"/>
                    <a:pt x="232991" y="314486"/>
                    <a:pt x="229814" y="446006"/>
                  </a:cubicBezTo>
                  <a:cubicBezTo>
                    <a:pt x="227696" y="523097"/>
                    <a:pt x="226214" y="599975"/>
                    <a:pt x="226214" y="677490"/>
                  </a:cubicBezTo>
                  <a:cubicBezTo>
                    <a:pt x="226002" y="697822"/>
                    <a:pt x="227485" y="718365"/>
                    <a:pt x="227061" y="738697"/>
                  </a:cubicBezTo>
                  <a:close/>
                </a:path>
              </a:pathLst>
            </a:custGeom>
            <a:solidFill>
              <a:srgbClr val="FFE21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67B75439-4C86-4DD4-D40E-DEA0EC7689DC}"/>
                </a:ext>
              </a:extLst>
            </p:cNvPr>
            <p:cNvSpPr/>
            <p:nvPr/>
          </p:nvSpPr>
          <p:spPr>
            <a:xfrm>
              <a:off x="11222579" y="6475465"/>
              <a:ext cx="482620" cy="524134"/>
            </a:xfrm>
            <a:custGeom>
              <a:avLst/>
              <a:gdLst>
                <a:gd name="connsiteX0" fmla="*/ 352079 w 482620"/>
                <a:gd name="connsiteY0" fmla="*/ 191414 h 524134"/>
                <a:gd name="connsiteX1" fmla="*/ 289813 w 482620"/>
                <a:gd name="connsiteY1" fmla="*/ 352585 h 524134"/>
                <a:gd name="connsiteX2" fmla="*/ 56847 w 482620"/>
                <a:gd name="connsiteY2" fmla="*/ 423958 h 524134"/>
                <a:gd name="connsiteX3" fmla="*/ 87 w 482620"/>
                <a:gd name="connsiteY3" fmla="*/ 464197 h 524134"/>
                <a:gd name="connsiteX4" fmla="*/ 46681 w 482620"/>
                <a:gd name="connsiteY4" fmla="*/ 500837 h 524134"/>
                <a:gd name="connsiteX5" fmla="*/ 207851 w 482620"/>
                <a:gd name="connsiteY5" fmla="*/ 524134 h 524134"/>
                <a:gd name="connsiteX6" fmla="*/ 356103 w 482620"/>
                <a:gd name="connsiteY6" fmla="*/ 464833 h 524134"/>
                <a:gd name="connsiteX7" fmla="*/ 416675 w 482620"/>
                <a:gd name="connsiteY7" fmla="*/ 354915 h 524134"/>
                <a:gd name="connsiteX8" fmla="*/ 481270 w 482620"/>
                <a:gd name="connsiteY8" fmla="*/ 74508 h 524134"/>
                <a:gd name="connsiteX9" fmla="*/ 396555 w 482620"/>
                <a:gd name="connsiteY9" fmla="*/ 13937 h 524134"/>
                <a:gd name="connsiteX10" fmla="*/ 352079 w 482620"/>
                <a:gd name="connsiteY10" fmla="*/ 191414 h 52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2620" h="524134">
                  <a:moveTo>
                    <a:pt x="352079" y="191414"/>
                  </a:moveTo>
                  <a:cubicBezTo>
                    <a:pt x="345091" y="249656"/>
                    <a:pt x="330900" y="310863"/>
                    <a:pt x="289813" y="352585"/>
                  </a:cubicBezTo>
                  <a:cubicBezTo>
                    <a:pt x="231571" y="411886"/>
                    <a:pt x="139232" y="416122"/>
                    <a:pt x="56847" y="423958"/>
                  </a:cubicBezTo>
                  <a:cubicBezTo>
                    <a:pt x="31220" y="426711"/>
                    <a:pt x="-1607" y="438571"/>
                    <a:pt x="87" y="464197"/>
                  </a:cubicBezTo>
                  <a:cubicBezTo>
                    <a:pt x="1570" y="485376"/>
                    <a:pt x="26137" y="495542"/>
                    <a:pt x="46681" y="500837"/>
                  </a:cubicBezTo>
                  <a:cubicBezTo>
                    <a:pt x="98951" y="516552"/>
                    <a:pt x="153274" y="524409"/>
                    <a:pt x="207851" y="524134"/>
                  </a:cubicBezTo>
                  <a:cubicBezTo>
                    <a:pt x="262958" y="523625"/>
                    <a:pt x="315864" y="502468"/>
                    <a:pt x="356103" y="464833"/>
                  </a:cubicBezTo>
                  <a:cubicBezTo>
                    <a:pt x="384186" y="433149"/>
                    <a:pt x="404878" y="395600"/>
                    <a:pt x="416675" y="354915"/>
                  </a:cubicBezTo>
                  <a:cubicBezTo>
                    <a:pt x="445393" y="263253"/>
                    <a:pt x="466995" y="169494"/>
                    <a:pt x="481270" y="74508"/>
                  </a:cubicBezTo>
                  <a:cubicBezTo>
                    <a:pt x="490801" y="20713"/>
                    <a:pt x="449502" y="-23550"/>
                    <a:pt x="396555" y="13937"/>
                  </a:cubicBezTo>
                  <a:cubicBezTo>
                    <a:pt x="350808" y="46551"/>
                    <a:pt x="358009" y="142068"/>
                    <a:pt x="352079" y="191414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7DF5B62B-9438-9F6A-718B-E521AA066D88}"/>
                </a:ext>
              </a:extLst>
            </p:cNvPr>
            <p:cNvSpPr/>
            <p:nvPr/>
          </p:nvSpPr>
          <p:spPr>
            <a:xfrm>
              <a:off x="11863936" y="5512205"/>
              <a:ext cx="173666" cy="205645"/>
            </a:xfrm>
            <a:custGeom>
              <a:avLst/>
              <a:gdLst>
                <a:gd name="connsiteX0" fmla="*/ 173691 w 173666"/>
                <a:gd name="connsiteY0" fmla="*/ 6 h 205645"/>
                <a:gd name="connsiteX1" fmla="*/ 126249 w 173666"/>
                <a:gd name="connsiteY1" fmla="*/ 46811 h 205645"/>
                <a:gd name="connsiteX2" fmla="*/ 82621 w 173666"/>
                <a:gd name="connsiteY2" fmla="*/ 99758 h 205645"/>
                <a:gd name="connsiteX3" fmla="*/ 24 w 173666"/>
                <a:gd name="connsiteY3" fmla="*/ 205652 h 20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666" h="205645">
                  <a:moveTo>
                    <a:pt x="173691" y="6"/>
                  </a:moveTo>
                  <a:cubicBezTo>
                    <a:pt x="157383" y="15255"/>
                    <a:pt x="141286" y="30504"/>
                    <a:pt x="126249" y="46811"/>
                  </a:cubicBezTo>
                  <a:cubicBezTo>
                    <a:pt x="111213" y="63119"/>
                    <a:pt x="96600" y="81756"/>
                    <a:pt x="82621" y="99758"/>
                  </a:cubicBezTo>
                  <a:lnTo>
                    <a:pt x="24" y="205652"/>
                  </a:ln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35ACE1C9-BC66-2C8B-9888-4C1F4030FBC4}"/>
                </a:ext>
              </a:extLst>
            </p:cNvPr>
            <p:cNvSpPr/>
            <p:nvPr/>
          </p:nvSpPr>
          <p:spPr>
            <a:xfrm>
              <a:off x="11916883" y="5509240"/>
              <a:ext cx="126224" cy="263887"/>
            </a:xfrm>
            <a:custGeom>
              <a:avLst/>
              <a:gdLst>
                <a:gd name="connsiteX0" fmla="*/ 85162 w 126224"/>
                <a:gd name="connsiteY0" fmla="*/ 263894 h 263887"/>
                <a:gd name="connsiteX1" fmla="*/ 104224 w 126224"/>
                <a:gd name="connsiteY1" fmla="*/ 123691 h 263887"/>
                <a:gd name="connsiteX2" fmla="*/ 116084 w 126224"/>
                <a:gd name="connsiteY2" fmla="*/ 54012 h 263887"/>
                <a:gd name="connsiteX3" fmla="*/ 126249 w 126224"/>
                <a:gd name="connsiteY3" fmla="*/ 6 h 263887"/>
                <a:gd name="connsiteX4" fmla="*/ 89610 w 126224"/>
                <a:gd name="connsiteY4" fmla="*/ 56130 h 263887"/>
                <a:gd name="connsiteX5" fmla="*/ 56359 w 126224"/>
                <a:gd name="connsiteY5" fmla="*/ 117337 h 263887"/>
                <a:gd name="connsiteX6" fmla="*/ 24 w 126224"/>
                <a:gd name="connsiteY6" fmla="*/ 245680 h 26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224" h="263887">
                  <a:moveTo>
                    <a:pt x="85162" y="263894"/>
                  </a:moveTo>
                  <a:cubicBezTo>
                    <a:pt x="90457" y="216877"/>
                    <a:pt x="96812" y="170284"/>
                    <a:pt x="104224" y="123691"/>
                  </a:cubicBezTo>
                  <a:cubicBezTo>
                    <a:pt x="107824" y="100394"/>
                    <a:pt x="111848" y="77097"/>
                    <a:pt x="116084" y="54012"/>
                  </a:cubicBezTo>
                  <a:cubicBezTo>
                    <a:pt x="121019" y="36328"/>
                    <a:pt x="124428" y="18262"/>
                    <a:pt x="126249" y="6"/>
                  </a:cubicBezTo>
                  <a:cubicBezTo>
                    <a:pt x="111827" y="17161"/>
                    <a:pt x="99522" y="36010"/>
                    <a:pt x="89610" y="56130"/>
                  </a:cubicBezTo>
                  <a:cubicBezTo>
                    <a:pt x="77750" y="76038"/>
                    <a:pt x="66737" y="96582"/>
                    <a:pt x="56359" y="117337"/>
                  </a:cubicBezTo>
                  <a:cubicBezTo>
                    <a:pt x="35181" y="159694"/>
                    <a:pt x="17179" y="202052"/>
                    <a:pt x="24" y="245680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3126D4AD-A4F1-C012-48B9-4439D59446E8}"/>
                </a:ext>
              </a:extLst>
            </p:cNvPr>
            <p:cNvSpPr/>
            <p:nvPr/>
          </p:nvSpPr>
          <p:spPr>
            <a:xfrm>
              <a:off x="11187273" y="5253678"/>
              <a:ext cx="94033" cy="139378"/>
            </a:xfrm>
            <a:custGeom>
              <a:avLst/>
              <a:gdLst>
                <a:gd name="connsiteX0" fmla="*/ 94058 w 94033"/>
                <a:gd name="connsiteY0" fmla="*/ 126801 h 139378"/>
                <a:gd name="connsiteX1" fmla="*/ 89399 w 94033"/>
                <a:gd name="connsiteY1" fmla="*/ 128495 h 139378"/>
                <a:gd name="connsiteX2" fmla="*/ 50641 w 94033"/>
                <a:gd name="connsiteY2" fmla="*/ 139084 h 139378"/>
                <a:gd name="connsiteX3" fmla="*/ 24 w 94033"/>
                <a:gd name="connsiteY3" fmla="*/ 117906 h 139378"/>
                <a:gd name="connsiteX4" fmla="*/ 38146 w 94033"/>
                <a:gd name="connsiteY4" fmla="*/ 29166 h 139378"/>
                <a:gd name="connsiteX5" fmla="*/ 67373 w 94033"/>
                <a:gd name="connsiteY5" fmla="*/ 10317 h 139378"/>
                <a:gd name="connsiteX6" fmla="*/ 84951 w 94033"/>
                <a:gd name="connsiteY6" fmla="*/ 81902 h 13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033" h="139378">
                  <a:moveTo>
                    <a:pt x="94058" y="126801"/>
                  </a:moveTo>
                  <a:lnTo>
                    <a:pt x="89399" y="128495"/>
                  </a:lnTo>
                  <a:cubicBezTo>
                    <a:pt x="77073" y="133896"/>
                    <a:pt x="64005" y="137454"/>
                    <a:pt x="50641" y="139084"/>
                  </a:cubicBezTo>
                  <a:cubicBezTo>
                    <a:pt x="31263" y="141075"/>
                    <a:pt x="12202" y="133091"/>
                    <a:pt x="24" y="117906"/>
                  </a:cubicBezTo>
                  <a:cubicBezTo>
                    <a:pt x="12308" y="88255"/>
                    <a:pt x="25227" y="58605"/>
                    <a:pt x="38146" y="29166"/>
                  </a:cubicBezTo>
                  <a:cubicBezTo>
                    <a:pt x="47677" y="7988"/>
                    <a:pt x="52124" y="-13191"/>
                    <a:pt x="67373" y="10317"/>
                  </a:cubicBezTo>
                  <a:cubicBezTo>
                    <a:pt x="76564" y="33233"/>
                    <a:pt x="82495" y="57334"/>
                    <a:pt x="84951" y="81902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7BA9FB4A-BA81-6791-B4AD-107FAA4819D7}"/>
                </a:ext>
              </a:extLst>
            </p:cNvPr>
            <p:cNvSpPr/>
            <p:nvPr/>
          </p:nvSpPr>
          <p:spPr>
            <a:xfrm>
              <a:off x="11135220" y="5677366"/>
              <a:ext cx="73499" cy="537128"/>
            </a:xfrm>
            <a:custGeom>
              <a:avLst/>
              <a:gdLst>
                <a:gd name="connsiteX0" fmla="*/ 10991 w 73499"/>
                <a:gd name="connsiteY0" fmla="*/ 392060 h 537128"/>
                <a:gd name="connsiteX1" fmla="*/ 50383 w 73499"/>
                <a:gd name="connsiteY1" fmla="*/ 537134 h 537128"/>
                <a:gd name="connsiteX2" fmla="*/ 64785 w 73499"/>
                <a:gd name="connsiteY2" fmla="*/ 502190 h 537128"/>
                <a:gd name="connsiteX3" fmla="*/ 72198 w 73499"/>
                <a:gd name="connsiteY3" fmla="*/ 253127 h 537128"/>
                <a:gd name="connsiteX4" fmla="*/ 45935 w 73499"/>
                <a:gd name="connsiteY4" fmla="*/ 15501 h 537128"/>
                <a:gd name="connsiteX5" fmla="*/ 613 w 73499"/>
                <a:gd name="connsiteY5" fmla="*/ 120124 h 537128"/>
                <a:gd name="connsiteX6" fmla="*/ 10991 w 73499"/>
                <a:gd name="connsiteY6" fmla="*/ 392060 h 537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99" h="537128">
                  <a:moveTo>
                    <a:pt x="10991" y="392060"/>
                  </a:moveTo>
                  <a:cubicBezTo>
                    <a:pt x="13744" y="445007"/>
                    <a:pt x="19251" y="503460"/>
                    <a:pt x="50383" y="537134"/>
                  </a:cubicBezTo>
                  <a:cubicBezTo>
                    <a:pt x="60337" y="532687"/>
                    <a:pt x="63514" y="515956"/>
                    <a:pt x="64785" y="502190"/>
                  </a:cubicBezTo>
                  <a:cubicBezTo>
                    <a:pt x="72875" y="419422"/>
                    <a:pt x="75353" y="336211"/>
                    <a:pt x="72198" y="253127"/>
                  </a:cubicBezTo>
                  <a:cubicBezTo>
                    <a:pt x="70291" y="204839"/>
                    <a:pt x="74950" y="49387"/>
                    <a:pt x="45935" y="15501"/>
                  </a:cubicBezTo>
                  <a:cubicBezTo>
                    <a:pt x="-6588" y="-45495"/>
                    <a:pt x="-22" y="91320"/>
                    <a:pt x="613" y="120124"/>
                  </a:cubicBezTo>
                  <a:cubicBezTo>
                    <a:pt x="3155" y="210769"/>
                    <a:pt x="6543" y="300779"/>
                    <a:pt x="10991" y="392060"/>
                  </a:cubicBezTo>
                  <a:close/>
                </a:path>
              </a:pathLst>
            </a:custGeom>
            <a:solidFill>
              <a:srgbClr val="FFF0A4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A1D3F0DC-23CB-8828-C27C-461B2085D0AA}"/>
                </a:ext>
              </a:extLst>
            </p:cNvPr>
            <p:cNvSpPr/>
            <p:nvPr/>
          </p:nvSpPr>
          <p:spPr>
            <a:xfrm>
              <a:off x="11011730" y="6342516"/>
              <a:ext cx="471649" cy="184297"/>
            </a:xfrm>
            <a:custGeom>
              <a:avLst/>
              <a:gdLst>
                <a:gd name="connsiteX0" fmla="*/ 421242 w 471649"/>
                <a:gd name="connsiteY0" fmla="*/ 80383 h 184297"/>
                <a:gd name="connsiteX1" fmla="*/ 456187 w 471649"/>
                <a:gd name="connsiteY1" fmla="*/ 86313 h 184297"/>
                <a:gd name="connsiteX2" fmla="*/ 458094 w 471649"/>
                <a:gd name="connsiteY2" fmla="*/ 151968 h 184297"/>
                <a:gd name="connsiteX3" fmla="*/ 389051 w 471649"/>
                <a:gd name="connsiteY3" fmla="*/ 178653 h 184297"/>
                <a:gd name="connsiteX4" fmla="*/ 156083 w 471649"/>
                <a:gd name="connsiteY4" fmla="*/ 169758 h 184297"/>
                <a:gd name="connsiteX5" fmla="*/ 33882 w 471649"/>
                <a:gd name="connsiteY5" fmla="*/ 113634 h 184297"/>
                <a:gd name="connsiteX6" fmla="*/ 13762 w 471649"/>
                <a:gd name="connsiteY6" fmla="*/ 9434 h 184297"/>
                <a:gd name="connsiteX7" fmla="*/ 128763 w 471649"/>
                <a:gd name="connsiteY7" fmla="*/ 33154 h 184297"/>
                <a:gd name="connsiteX8" fmla="*/ 421242 w 471649"/>
                <a:gd name="connsiteY8" fmla="*/ 80383 h 18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1649" h="184297">
                  <a:moveTo>
                    <a:pt x="421242" y="80383"/>
                  </a:moveTo>
                  <a:cubicBezTo>
                    <a:pt x="433208" y="79070"/>
                    <a:pt x="445322" y="81125"/>
                    <a:pt x="456187" y="86313"/>
                  </a:cubicBezTo>
                  <a:cubicBezTo>
                    <a:pt x="477366" y="99233"/>
                    <a:pt x="475671" y="133966"/>
                    <a:pt x="458094" y="151968"/>
                  </a:cubicBezTo>
                  <a:cubicBezTo>
                    <a:pt x="438714" y="168339"/>
                    <a:pt x="414401" y="177742"/>
                    <a:pt x="389051" y="178653"/>
                  </a:cubicBezTo>
                  <a:cubicBezTo>
                    <a:pt x="311430" y="188480"/>
                    <a:pt x="232730" y="185473"/>
                    <a:pt x="156083" y="169758"/>
                  </a:cubicBezTo>
                  <a:cubicBezTo>
                    <a:pt x="110761" y="163319"/>
                    <a:pt x="68297" y="143814"/>
                    <a:pt x="33882" y="113634"/>
                  </a:cubicBezTo>
                  <a:cubicBezTo>
                    <a:pt x="11009" y="90549"/>
                    <a:pt x="-17371" y="36543"/>
                    <a:pt x="13762" y="9434"/>
                  </a:cubicBezTo>
                  <a:cubicBezTo>
                    <a:pt x="44895" y="-17675"/>
                    <a:pt x="98477" y="21083"/>
                    <a:pt x="128763" y="33154"/>
                  </a:cubicBezTo>
                  <a:cubicBezTo>
                    <a:pt x="222246" y="67803"/>
                    <a:pt x="321596" y="83835"/>
                    <a:pt x="421242" y="80383"/>
                  </a:cubicBezTo>
                  <a:close/>
                </a:path>
              </a:pathLst>
            </a:custGeom>
            <a:solidFill>
              <a:srgbClr val="50AD9F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88" name="TextBox 87">
            <a:extLst>
              <a:ext uri="{FF2B5EF4-FFF2-40B4-BE49-F238E27FC236}">
                <a16:creationId xmlns:a16="http://schemas.microsoft.com/office/drawing/2014/main" id="{2AA844A3-50FA-1C41-9C5B-89A2CD6F83FC}"/>
              </a:ext>
            </a:extLst>
          </p:cNvPr>
          <p:cNvSpPr txBox="1"/>
          <p:nvPr/>
        </p:nvSpPr>
        <p:spPr>
          <a:xfrm>
            <a:off x="657951" y="2411122"/>
            <a:ext cx="1078120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a,Trong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công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ty </a:t>
            </a: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may </a:t>
            </a: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khẩu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nhất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công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ty </a:t>
            </a: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may </a:t>
            </a: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ít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khẩu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nhất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E2952418-0AD7-CB0D-FB40-01394D0CCEAA}"/>
              </a:ext>
            </a:extLst>
          </p:cNvPr>
          <p:cNvSpPr txBox="1"/>
          <p:nvPr/>
        </p:nvSpPr>
        <p:spPr>
          <a:xfrm>
            <a:off x="628238" y="3755461"/>
            <a:ext cx="1078120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0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</a:t>
            </a:r>
            <a:r>
              <a:rPr lang="en-US" sz="30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 </a:t>
            </a:r>
            <a:r>
              <a:rPr lang="en-US" sz="30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0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ngày:</a:t>
            </a:r>
          </a:p>
          <a:p>
            <a:pPr marL="457200" indent="-457200">
              <a:buFontTx/>
              <a:buChar char="-"/>
            </a:pPr>
            <a:r>
              <a:rPr lang="en-US" sz="30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Công ty </a:t>
            </a:r>
            <a:r>
              <a:rPr lang="en-US" sz="3000" b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Thăng Long 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may </a:t>
            </a: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khẩu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</a:t>
            </a:r>
            <a:r>
              <a:rPr lang="en-US" sz="30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nhất 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91BCBDB-AD5D-335D-DC96-CAEF5D41F565}"/>
              </a:ext>
            </a:extLst>
          </p:cNvPr>
          <p:cNvCxnSpPr/>
          <p:nvPr/>
        </p:nvCxnSpPr>
        <p:spPr>
          <a:xfrm>
            <a:off x="8178800" y="2065594"/>
            <a:ext cx="3553006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1A053B75-0B99-6692-BC32-9B74E80A1C39}"/>
              </a:ext>
            </a:extLst>
          </p:cNvPr>
          <p:cNvSpPr txBox="1"/>
          <p:nvPr/>
        </p:nvSpPr>
        <p:spPr>
          <a:xfrm>
            <a:off x="657951" y="4872578"/>
            <a:ext cx="10781200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0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Công ty </a:t>
            </a:r>
            <a:r>
              <a:rPr lang="en-US" sz="3000" b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Cửu Long </a:t>
            </a:r>
            <a:r>
              <a:rPr lang="en-US" sz="30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may </a:t>
            </a: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ít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khẩu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</a:t>
            </a:r>
            <a:r>
              <a:rPr lang="en-US" sz="30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nhất</a:t>
            </a:r>
            <a:endParaRPr lang="en-US" sz="3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03553103-A890-215A-C96B-1D3901236948}"/>
              </a:ext>
            </a:extLst>
          </p:cNvPr>
          <p:cNvCxnSpPr/>
          <p:nvPr/>
        </p:nvCxnSpPr>
        <p:spPr>
          <a:xfrm>
            <a:off x="2362200" y="2065594"/>
            <a:ext cx="3553006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1506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7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oogle Shape;4386;p6">
            <a:extLst>
              <a:ext uri="{FF2B5EF4-FFF2-40B4-BE49-F238E27FC236}">
                <a16:creationId xmlns:a16="http://schemas.microsoft.com/office/drawing/2014/main" id="{206D2766-4134-7E8E-37A6-9A9B46A54AEC}"/>
              </a:ext>
            </a:extLst>
          </p:cNvPr>
          <p:cNvGrpSpPr/>
          <p:nvPr/>
        </p:nvGrpSpPr>
        <p:grpSpPr>
          <a:xfrm>
            <a:off x="196040" y="337022"/>
            <a:ext cx="11995959" cy="1892785"/>
            <a:chOff x="1115598" y="1319332"/>
            <a:chExt cx="2823842" cy="2051076"/>
          </a:xfrm>
        </p:grpSpPr>
        <p:sp>
          <p:nvSpPr>
            <p:cNvPr id="54" name="Google Shape;4387;p6">
              <a:extLst>
                <a:ext uri="{FF2B5EF4-FFF2-40B4-BE49-F238E27FC236}">
                  <a16:creationId xmlns:a16="http://schemas.microsoft.com/office/drawing/2014/main" id="{07C43E7E-DA8E-F55D-2944-1286E3E4BE16}"/>
                </a:ext>
              </a:extLst>
            </p:cNvPr>
            <p:cNvSpPr txBox="1"/>
            <p:nvPr/>
          </p:nvSpPr>
          <p:spPr>
            <a:xfrm>
              <a:off x="1304722" y="1319332"/>
              <a:ext cx="2634718" cy="20510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30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Dưới đây là số khẩu trang của bốn công ty may được trong một ngày:</a:t>
              </a:r>
            </a:p>
            <a:p>
              <a:pPr>
                <a:lnSpc>
                  <a:spcPct val="130000"/>
                </a:lnSpc>
              </a:pPr>
              <a:r>
                <a:rPr lang="en-US" sz="300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- Công ty Hồng Hà: 42 000 cái        - Công ty Hòa Bình: 37 000 cái</a:t>
              </a:r>
            </a:p>
            <a:p>
              <a:pPr>
                <a:lnSpc>
                  <a:spcPct val="130000"/>
                </a:lnSpc>
              </a:pPr>
              <a:r>
                <a:rPr lang="en-US" sz="300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- Công ty Cửu Long: 28 000 cái       - Công ty Thăng Long: 50 000 cái</a:t>
              </a:r>
              <a:endParaRPr lang="en-US" sz="30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56" name="Google Shape;4388;p6">
              <a:extLst>
                <a:ext uri="{FF2B5EF4-FFF2-40B4-BE49-F238E27FC236}">
                  <a16:creationId xmlns:a16="http://schemas.microsoft.com/office/drawing/2014/main" id="{40F222F3-BC1E-7CCB-1FF4-70AA59D7BFBD}"/>
                </a:ext>
              </a:extLst>
            </p:cNvPr>
            <p:cNvSpPr/>
            <p:nvPr/>
          </p:nvSpPr>
          <p:spPr>
            <a:xfrm>
              <a:off x="1115598" y="1379107"/>
              <a:ext cx="165342" cy="700380"/>
            </a:xfrm>
            <a:prstGeom prst="ellipse">
              <a:avLst/>
            </a:prstGeom>
            <a:solidFill>
              <a:srgbClr val="AA26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2000"/>
            </a:p>
          </p:txBody>
        </p:sp>
      </p:grpSp>
      <p:sp>
        <p:nvSpPr>
          <p:cNvPr id="89" name="TextBox 88">
            <a:extLst>
              <a:ext uri="{FF2B5EF4-FFF2-40B4-BE49-F238E27FC236}">
                <a16:creationId xmlns:a16="http://schemas.microsoft.com/office/drawing/2014/main" id="{323E7CB4-3AD4-234E-09D5-A765BB0A3333}"/>
              </a:ext>
            </a:extLst>
          </p:cNvPr>
          <p:cNvSpPr txBox="1"/>
          <p:nvPr/>
        </p:nvSpPr>
        <p:spPr>
          <a:xfrm>
            <a:off x="657951" y="2446890"/>
            <a:ext cx="1078120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b, </a:t>
            </a: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Sắp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xếp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công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ty </a:t>
            </a: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khẩu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may </a:t>
            </a: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nhất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ít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nhất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72" name="Freeform: Shape 71">
            <a:extLst>
              <a:ext uri="{FF2B5EF4-FFF2-40B4-BE49-F238E27FC236}">
                <a16:creationId xmlns:a16="http://schemas.microsoft.com/office/drawing/2014/main" id="{29326353-4092-A550-6EE3-C500562C2111}"/>
              </a:ext>
            </a:extLst>
          </p:cNvPr>
          <p:cNvSpPr/>
          <p:nvPr/>
        </p:nvSpPr>
        <p:spPr>
          <a:xfrm>
            <a:off x="8279686" y="6660975"/>
            <a:ext cx="158333" cy="211448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2714B7E1-0682-028D-1303-1C6680215949}"/>
              </a:ext>
            </a:extLst>
          </p:cNvPr>
          <p:cNvSpPr/>
          <p:nvPr/>
        </p:nvSpPr>
        <p:spPr>
          <a:xfrm>
            <a:off x="9668470" y="6398468"/>
            <a:ext cx="2630309" cy="56681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4BC257F6-3714-A339-95FB-3A66EE0A5E05}"/>
              </a:ext>
            </a:extLst>
          </p:cNvPr>
          <p:cNvGrpSpPr/>
          <p:nvPr/>
        </p:nvGrpSpPr>
        <p:grpSpPr>
          <a:xfrm>
            <a:off x="9668470" y="6054408"/>
            <a:ext cx="1334934" cy="1033434"/>
            <a:chOff x="5337376" y="3832625"/>
            <a:chExt cx="1864191" cy="1403213"/>
          </a:xfrm>
        </p:grpSpPr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EB22A421-9F11-35AD-92BA-247B91FEA8FA}"/>
                </a:ext>
              </a:extLst>
            </p:cNvPr>
            <p:cNvSpPr/>
            <p:nvPr/>
          </p:nvSpPr>
          <p:spPr>
            <a:xfrm>
              <a:off x="6194906" y="3940890"/>
              <a:ext cx="1006661" cy="1171952"/>
            </a:xfrm>
            <a:custGeom>
              <a:avLst/>
              <a:gdLst>
                <a:gd name="connsiteX0" fmla="*/ 983568 w 1006661"/>
                <a:gd name="connsiteY0" fmla="*/ 187939 h 1171952"/>
                <a:gd name="connsiteX1" fmla="*/ 1002840 w 1006661"/>
                <a:gd name="connsiteY1" fmla="*/ 198528 h 1171952"/>
                <a:gd name="connsiteX2" fmla="*/ 1004322 w 1006661"/>
                <a:gd name="connsiteY2" fmla="*/ 226908 h 1171952"/>
                <a:gd name="connsiteX3" fmla="*/ 761190 w 1006661"/>
                <a:gd name="connsiteY3" fmla="*/ 1149668 h 1171952"/>
                <a:gd name="connsiteX4" fmla="*/ 747212 w 1006661"/>
                <a:gd name="connsiteY4" fmla="*/ 1170847 h 1171952"/>
                <a:gd name="connsiteX5" fmla="*/ 731751 w 1006661"/>
                <a:gd name="connsiteY5" fmla="*/ 1170847 h 1171952"/>
                <a:gd name="connsiteX6" fmla="*/ 24 w 1006661"/>
                <a:gd name="connsiteY6" fmla="*/ 1013912 h 1171952"/>
                <a:gd name="connsiteX7" fmla="*/ 158230 w 1006661"/>
                <a:gd name="connsiteY7" fmla="*/ 305481 h 1171952"/>
                <a:gd name="connsiteX8" fmla="*/ 216895 w 1006661"/>
                <a:gd name="connsiteY8" fmla="*/ 92634 h 1171952"/>
                <a:gd name="connsiteX9" fmla="*/ 244216 w 1006661"/>
                <a:gd name="connsiteY9" fmla="*/ 5589 h 1171952"/>
                <a:gd name="connsiteX10" fmla="*/ 327448 w 1006661"/>
                <a:gd name="connsiteY10" fmla="*/ 14061 h 1171952"/>
                <a:gd name="connsiteX11" fmla="*/ 745942 w 1006661"/>
                <a:gd name="connsiteY11" fmla="*/ 121014 h 1171952"/>
                <a:gd name="connsiteX12" fmla="*/ 983568 w 1006661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61" h="1171952">
                  <a:moveTo>
                    <a:pt x="983568" y="187939"/>
                  </a:moveTo>
                  <a:cubicBezTo>
                    <a:pt x="991001" y="189189"/>
                    <a:pt x="997800" y="192937"/>
                    <a:pt x="1002840" y="198528"/>
                  </a:cubicBezTo>
                  <a:cubicBezTo>
                    <a:pt x="1007394" y="207339"/>
                    <a:pt x="1007923" y="217674"/>
                    <a:pt x="1004322" y="226908"/>
                  </a:cubicBezTo>
                  <a:cubicBezTo>
                    <a:pt x="929138" y="546072"/>
                    <a:pt x="848023" y="852317"/>
                    <a:pt x="761190" y="1149668"/>
                  </a:cubicBezTo>
                  <a:cubicBezTo>
                    <a:pt x="758860" y="1158139"/>
                    <a:pt x="755260" y="1167670"/>
                    <a:pt x="747212" y="1170847"/>
                  </a:cubicBezTo>
                  <a:cubicBezTo>
                    <a:pt x="742171" y="1172329"/>
                    <a:pt x="736792" y="1172329"/>
                    <a:pt x="731751" y="1170847"/>
                  </a:cubicBezTo>
                  <a:cubicBezTo>
                    <a:pt x="486501" y="1124465"/>
                    <a:pt x="241039" y="1078083"/>
                    <a:pt x="24" y="1013912"/>
                  </a:cubicBezTo>
                  <a:cubicBezTo>
                    <a:pt x="29462" y="773744"/>
                    <a:pt x="94058" y="539083"/>
                    <a:pt x="158230" y="305481"/>
                  </a:cubicBezTo>
                  <a:cubicBezTo>
                    <a:pt x="177863" y="234892"/>
                    <a:pt x="197411" y="163943"/>
                    <a:pt x="216895" y="92634"/>
                  </a:cubicBezTo>
                  <a:cubicBezTo>
                    <a:pt x="222614" y="71455"/>
                    <a:pt x="226849" y="19991"/>
                    <a:pt x="244216" y="5589"/>
                  </a:cubicBezTo>
                  <a:cubicBezTo>
                    <a:pt x="261583" y="-8812"/>
                    <a:pt x="304363" y="8554"/>
                    <a:pt x="327448" y="14061"/>
                  </a:cubicBezTo>
                  <a:cubicBezTo>
                    <a:pt x="467652" y="47523"/>
                    <a:pt x="607157" y="83167"/>
                    <a:pt x="745942" y="121014"/>
                  </a:cubicBezTo>
                  <a:cubicBezTo>
                    <a:pt x="825425" y="142468"/>
                    <a:pt x="904634" y="164790"/>
                    <a:pt x="983568" y="18793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FFC34823-7AF6-B464-29F4-5F9B225F1282}"/>
                </a:ext>
              </a:extLst>
            </p:cNvPr>
            <p:cNvSpPr/>
            <p:nvPr/>
          </p:nvSpPr>
          <p:spPr>
            <a:xfrm>
              <a:off x="6135181" y="3865493"/>
              <a:ext cx="1006653" cy="1171952"/>
            </a:xfrm>
            <a:custGeom>
              <a:avLst/>
              <a:gdLst>
                <a:gd name="connsiteX0" fmla="*/ 983568 w 1006653"/>
                <a:gd name="connsiteY0" fmla="*/ 187939 h 1171952"/>
                <a:gd name="connsiteX1" fmla="*/ 1003052 w 1006653"/>
                <a:gd name="connsiteY1" fmla="*/ 198528 h 1171952"/>
                <a:gd name="connsiteX2" fmla="*/ 1004323 w 1006653"/>
                <a:gd name="connsiteY2" fmla="*/ 226908 h 1171952"/>
                <a:gd name="connsiteX3" fmla="*/ 761190 w 1006653"/>
                <a:gd name="connsiteY3" fmla="*/ 1149668 h 1171952"/>
                <a:gd name="connsiteX4" fmla="*/ 747212 w 1006653"/>
                <a:gd name="connsiteY4" fmla="*/ 1170847 h 1171952"/>
                <a:gd name="connsiteX5" fmla="*/ 731751 w 1006653"/>
                <a:gd name="connsiteY5" fmla="*/ 1170847 h 1171952"/>
                <a:gd name="connsiteX6" fmla="*/ 24 w 1006653"/>
                <a:gd name="connsiteY6" fmla="*/ 1013912 h 1171952"/>
                <a:gd name="connsiteX7" fmla="*/ 158442 w 1006653"/>
                <a:gd name="connsiteY7" fmla="*/ 305482 h 1171952"/>
                <a:gd name="connsiteX8" fmla="*/ 216895 w 1006653"/>
                <a:gd name="connsiteY8" fmla="*/ 92634 h 1171952"/>
                <a:gd name="connsiteX9" fmla="*/ 244428 w 1006653"/>
                <a:gd name="connsiteY9" fmla="*/ 5590 h 1171952"/>
                <a:gd name="connsiteX10" fmla="*/ 327448 w 1006653"/>
                <a:gd name="connsiteY10" fmla="*/ 14061 h 1171952"/>
                <a:gd name="connsiteX11" fmla="*/ 746153 w 1006653"/>
                <a:gd name="connsiteY11" fmla="*/ 121014 h 1171952"/>
                <a:gd name="connsiteX12" fmla="*/ 983568 w 1006653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53" h="1171952">
                  <a:moveTo>
                    <a:pt x="983568" y="187939"/>
                  </a:moveTo>
                  <a:cubicBezTo>
                    <a:pt x="991044" y="189252"/>
                    <a:pt x="997884" y="192958"/>
                    <a:pt x="1003052" y="198528"/>
                  </a:cubicBezTo>
                  <a:cubicBezTo>
                    <a:pt x="1007394" y="207402"/>
                    <a:pt x="1007860" y="217674"/>
                    <a:pt x="1004323" y="226908"/>
                  </a:cubicBezTo>
                  <a:cubicBezTo>
                    <a:pt x="931468" y="536394"/>
                    <a:pt x="850417" y="843994"/>
                    <a:pt x="761190" y="1149668"/>
                  </a:cubicBezTo>
                  <a:cubicBezTo>
                    <a:pt x="758861" y="1158140"/>
                    <a:pt x="755260" y="1167670"/>
                    <a:pt x="747212" y="1170847"/>
                  </a:cubicBezTo>
                  <a:cubicBezTo>
                    <a:pt x="742171" y="1172330"/>
                    <a:pt x="736792" y="1172330"/>
                    <a:pt x="731751" y="1170847"/>
                  </a:cubicBezTo>
                  <a:cubicBezTo>
                    <a:pt x="486501" y="1124465"/>
                    <a:pt x="241039" y="1078084"/>
                    <a:pt x="24" y="1013912"/>
                  </a:cubicBezTo>
                  <a:cubicBezTo>
                    <a:pt x="29674" y="773745"/>
                    <a:pt x="94058" y="539084"/>
                    <a:pt x="158442" y="305482"/>
                  </a:cubicBezTo>
                  <a:lnTo>
                    <a:pt x="216895" y="92634"/>
                  </a:lnTo>
                  <a:cubicBezTo>
                    <a:pt x="222614" y="71456"/>
                    <a:pt x="226849" y="19991"/>
                    <a:pt x="244428" y="5590"/>
                  </a:cubicBezTo>
                  <a:cubicBezTo>
                    <a:pt x="262006" y="-8812"/>
                    <a:pt x="304363" y="8554"/>
                    <a:pt x="327448" y="14061"/>
                  </a:cubicBezTo>
                  <a:cubicBezTo>
                    <a:pt x="467652" y="47523"/>
                    <a:pt x="607221" y="83168"/>
                    <a:pt x="746153" y="121014"/>
                  </a:cubicBezTo>
                  <a:cubicBezTo>
                    <a:pt x="824939" y="142468"/>
                    <a:pt x="904084" y="164791"/>
                    <a:pt x="983568" y="187939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5F39E633-3618-6B66-951A-DC915B05A2D6}"/>
                </a:ext>
              </a:extLst>
            </p:cNvPr>
            <p:cNvSpPr/>
            <p:nvPr/>
          </p:nvSpPr>
          <p:spPr>
            <a:xfrm>
              <a:off x="6096000" y="3832625"/>
              <a:ext cx="1006576" cy="1171914"/>
            </a:xfrm>
            <a:custGeom>
              <a:avLst/>
              <a:gdLst>
                <a:gd name="connsiteX0" fmla="*/ 983568 w 1006576"/>
                <a:gd name="connsiteY0" fmla="*/ 187980 h 1171914"/>
                <a:gd name="connsiteX1" fmla="*/ 1002840 w 1006576"/>
                <a:gd name="connsiteY1" fmla="*/ 198781 h 1171914"/>
                <a:gd name="connsiteX2" fmla="*/ 1004323 w 1006576"/>
                <a:gd name="connsiteY2" fmla="*/ 226949 h 1171914"/>
                <a:gd name="connsiteX3" fmla="*/ 761190 w 1006576"/>
                <a:gd name="connsiteY3" fmla="*/ 1149709 h 1171914"/>
                <a:gd name="connsiteX4" fmla="*/ 747001 w 1006576"/>
                <a:gd name="connsiteY4" fmla="*/ 1170888 h 1171914"/>
                <a:gd name="connsiteX5" fmla="*/ 731540 w 1006576"/>
                <a:gd name="connsiteY5" fmla="*/ 1170888 h 1171914"/>
                <a:gd name="connsiteX6" fmla="*/ 24 w 1006576"/>
                <a:gd name="connsiteY6" fmla="*/ 1013953 h 1171914"/>
                <a:gd name="connsiteX7" fmla="*/ 158230 w 1006576"/>
                <a:gd name="connsiteY7" fmla="*/ 305522 h 1171914"/>
                <a:gd name="connsiteX8" fmla="*/ 217954 w 1006576"/>
                <a:gd name="connsiteY8" fmla="*/ 92464 h 1171914"/>
                <a:gd name="connsiteX9" fmla="*/ 245275 w 1006576"/>
                <a:gd name="connsiteY9" fmla="*/ 5630 h 1171914"/>
                <a:gd name="connsiteX10" fmla="*/ 328508 w 1006576"/>
                <a:gd name="connsiteY10" fmla="*/ 13890 h 1171914"/>
                <a:gd name="connsiteX11" fmla="*/ 747001 w 1006576"/>
                <a:gd name="connsiteY11" fmla="*/ 119784 h 1171914"/>
                <a:gd name="connsiteX12" fmla="*/ 983568 w 1006576"/>
                <a:gd name="connsiteY12" fmla="*/ 187980 h 117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576" h="1171914">
                  <a:moveTo>
                    <a:pt x="983568" y="187980"/>
                  </a:moveTo>
                  <a:cubicBezTo>
                    <a:pt x="991002" y="189357"/>
                    <a:pt x="997779" y="193148"/>
                    <a:pt x="1002840" y="198781"/>
                  </a:cubicBezTo>
                  <a:cubicBezTo>
                    <a:pt x="1007267" y="207549"/>
                    <a:pt x="1007818" y="217778"/>
                    <a:pt x="1004323" y="226949"/>
                  </a:cubicBezTo>
                  <a:cubicBezTo>
                    <a:pt x="931320" y="536583"/>
                    <a:pt x="850289" y="844163"/>
                    <a:pt x="761190" y="1149709"/>
                  </a:cubicBezTo>
                  <a:cubicBezTo>
                    <a:pt x="758649" y="1158181"/>
                    <a:pt x="755260" y="1167711"/>
                    <a:pt x="747001" y="1170888"/>
                  </a:cubicBezTo>
                  <a:cubicBezTo>
                    <a:pt x="741939" y="1172265"/>
                    <a:pt x="736602" y="1172265"/>
                    <a:pt x="731540" y="1170888"/>
                  </a:cubicBezTo>
                  <a:cubicBezTo>
                    <a:pt x="486501" y="1124507"/>
                    <a:pt x="241039" y="1078125"/>
                    <a:pt x="24" y="1013953"/>
                  </a:cubicBezTo>
                  <a:cubicBezTo>
                    <a:pt x="29463" y="773574"/>
                    <a:pt x="94058" y="539124"/>
                    <a:pt x="158230" y="305522"/>
                  </a:cubicBezTo>
                  <a:lnTo>
                    <a:pt x="217954" y="92464"/>
                  </a:lnTo>
                  <a:cubicBezTo>
                    <a:pt x="223672" y="71285"/>
                    <a:pt x="227908" y="20032"/>
                    <a:pt x="245275" y="5630"/>
                  </a:cubicBezTo>
                  <a:cubicBezTo>
                    <a:pt x="262641" y="-8771"/>
                    <a:pt x="305423" y="8384"/>
                    <a:pt x="328508" y="13890"/>
                  </a:cubicBezTo>
                  <a:cubicBezTo>
                    <a:pt x="468436" y="47353"/>
                    <a:pt x="607919" y="82658"/>
                    <a:pt x="747001" y="119784"/>
                  </a:cubicBezTo>
                  <a:cubicBezTo>
                    <a:pt x="825786" y="142382"/>
                    <a:pt x="904634" y="165107"/>
                    <a:pt x="983568" y="187980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2A612ED5-2427-8C02-5DDA-34414599F035}"/>
                </a:ext>
              </a:extLst>
            </p:cNvPr>
            <p:cNvSpPr/>
            <p:nvPr/>
          </p:nvSpPr>
          <p:spPr>
            <a:xfrm>
              <a:off x="6422477" y="4052471"/>
              <a:ext cx="492712" cy="264580"/>
            </a:xfrm>
            <a:custGeom>
              <a:avLst/>
              <a:gdLst>
                <a:gd name="connsiteX0" fmla="*/ 548 w 492712"/>
                <a:gd name="connsiteY0" fmla="*/ 131422 h 264580"/>
                <a:gd name="connsiteX1" fmla="*/ 548 w 492712"/>
                <a:gd name="connsiteY1" fmla="*/ 140741 h 264580"/>
                <a:gd name="connsiteX2" fmla="*/ 14738 w 492712"/>
                <a:gd name="connsiteY2" fmla="*/ 151543 h 264580"/>
                <a:gd name="connsiteX3" fmla="*/ 142870 w 492712"/>
                <a:gd name="connsiteY3" fmla="*/ 192205 h 264580"/>
                <a:gd name="connsiteX4" fmla="*/ 433231 w 492712"/>
                <a:gd name="connsiteY4" fmla="*/ 264425 h 264580"/>
                <a:gd name="connsiteX5" fmla="*/ 446574 w 492712"/>
                <a:gd name="connsiteY5" fmla="*/ 261672 h 264580"/>
                <a:gd name="connsiteX6" fmla="*/ 453563 w 492712"/>
                <a:gd name="connsiteY6" fmla="*/ 249388 h 264580"/>
                <a:gd name="connsiteX7" fmla="*/ 492108 w 492712"/>
                <a:gd name="connsiteY7" fmla="*/ 121256 h 264580"/>
                <a:gd name="connsiteX8" fmla="*/ 482175 w 492712"/>
                <a:gd name="connsiteY8" fmla="*/ 102789 h 264580"/>
                <a:gd name="connsiteX9" fmla="*/ 481519 w 492712"/>
                <a:gd name="connsiteY9" fmla="*/ 102620 h 264580"/>
                <a:gd name="connsiteX10" fmla="*/ 118726 w 492712"/>
                <a:gd name="connsiteY10" fmla="*/ 9432 h 264580"/>
                <a:gd name="connsiteX11" fmla="*/ 42059 w 492712"/>
                <a:gd name="connsiteY11" fmla="*/ 22987 h 264580"/>
                <a:gd name="connsiteX12" fmla="*/ 548 w 492712"/>
                <a:gd name="connsiteY12" fmla="*/ 131422 h 26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2712" h="264580">
                  <a:moveTo>
                    <a:pt x="548" y="131422"/>
                  </a:moveTo>
                  <a:cubicBezTo>
                    <a:pt x="-150" y="134493"/>
                    <a:pt x="-150" y="137670"/>
                    <a:pt x="548" y="140741"/>
                  </a:cubicBezTo>
                  <a:cubicBezTo>
                    <a:pt x="2031" y="146883"/>
                    <a:pt x="8808" y="149636"/>
                    <a:pt x="14738" y="151543"/>
                  </a:cubicBezTo>
                  <a:lnTo>
                    <a:pt x="142870" y="192205"/>
                  </a:lnTo>
                  <a:cubicBezTo>
                    <a:pt x="183745" y="205336"/>
                    <a:pt x="375837" y="262307"/>
                    <a:pt x="433231" y="264425"/>
                  </a:cubicBezTo>
                  <a:cubicBezTo>
                    <a:pt x="437870" y="264997"/>
                    <a:pt x="442550" y="264044"/>
                    <a:pt x="446574" y="261672"/>
                  </a:cubicBezTo>
                  <a:cubicBezTo>
                    <a:pt x="450238" y="258495"/>
                    <a:pt x="452716" y="254154"/>
                    <a:pt x="453563" y="249388"/>
                  </a:cubicBezTo>
                  <a:cubicBezTo>
                    <a:pt x="467752" y="200889"/>
                    <a:pt x="478342" y="167003"/>
                    <a:pt x="492108" y="121256"/>
                  </a:cubicBezTo>
                  <a:cubicBezTo>
                    <a:pt x="494459" y="113420"/>
                    <a:pt x="490011" y="105140"/>
                    <a:pt x="482175" y="102789"/>
                  </a:cubicBezTo>
                  <a:cubicBezTo>
                    <a:pt x="481943" y="102725"/>
                    <a:pt x="481731" y="102683"/>
                    <a:pt x="481519" y="102620"/>
                  </a:cubicBezTo>
                  <a:lnTo>
                    <a:pt x="118726" y="9432"/>
                  </a:lnTo>
                  <a:cubicBezTo>
                    <a:pt x="85899" y="961"/>
                    <a:pt x="58367" y="-11746"/>
                    <a:pt x="42059" y="22987"/>
                  </a:cubicBezTo>
                  <a:cubicBezTo>
                    <a:pt x="25476" y="58017"/>
                    <a:pt x="11582" y="94275"/>
                    <a:pt x="548" y="131422"/>
                  </a:cubicBezTo>
                  <a:close/>
                </a:path>
              </a:pathLst>
            </a:custGeom>
            <a:solidFill>
              <a:srgbClr val="FFFFFF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E5C8D004-3492-71C0-4179-C27EF72CC5FF}"/>
                </a:ext>
              </a:extLst>
            </p:cNvPr>
            <p:cNvSpPr/>
            <p:nvPr/>
          </p:nvSpPr>
          <p:spPr>
            <a:xfrm>
              <a:off x="6365249" y="3896194"/>
              <a:ext cx="51070" cy="46552"/>
            </a:xfrm>
            <a:custGeom>
              <a:avLst/>
              <a:gdLst>
                <a:gd name="connsiteX0" fmla="*/ 24314 w 51070"/>
                <a:gd name="connsiteY0" fmla="*/ 1150 h 46552"/>
                <a:gd name="connsiteX1" fmla="*/ 3135 w 51070"/>
                <a:gd name="connsiteY1" fmla="*/ 37789 h 46552"/>
                <a:gd name="connsiteX2" fmla="*/ 39986 w 51070"/>
                <a:gd name="connsiteY2" fmla="*/ 41602 h 46552"/>
                <a:gd name="connsiteX3" fmla="*/ 47166 w 51070"/>
                <a:gd name="connsiteY3" fmla="*/ 7906 h 46552"/>
                <a:gd name="connsiteX4" fmla="*/ 45281 w 51070"/>
                <a:gd name="connsiteY4" fmla="*/ 5386 h 46552"/>
                <a:gd name="connsiteX5" fmla="*/ 24314 w 51070"/>
                <a:gd name="connsiteY5" fmla="*/ 1150 h 46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70" h="46552">
                  <a:moveTo>
                    <a:pt x="24314" y="1150"/>
                  </a:moveTo>
                  <a:cubicBezTo>
                    <a:pt x="8218" y="5809"/>
                    <a:pt x="-6607" y="24023"/>
                    <a:pt x="3135" y="37789"/>
                  </a:cubicBezTo>
                  <a:cubicBezTo>
                    <a:pt x="12856" y="47849"/>
                    <a:pt x="28402" y="49438"/>
                    <a:pt x="39986" y="41602"/>
                  </a:cubicBezTo>
                  <a:cubicBezTo>
                    <a:pt x="51274" y="34273"/>
                    <a:pt x="54494" y="19194"/>
                    <a:pt x="47166" y="7906"/>
                  </a:cubicBezTo>
                  <a:cubicBezTo>
                    <a:pt x="46594" y="7038"/>
                    <a:pt x="45959" y="6191"/>
                    <a:pt x="45281" y="5386"/>
                  </a:cubicBezTo>
                  <a:cubicBezTo>
                    <a:pt x="39563" y="282"/>
                    <a:pt x="31557" y="-1328"/>
                    <a:pt x="24314" y="115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CFE3EE17-A0B8-2895-8FB2-A1B9D76FDC68}"/>
                </a:ext>
              </a:extLst>
            </p:cNvPr>
            <p:cNvSpPr/>
            <p:nvPr/>
          </p:nvSpPr>
          <p:spPr>
            <a:xfrm>
              <a:off x="6341393" y="3982390"/>
              <a:ext cx="40867" cy="37159"/>
            </a:xfrm>
            <a:custGeom>
              <a:avLst/>
              <a:gdLst>
                <a:gd name="connsiteX0" fmla="*/ 19579 w 40867"/>
                <a:gd name="connsiteY0" fmla="*/ 939 h 37159"/>
                <a:gd name="connsiteX1" fmla="*/ 2424 w 40867"/>
                <a:gd name="connsiteY1" fmla="*/ 30166 h 37159"/>
                <a:gd name="connsiteX2" fmla="*/ 31862 w 40867"/>
                <a:gd name="connsiteY2" fmla="*/ 33131 h 37159"/>
                <a:gd name="connsiteX3" fmla="*/ 37941 w 40867"/>
                <a:gd name="connsiteY3" fmla="*/ 6573 h 37159"/>
                <a:gd name="connsiteX4" fmla="*/ 36310 w 40867"/>
                <a:gd name="connsiteY4" fmla="*/ 4328 h 37159"/>
                <a:gd name="connsiteX5" fmla="*/ 19579 w 40867"/>
                <a:gd name="connsiteY5" fmla="*/ 939 h 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67" h="37159">
                  <a:moveTo>
                    <a:pt x="19579" y="939"/>
                  </a:moveTo>
                  <a:cubicBezTo>
                    <a:pt x="6659" y="4540"/>
                    <a:pt x="-5201" y="19154"/>
                    <a:pt x="2424" y="30166"/>
                  </a:cubicBezTo>
                  <a:cubicBezTo>
                    <a:pt x="10196" y="38214"/>
                    <a:pt x="22649" y="39485"/>
                    <a:pt x="31862" y="33131"/>
                  </a:cubicBezTo>
                  <a:cubicBezTo>
                    <a:pt x="40885" y="27476"/>
                    <a:pt x="43595" y="15574"/>
                    <a:pt x="37941" y="6573"/>
                  </a:cubicBezTo>
                  <a:cubicBezTo>
                    <a:pt x="37453" y="5789"/>
                    <a:pt x="36903" y="5027"/>
                    <a:pt x="36310" y="4328"/>
                  </a:cubicBezTo>
                  <a:cubicBezTo>
                    <a:pt x="31777" y="219"/>
                    <a:pt x="25361" y="-1073"/>
                    <a:pt x="19579" y="939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7B060644-409A-6E90-FC7E-EA15442623F1}"/>
                </a:ext>
              </a:extLst>
            </p:cNvPr>
            <p:cNvSpPr/>
            <p:nvPr/>
          </p:nvSpPr>
          <p:spPr>
            <a:xfrm>
              <a:off x="6310759" y="4074357"/>
              <a:ext cx="42618" cy="39158"/>
            </a:xfrm>
            <a:custGeom>
              <a:avLst/>
              <a:gdLst>
                <a:gd name="connsiteX0" fmla="*/ 20563 w 42618"/>
                <a:gd name="connsiteY0" fmla="*/ 1100 h 39158"/>
                <a:gd name="connsiteX1" fmla="*/ 2561 w 42618"/>
                <a:gd name="connsiteY1" fmla="*/ 31809 h 39158"/>
                <a:gd name="connsiteX2" fmla="*/ 33482 w 42618"/>
                <a:gd name="connsiteY2" fmla="*/ 34987 h 39158"/>
                <a:gd name="connsiteX3" fmla="*/ 38904 w 42618"/>
                <a:gd name="connsiteY3" fmla="*/ 5527 h 39158"/>
                <a:gd name="connsiteX4" fmla="*/ 38141 w 42618"/>
                <a:gd name="connsiteY4" fmla="*/ 4489 h 39158"/>
                <a:gd name="connsiteX5" fmla="*/ 20563 w 42618"/>
                <a:gd name="connsiteY5" fmla="*/ 1100 h 3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18" h="39158">
                  <a:moveTo>
                    <a:pt x="20563" y="1100"/>
                  </a:moveTo>
                  <a:cubicBezTo>
                    <a:pt x="7008" y="4913"/>
                    <a:pt x="-5487" y="20161"/>
                    <a:pt x="2561" y="31809"/>
                  </a:cubicBezTo>
                  <a:cubicBezTo>
                    <a:pt x="10715" y="40239"/>
                    <a:pt x="23781" y="41594"/>
                    <a:pt x="33482" y="34987"/>
                  </a:cubicBezTo>
                  <a:cubicBezTo>
                    <a:pt x="43118" y="28357"/>
                    <a:pt x="45532" y="15163"/>
                    <a:pt x="38904" y="5527"/>
                  </a:cubicBezTo>
                  <a:cubicBezTo>
                    <a:pt x="38670" y="5167"/>
                    <a:pt x="38416" y="4828"/>
                    <a:pt x="38141" y="4489"/>
                  </a:cubicBezTo>
                  <a:cubicBezTo>
                    <a:pt x="33376" y="147"/>
                    <a:pt x="26599" y="-1166"/>
                    <a:pt x="20563" y="11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4FD1D591-E2B0-6445-4F1A-F19D70791EA0}"/>
                </a:ext>
              </a:extLst>
            </p:cNvPr>
            <p:cNvSpPr/>
            <p:nvPr/>
          </p:nvSpPr>
          <p:spPr>
            <a:xfrm>
              <a:off x="6278313" y="4199000"/>
              <a:ext cx="51081" cy="46455"/>
            </a:xfrm>
            <a:custGeom>
              <a:avLst/>
              <a:gdLst>
                <a:gd name="connsiteX0" fmla="*/ 24205 w 51081"/>
                <a:gd name="connsiteY0" fmla="*/ 1200 h 46455"/>
                <a:gd name="connsiteX1" fmla="*/ 3026 w 51081"/>
                <a:gd name="connsiteY1" fmla="*/ 37628 h 46455"/>
                <a:gd name="connsiteX2" fmla="*/ 39878 w 51081"/>
                <a:gd name="connsiteY2" fmla="*/ 41440 h 46455"/>
                <a:gd name="connsiteX3" fmla="*/ 47354 w 51081"/>
                <a:gd name="connsiteY3" fmla="*/ 8126 h 46455"/>
                <a:gd name="connsiteX4" fmla="*/ 45384 w 51081"/>
                <a:gd name="connsiteY4" fmla="*/ 5436 h 46455"/>
                <a:gd name="connsiteX5" fmla="*/ 24205 w 51081"/>
                <a:gd name="connsiteY5" fmla="*/ 1200 h 4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81" h="46455">
                  <a:moveTo>
                    <a:pt x="24205" y="1200"/>
                  </a:moveTo>
                  <a:cubicBezTo>
                    <a:pt x="8321" y="5860"/>
                    <a:pt x="-6504" y="23862"/>
                    <a:pt x="3026" y="37628"/>
                  </a:cubicBezTo>
                  <a:cubicBezTo>
                    <a:pt x="12705" y="47751"/>
                    <a:pt x="28313" y="49382"/>
                    <a:pt x="39878" y="41440"/>
                  </a:cubicBezTo>
                  <a:cubicBezTo>
                    <a:pt x="51144" y="34303"/>
                    <a:pt x="54491" y="19393"/>
                    <a:pt x="47354" y="8126"/>
                  </a:cubicBezTo>
                  <a:cubicBezTo>
                    <a:pt x="46760" y="7194"/>
                    <a:pt x="46104" y="6284"/>
                    <a:pt x="45384" y="5436"/>
                  </a:cubicBezTo>
                  <a:cubicBezTo>
                    <a:pt x="39623" y="269"/>
                    <a:pt x="31512" y="-1363"/>
                    <a:pt x="24205" y="12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76B5C6FC-0C6E-DC43-9D70-4BBF1AD20D06}"/>
                </a:ext>
              </a:extLst>
            </p:cNvPr>
            <p:cNvSpPr/>
            <p:nvPr/>
          </p:nvSpPr>
          <p:spPr>
            <a:xfrm>
              <a:off x="6243198" y="4329983"/>
              <a:ext cx="42520" cy="39161"/>
            </a:xfrm>
            <a:custGeom>
              <a:avLst/>
              <a:gdLst>
                <a:gd name="connsiteX0" fmla="*/ 20563 w 42520"/>
                <a:gd name="connsiteY0" fmla="*/ 1103 h 39161"/>
                <a:gd name="connsiteX1" fmla="*/ 2561 w 42520"/>
                <a:gd name="connsiteY1" fmla="*/ 31812 h 39161"/>
                <a:gd name="connsiteX2" fmla="*/ 33482 w 42520"/>
                <a:gd name="connsiteY2" fmla="*/ 34989 h 39161"/>
                <a:gd name="connsiteX3" fmla="*/ 38734 w 42520"/>
                <a:gd name="connsiteY3" fmla="*/ 5508 h 39161"/>
                <a:gd name="connsiteX4" fmla="*/ 38141 w 42520"/>
                <a:gd name="connsiteY4" fmla="*/ 4703 h 39161"/>
                <a:gd name="connsiteX5" fmla="*/ 20563 w 42520"/>
                <a:gd name="connsiteY5" fmla="*/ 1103 h 3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20" h="39161">
                  <a:moveTo>
                    <a:pt x="20563" y="1103"/>
                  </a:moveTo>
                  <a:cubicBezTo>
                    <a:pt x="7008" y="4915"/>
                    <a:pt x="-5487" y="20164"/>
                    <a:pt x="2561" y="31812"/>
                  </a:cubicBezTo>
                  <a:cubicBezTo>
                    <a:pt x="10715" y="40242"/>
                    <a:pt x="23782" y="41597"/>
                    <a:pt x="33482" y="34989"/>
                  </a:cubicBezTo>
                  <a:cubicBezTo>
                    <a:pt x="43076" y="28297"/>
                    <a:pt x="45426" y="15081"/>
                    <a:pt x="38734" y="5508"/>
                  </a:cubicBezTo>
                  <a:cubicBezTo>
                    <a:pt x="38544" y="5233"/>
                    <a:pt x="38332" y="4957"/>
                    <a:pt x="38141" y="4703"/>
                  </a:cubicBezTo>
                  <a:cubicBezTo>
                    <a:pt x="33482" y="193"/>
                    <a:pt x="26619" y="-1205"/>
                    <a:pt x="20563" y="1103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E83FC938-CEA7-1DC0-3436-443FBA7BA215}"/>
                </a:ext>
              </a:extLst>
            </p:cNvPr>
            <p:cNvSpPr/>
            <p:nvPr/>
          </p:nvSpPr>
          <p:spPr>
            <a:xfrm>
              <a:off x="6217285" y="4438121"/>
              <a:ext cx="40747" cy="37263"/>
            </a:xfrm>
            <a:custGeom>
              <a:avLst/>
              <a:gdLst>
                <a:gd name="connsiteX0" fmla="*/ 19578 w 40747"/>
                <a:gd name="connsiteY0" fmla="*/ 976 h 37263"/>
                <a:gd name="connsiteX1" fmla="*/ 2423 w 40747"/>
                <a:gd name="connsiteY1" fmla="*/ 30203 h 37263"/>
                <a:gd name="connsiteX2" fmla="*/ 31862 w 40747"/>
                <a:gd name="connsiteY2" fmla="*/ 33380 h 37263"/>
                <a:gd name="connsiteX3" fmla="*/ 37644 w 40747"/>
                <a:gd name="connsiteY3" fmla="*/ 6441 h 37263"/>
                <a:gd name="connsiteX4" fmla="*/ 36098 w 40747"/>
                <a:gd name="connsiteY4" fmla="*/ 4365 h 37263"/>
                <a:gd name="connsiteX5" fmla="*/ 19578 w 40747"/>
                <a:gd name="connsiteY5" fmla="*/ 976 h 3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47" h="37263">
                  <a:moveTo>
                    <a:pt x="19578" y="976"/>
                  </a:moveTo>
                  <a:cubicBezTo>
                    <a:pt x="6659" y="4789"/>
                    <a:pt x="-5201" y="19190"/>
                    <a:pt x="2423" y="30203"/>
                  </a:cubicBezTo>
                  <a:cubicBezTo>
                    <a:pt x="10175" y="38251"/>
                    <a:pt x="22565" y="39586"/>
                    <a:pt x="31862" y="33380"/>
                  </a:cubicBezTo>
                  <a:cubicBezTo>
                    <a:pt x="40906" y="27535"/>
                    <a:pt x="43490" y="15484"/>
                    <a:pt x="37644" y="6441"/>
                  </a:cubicBezTo>
                  <a:cubicBezTo>
                    <a:pt x="37178" y="5720"/>
                    <a:pt x="36648" y="5021"/>
                    <a:pt x="36098" y="4365"/>
                  </a:cubicBezTo>
                  <a:cubicBezTo>
                    <a:pt x="31672" y="214"/>
                    <a:pt x="25276" y="-1099"/>
                    <a:pt x="19578" y="976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7051F0DB-BB50-F4A4-FA36-C1FBF6A2609A}"/>
                </a:ext>
              </a:extLst>
            </p:cNvPr>
            <p:cNvSpPr/>
            <p:nvPr/>
          </p:nvSpPr>
          <p:spPr>
            <a:xfrm>
              <a:off x="6201721" y="4531741"/>
              <a:ext cx="40760" cy="37122"/>
            </a:xfrm>
            <a:custGeom>
              <a:avLst/>
              <a:gdLst>
                <a:gd name="connsiteX0" fmla="*/ 19471 w 40760"/>
                <a:gd name="connsiteY0" fmla="*/ 967 h 37122"/>
                <a:gd name="connsiteX1" fmla="*/ 2316 w 40760"/>
                <a:gd name="connsiteY1" fmla="*/ 30194 h 37122"/>
                <a:gd name="connsiteX2" fmla="*/ 31755 w 40760"/>
                <a:gd name="connsiteY2" fmla="*/ 33158 h 37122"/>
                <a:gd name="connsiteX3" fmla="*/ 37833 w 40760"/>
                <a:gd name="connsiteY3" fmla="*/ 6600 h 37122"/>
                <a:gd name="connsiteX4" fmla="*/ 36202 w 40760"/>
                <a:gd name="connsiteY4" fmla="*/ 4355 h 37122"/>
                <a:gd name="connsiteX5" fmla="*/ 19471 w 40760"/>
                <a:gd name="connsiteY5" fmla="*/ 967 h 3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60" h="37122">
                  <a:moveTo>
                    <a:pt x="19471" y="967"/>
                  </a:moveTo>
                  <a:cubicBezTo>
                    <a:pt x="6763" y="4567"/>
                    <a:pt x="-5097" y="19180"/>
                    <a:pt x="2316" y="30194"/>
                  </a:cubicBezTo>
                  <a:cubicBezTo>
                    <a:pt x="10131" y="38178"/>
                    <a:pt x="22521" y="39406"/>
                    <a:pt x="31755" y="33158"/>
                  </a:cubicBezTo>
                  <a:cubicBezTo>
                    <a:pt x="40777" y="27503"/>
                    <a:pt x="43488" y="15601"/>
                    <a:pt x="37833" y="6600"/>
                  </a:cubicBezTo>
                  <a:cubicBezTo>
                    <a:pt x="37346" y="5817"/>
                    <a:pt x="36795" y="5054"/>
                    <a:pt x="36202" y="4355"/>
                  </a:cubicBezTo>
                  <a:cubicBezTo>
                    <a:pt x="31691" y="204"/>
                    <a:pt x="25253" y="-1087"/>
                    <a:pt x="19471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6A0D74DF-7F6E-2E34-707D-D306ADF5B779}"/>
                </a:ext>
              </a:extLst>
            </p:cNvPr>
            <p:cNvSpPr/>
            <p:nvPr/>
          </p:nvSpPr>
          <p:spPr>
            <a:xfrm>
              <a:off x="6173443" y="4666015"/>
              <a:ext cx="40638" cy="37254"/>
            </a:xfrm>
            <a:custGeom>
              <a:avLst/>
              <a:gdLst>
                <a:gd name="connsiteX0" fmla="*/ 19369 w 40638"/>
                <a:gd name="connsiteY0" fmla="*/ 967 h 37254"/>
                <a:gd name="connsiteX1" fmla="*/ 2426 w 40638"/>
                <a:gd name="connsiteY1" fmla="*/ 30194 h 37254"/>
                <a:gd name="connsiteX2" fmla="*/ 31864 w 40638"/>
                <a:gd name="connsiteY2" fmla="*/ 33370 h 37254"/>
                <a:gd name="connsiteX3" fmla="*/ 37371 w 40638"/>
                <a:gd name="connsiteY3" fmla="*/ 6071 h 37254"/>
                <a:gd name="connsiteX4" fmla="*/ 36100 w 40638"/>
                <a:gd name="connsiteY4" fmla="*/ 4355 h 37254"/>
                <a:gd name="connsiteX5" fmla="*/ 19369 w 40638"/>
                <a:gd name="connsiteY5" fmla="*/ 967 h 3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38" h="37254">
                  <a:moveTo>
                    <a:pt x="19369" y="967"/>
                  </a:moveTo>
                  <a:cubicBezTo>
                    <a:pt x="6661" y="4779"/>
                    <a:pt x="-5199" y="19181"/>
                    <a:pt x="2426" y="30194"/>
                  </a:cubicBezTo>
                  <a:cubicBezTo>
                    <a:pt x="10177" y="38242"/>
                    <a:pt x="22567" y="39576"/>
                    <a:pt x="31864" y="33370"/>
                  </a:cubicBezTo>
                  <a:cubicBezTo>
                    <a:pt x="40929" y="27355"/>
                    <a:pt x="43386" y="15135"/>
                    <a:pt x="37371" y="6071"/>
                  </a:cubicBezTo>
                  <a:cubicBezTo>
                    <a:pt x="36990" y="5478"/>
                    <a:pt x="36566" y="4906"/>
                    <a:pt x="36100" y="4355"/>
                  </a:cubicBezTo>
                  <a:cubicBezTo>
                    <a:pt x="31589" y="204"/>
                    <a:pt x="25151" y="-1087"/>
                    <a:pt x="19369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F484001D-67F3-7E76-5D5D-D4424260C2C3}"/>
                </a:ext>
              </a:extLst>
            </p:cNvPr>
            <p:cNvSpPr/>
            <p:nvPr/>
          </p:nvSpPr>
          <p:spPr>
            <a:xfrm>
              <a:off x="6265009" y="3873659"/>
              <a:ext cx="137825" cy="91983"/>
            </a:xfrm>
            <a:custGeom>
              <a:avLst/>
              <a:gdLst>
                <a:gd name="connsiteX0" fmla="*/ 16330 w 137825"/>
                <a:gd name="connsiteY0" fmla="*/ 85104 h 91983"/>
                <a:gd name="connsiteX1" fmla="*/ 235 w 137825"/>
                <a:gd name="connsiteY1" fmla="*/ 45712 h 91983"/>
                <a:gd name="connsiteX2" fmla="*/ 36662 w 137825"/>
                <a:gd name="connsiteY2" fmla="*/ 3354 h 91983"/>
                <a:gd name="connsiteX3" fmla="*/ 89185 w 137825"/>
                <a:gd name="connsiteY3" fmla="*/ 5895 h 91983"/>
                <a:gd name="connsiteX4" fmla="*/ 131543 w 137825"/>
                <a:gd name="connsiteY4" fmla="*/ 28980 h 91983"/>
                <a:gd name="connsiteX5" fmla="*/ 136118 w 137825"/>
                <a:gd name="connsiteY5" fmla="*/ 46368 h 91983"/>
                <a:gd name="connsiteX6" fmla="*/ 118730 w 137825"/>
                <a:gd name="connsiteY6" fmla="*/ 50942 h 91983"/>
                <a:gd name="connsiteX7" fmla="*/ 117565 w 137825"/>
                <a:gd name="connsiteY7" fmla="*/ 50159 h 91983"/>
                <a:gd name="connsiteX8" fmla="*/ 80926 w 137825"/>
                <a:gd name="connsiteY8" fmla="*/ 28980 h 91983"/>
                <a:gd name="connsiteX9" fmla="*/ 45557 w 137825"/>
                <a:gd name="connsiteY9" fmla="*/ 26862 h 91983"/>
                <a:gd name="connsiteX10" fmla="*/ 26284 w 137825"/>
                <a:gd name="connsiteY10" fmla="*/ 48041 h 91983"/>
                <a:gd name="connsiteX11" fmla="*/ 37086 w 137825"/>
                <a:gd name="connsiteY11" fmla="*/ 67949 h 91983"/>
                <a:gd name="connsiteX12" fmla="*/ 42931 w 137825"/>
                <a:gd name="connsiteY12" fmla="*/ 84617 h 91983"/>
                <a:gd name="connsiteX13" fmla="*/ 42804 w 137825"/>
                <a:gd name="connsiteY13" fmla="*/ 84892 h 91983"/>
                <a:gd name="connsiteX14" fmla="*/ 25798 w 137825"/>
                <a:gd name="connsiteY14" fmla="*/ 90674 h 91983"/>
                <a:gd name="connsiteX15" fmla="*/ 25649 w 137825"/>
                <a:gd name="connsiteY15" fmla="*/ 90611 h 91983"/>
                <a:gd name="connsiteX16" fmla="*/ 16330 w 137825"/>
                <a:gd name="connsiteY16" fmla="*/ 85104 h 9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825" h="91983">
                  <a:moveTo>
                    <a:pt x="16330" y="85104"/>
                  </a:moveTo>
                  <a:cubicBezTo>
                    <a:pt x="4809" y="75425"/>
                    <a:pt x="-1206" y="60685"/>
                    <a:pt x="235" y="45712"/>
                  </a:cubicBezTo>
                  <a:cubicBezTo>
                    <a:pt x="3390" y="25845"/>
                    <a:pt x="17474" y="9432"/>
                    <a:pt x="36662" y="3354"/>
                  </a:cubicBezTo>
                  <a:cubicBezTo>
                    <a:pt x="53944" y="-1856"/>
                    <a:pt x="72497" y="-967"/>
                    <a:pt x="89185" y="5895"/>
                  </a:cubicBezTo>
                  <a:cubicBezTo>
                    <a:pt x="104180" y="11867"/>
                    <a:pt x="118391" y="19619"/>
                    <a:pt x="131543" y="28980"/>
                  </a:cubicBezTo>
                  <a:cubicBezTo>
                    <a:pt x="137600" y="32517"/>
                    <a:pt x="139654" y="40290"/>
                    <a:pt x="136118" y="46368"/>
                  </a:cubicBezTo>
                  <a:cubicBezTo>
                    <a:pt x="132581" y="52425"/>
                    <a:pt x="124808" y="54458"/>
                    <a:pt x="118730" y="50942"/>
                  </a:cubicBezTo>
                  <a:cubicBezTo>
                    <a:pt x="118328" y="50688"/>
                    <a:pt x="117946" y="50434"/>
                    <a:pt x="117565" y="50159"/>
                  </a:cubicBezTo>
                  <a:cubicBezTo>
                    <a:pt x="106256" y="41645"/>
                    <a:pt x="93951" y="34529"/>
                    <a:pt x="80926" y="28980"/>
                  </a:cubicBezTo>
                  <a:cubicBezTo>
                    <a:pt x="69722" y="24257"/>
                    <a:pt x="57248" y="23495"/>
                    <a:pt x="45557" y="26862"/>
                  </a:cubicBezTo>
                  <a:cubicBezTo>
                    <a:pt x="35688" y="29763"/>
                    <a:pt x="28233" y="37939"/>
                    <a:pt x="26284" y="48041"/>
                  </a:cubicBezTo>
                  <a:cubicBezTo>
                    <a:pt x="25734" y="56216"/>
                    <a:pt x="29948" y="63968"/>
                    <a:pt x="37086" y="67949"/>
                  </a:cubicBezTo>
                  <a:cubicBezTo>
                    <a:pt x="43312" y="70935"/>
                    <a:pt x="45917" y="78412"/>
                    <a:pt x="42931" y="84617"/>
                  </a:cubicBezTo>
                  <a:cubicBezTo>
                    <a:pt x="42888" y="84722"/>
                    <a:pt x="42846" y="84807"/>
                    <a:pt x="42804" y="84892"/>
                  </a:cubicBezTo>
                  <a:cubicBezTo>
                    <a:pt x="39712" y="91183"/>
                    <a:pt x="32088" y="93787"/>
                    <a:pt x="25798" y="90674"/>
                  </a:cubicBezTo>
                  <a:cubicBezTo>
                    <a:pt x="25734" y="90653"/>
                    <a:pt x="25692" y="90632"/>
                    <a:pt x="25649" y="90611"/>
                  </a:cubicBezTo>
                  <a:cubicBezTo>
                    <a:pt x="22282" y="89234"/>
                    <a:pt x="19147" y="87391"/>
                    <a:pt x="16330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67DEC7F9-570D-E67A-A6D5-C78EF5950D0B}"/>
                </a:ext>
              </a:extLst>
            </p:cNvPr>
            <p:cNvSpPr/>
            <p:nvPr/>
          </p:nvSpPr>
          <p:spPr>
            <a:xfrm>
              <a:off x="6240055" y="3960280"/>
              <a:ext cx="137029" cy="91697"/>
            </a:xfrm>
            <a:custGeom>
              <a:avLst/>
              <a:gdLst>
                <a:gd name="connsiteX0" fmla="*/ 16293 w 137029"/>
                <a:gd name="connsiteY0" fmla="*/ 85316 h 91697"/>
                <a:gd name="connsiteX1" fmla="*/ 197 w 137029"/>
                <a:gd name="connsiteY1" fmla="*/ 45712 h 91697"/>
                <a:gd name="connsiteX2" fmla="*/ 36625 w 137029"/>
                <a:gd name="connsiteY2" fmla="*/ 3354 h 91697"/>
                <a:gd name="connsiteX3" fmla="*/ 89149 w 137029"/>
                <a:gd name="connsiteY3" fmla="*/ 5895 h 91697"/>
                <a:gd name="connsiteX4" fmla="*/ 131506 w 137029"/>
                <a:gd name="connsiteY4" fmla="*/ 28980 h 91697"/>
                <a:gd name="connsiteX5" fmla="*/ 134895 w 137029"/>
                <a:gd name="connsiteY5" fmla="*/ 46559 h 91697"/>
                <a:gd name="connsiteX6" fmla="*/ 117634 w 137029"/>
                <a:gd name="connsiteY6" fmla="*/ 50371 h 91697"/>
                <a:gd name="connsiteX7" fmla="*/ 117316 w 137029"/>
                <a:gd name="connsiteY7" fmla="*/ 50159 h 91697"/>
                <a:gd name="connsiteX8" fmla="*/ 80888 w 137029"/>
                <a:gd name="connsiteY8" fmla="*/ 28980 h 91697"/>
                <a:gd name="connsiteX9" fmla="*/ 45308 w 137029"/>
                <a:gd name="connsiteY9" fmla="*/ 26862 h 91697"/>
                <a:gd name="connsiteX10" fmla="*/ 26035 w 137029"/>
                <a:gd name="connsiteY10" fmla="*/ 48041 h 91697"/>
                <a:gd name="connsiteX11" fmla="*/ 37049 w 137029"/>
                <a:gd name="connsiteY11" fmla="*/ 67949 h 91697"/>
                <a:gd name="connsiteX12" fmla="*/ 41814 w 137029"/>
                <a:gd name="connsiteY12" fmla="*/ 85273 h 91697"/>
                <a:gd name="connsiteX13" fmla="*/ 25612 w 137029"/>
                <a:gd name="connsiteY13" fmla="*/ 90611 h 91697"/>
                <a:gd name="connsiteX14" fmla="*/ 16293 w 137029"/>
                <a:gd name="connsiteY14" fmla="*/ 85316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029" h="91697">
                  <a:moveTo>
                    <a:pt x="16293" y="85316"/>
                  </a:moveTo>
                  <a:cubicBezTo>
                    <a:pt x="4899" y="75468"/>
                    <a:pt x="-1094" y="60727"/>
                    <a:pt x="197" y="45712"/>
                  </a:cubicBezTo>
                  <a:cubicBezTo>
                    <a:pt x="3353" y="25845"/>
                    <a:pt x="17437" y="9432"/>
                    <a:pt x="36625" y="3354"/>
                  </a:cubicBezTo>
                  <a:cubicBezTo>
                    <a:pt x="53907" y="-1856"/>
                    <a:pt x="72460" y="-967"/>
                    <a:pt x="89149" y="5895"/>
                  </a:cubicBezTo>
                  <a:cubicBezTo>
                    <a:pt x="104122" y="11931"/>
                    <a:pt x="118333" y="19683"/>
                    <a:pt x="131506" y="28980"/>
                  </a:cubicBezTo>
                  <a:cubicBezTo>
                    <a:pt x="137267" y="32919"/>
                    <a:pt x="138791" y="40756"/>
                    <a:pt x="134895" y="46559"/>
                  </a:cubicBezTo>
                  <a:cubicBezTo>
                    <a:pt x="131188" y="52383"/>
                    <a:pt x="123458" y="54077"/>
                    <a:pt x="117634" y="50371"/>
                  </a:cubicBezTo>
                  <a:cubicBezTo>
                    <a:pt x="117528" y="50307"/>
                    <a:pt x="117422" y="50222"/>
                    <a:pt x="117316" y="50159"/>
                  </a:cubicBezTo>
                  <a:cubicBezTo>
                    <a:pt x="105943" y="41836"/>
                    <a:pt x="93745" y="34741"/>
                    <a:pt x="80888" y="28980"/>
                  </a:cubicBezTo>
                  <a:cubicBezTo>
                    <a:pt x="69622" y="24257"/>
                    <a:pt x="57062" y="23495"/>
                    <a:pt x="45308" y="26862"/>
                  </a:cubicBezTo>
                  <a:cubicBezTo>
                    <a:pt x="35503" y="29891"/>
                    <a:pt x="28132" y="38002"/>
                    <a:pt x="26035" y="48041"/>
                  </a:cubicBezTo>
                  <a:cubicBezTo>
                    <a:pt x="25527" y="56258"/>
                    <a:pt x="29827" y="64010"/>
                    <a:pt x="37049" y="67949"/>
                  </a:cubicBezTo>
                  <a:cubicBezTo>
                    <a:pt x="43148" y="71422"/>
                    <a:pt x="45287" y="79174"/>
                    <a:pt x="41814" y="85273"/>
                  </a:cubicBezTo>
                  <a:cubicBezTo>
                    <a:pt x="38595" y="90949"/>
                    <a:pt x="31585" y="93258"/>
                    <a:pt x="25612" y="90611"/>
                  </a:cubicBezTo>
                  <a:cubicBezTo>
                    <a:pt x="22287" y="89277"/>
                    <a:pt x="19153" y="87476"/>
                    <a:pt x="16293" y="85316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9D92E729-E1FA-4D77-FDA9-21A8A5EDD011}"/>
                </a:ext>
              </a:extLst>
            </p:cNvPr>
            <p:cNvSpPr/>
            <p:nvPr/>
          </p:nvSpPr>
          <p:spPr>
            <a:xfrm>
              <a:off x="6208919" y="4053059"/>
              <a:ext cx="137393" cy="91967"/>
            </a:xfrm>
            <a:custGeom>
              <a:avLst/>
              <a:gdLst>
                <a:gd name="connsiteX0" fmla="*/ 16509 w 137393"/>
                <a:gd name="connsiteY0" fmla="*/ 85300 h 91967"/>
                <a:gd name="connsiteX1" fmla="*/ 201 w 137393"/>
                <a:gd name="connsiteY1" fmla="*/ 45696 h 91967"/>
                <a:gd name="connsiteX2" fmla="*/ 36840 w 137393"/>
                <a:gd name="connsiteY2" fmla="*/ 3338 h 91967"/>
                <a:gd name="connsiteX3" fmla="*/ 89364 w 137393"/>
                <a:gd name="connsiteY3" fmla="*/ 5880 h 91967"/>
                <a:gd name="connsiteX4" fmla="*/ 131721 w 137393"/>
                <a:gd name="connsiteY4" fmla="*/ 28964 h 91967"/>
                <a:gd name="connsiteX5" fmla="*/ 135321 w 137393"/>
                <a:gd name="connsiteY5" fmla="*/ 46543 h 91967"/>
                <a:gd name="connsiteX6" fmla="*/ 118061 w 137393"/>
                <a:gd name="connsiteY6" fmla="*/ 50355 h 91967"/>
                <a:gd name="connsiteX7" fmla="*/ 117743 w 137393"/>
                <a:gd name="connsiteY7" fmla="*/ 50143 h 91967"/>
                <a:gd name="connsiteX8" fmla="*/ 81104 w 137393"/>
                <a:gd name="connsiteY8" fmla="*/ 28964 h 91967"/>
                <a:gd name="connsiteX9" fmla="*/ 45735 w 137393"/>
                <a:gd name="connsiteY9" fmla="*/ 26846 h 91967"/>
                <a:gd name="connsiteX10" fmla="*/ 26463 w 137393"/>
                <a:gd name="connsiteY10" fmla="*/ 48025 h 91967"/>
                <a:gd name="connsiteX11" fmla="*/ 37263 w 137393"/>
                <a:gd name="connsiteY11" fmla="*/ 67933 h 91967"/>
                <a:gd name="connsiteX12" fmla="*/ 43109 w 137393"/>
                <a:gd name="connsiteY12" fmla="*/ 84601 h 91967"/>
                <a:gd name="connsiteX13" fmla="*/ 42982 w 137393"/>
                <a:gd name="connsiteY13" fmla="*/ 84876 h 91967"/>
                <a:gd name="connsiteX14" fmla="*/ 25975 w 137393"/>
                <a:gd name="connsiteY14" fmla="*/ 90658 h 91967"/>
                <a:gd name="connsiteX15" fmla="*/ 25827 w 137393"/>
                <a:gd name="connsiteY15" fmla="*/ 90595 h 91967"/>
                <a:gd name="connsiteX16" fmla="*/ 16509 w 137393"/>
                <a:gd name="connsiteY16" fmla="*/ 85300 h 9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93" h="91967">
                  <a:moveTo>
                    <a:pt x="16509" y="85300"/>
                  </a:moveTo>
                  <a:cubicBezTo>
                    <a:pt x="4966" y="75537"/>
                    <a:pt x="-1112" y="60754"/>
                    <a:pt x="201" y="45696"/>
                  </a:cubicBezTo>
                  <a:cubicBezTo>
                    <a:pt x="3526" y="25830"/>
                    <a:pt x="17652" y="9480"/>
                    <a:pt x="36840" y="3338"/>
                  </a:cubicBezTo>
                  <a:cubicBezTo>
                    <a:pt x="54122" y="-1850"/>
                    <a:pt x="72654" y="-961"/>
                    <a:pt x="89364" y="5880"/>
                  </a:cubicBezTo>
                  <a:cubicBezTo>
                    <a:pt x="104337" y="11894"/>
                    <a:pt x="118548" y="19646"/>
                    <a:pt x="131721" y="28964"/>
                  </a:cubicBezTo>
                  <a:cubicBezTo>
                    <a:pt x="137567" y="32840"/>
                    <a:pt x="139176" y="40697"/>
                    <a:pt x="135321" y="46543"/>
                  </a:cubicBezTo>
                  <a:cubicBezTo>
                    <a:pt x="131615" y="52367"/>
                    <a:pt x="123885" y="54061"/>
                    <a:pt x="118061" y="50355"/>
                  </a:cubicBezTo>
                  <a:cubicBezTo>
                    <a:pt x="117955" y="50291"/>
                    <a:pt x="117849" y="50207"/>
                    <a:pt x="117743" y="50143"/>
                  </a:cubicBezTo>
                  <a:cubicBezTo>
                    <a:pt x="106285" y="41863"/>
                    <a:pt x="94002" y="34767"/>
                    <a:pt x="81104" y="28964"/>
                  </a:cubicBezTo>
                  <a:cubicBezTo>
                    <a:pt x="69900" y="24242"/>
                    <a:pt x="57426" y="23479"/>
                    <a:pt x="45735" y="26846"/>
                  </a:cubicBezTo>
                  <a:cubicBezTo>
                    <a:pt x="35908" y="29832"/>
                    <a:pt x="28517" y="37965"/>
                    <a:pt x="26463" y="48025"/>
                  </a:cubicBezTo>
                  <a:cubicBezTo>
                    <a:pt x="25912" y="56201"/>
                    <a:pt x="30127" y="63952"/>
                    <a:pt x="37263" y="67933"/>
                  </a:cubicBezTo>
                  <a:cubicBezTo>
                    <a:pt x="43490" y="70919"/>
                    <a:pt x="46095" y="78395"/>
                    <a:pt x="43109" y="84601"/>
                  </a:cubicBezTo>
                  <a:cubicBezTo>
                    <a:pt x="43067" y="84707"/>
                    <a:pt x="43024" y="84791"/>
                    <a:pt x="42982" y="84876"/>
                  </a:cubicBezTo>
                  <a:cubicBezTo>
                    <a:pt x="39890" y="91167"/>
                    <a:pt x="32265" y="93772"/>
                    <a:pt x="25975" y="90658"/>
                  </a:cubicBezTo>
                  <a:cubicBezTo>
                    <a:pt x="25912" y="90637"/>
                    <a:pt x="25869" y="90616"/>
                    <a:pt x="25827" y="90595"/>
                  </a:cubicBezTo>
                  <a:cubicBezTo>
                    <a:pt x="22502" y="89260"/>
                    <a:pt x="19347" y="87481"/>
                    <a:pt x="16509" y="85300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1E1BFC9F-255A-F343-774E-250ABF24D64A}"/>
                </a:ext>
              </a:extLst>
            </p:cNvPr>
            <p:cNvSpPr/>
            <p:nvPr/>
          </p:nvSpPr>
          <p:spPr>
            <a:xfrm>
              <a:off x="6180103" y="4180894"/>
              <a:ext cx="137341" cy="92036"/>
            </a:xfrm>
            <a:custGeom>
              <a:avLst/>
              <a:gdLst>
                <a:gd name="connsiteX0" fmla="*/ 16309 w 137341"/>
                <a:gd name="connsiteY0" fmla="*/ 85385 h 92036"/>
                <a:gd name="connsiteX1" fmla="*/ 213 w 137341"/>
                <a:gd name="connsiteY1" fmla="*/ 45780 h 92036"/>
                <a:gd name="connsiteX2" fmla="*/ 36641 w 137341"/>
                <a:gd name="connsiteY2" fmla="*/ 3422 h 92036"/>
                <a:gd name="connsiteX3" fmla="*/ 89376 w 137341"/>
                <a:gd name="connsiteY3" fmla="*/ 5752 h 92036"/>
                <a:gd name="connsiteX4" fmla="*/ 131733 w 137341"/>
                <a:gd name="connsiteY4" fmla="*/ 29049 h 92036"/>
                <a:gd name="connsiteX5" fmla="*/ 135313 w 137341"/>
                <a:gd name="connsiteY5" fmla="*/ 46352 h 92036"/>
                <a:gd name="connsiteX6" fmla="*/ 135122 w 137341"/>
                <a:gd name="connsiteY6" fmla="*/ 46627 h 92036"/>
                <a:gd name="connsiteX7" fmla="*/ 117544 w 137341"/>
                <a:gd name="connsiteY7" fmla="*/ 50228 h 92036"/>
                <a:gd name="connsiteX8" fmla="*/ 81116 w 137341"/>
                <a:gd name="connsiteY8" fmla="*/ 29049 h 92036"/>
                <a:gd name="connsiteX9" fmla="*/ 45748 w 137341"/>
                <a:gd name="connsiteY9" fmla="*/ 26719 h 92036"/>
                <a:gd name="connsiteX10" fmla="*/ 26263 w 137341"/>
                <a:gd name="connsiteY10" fmla="*/ 47898 h 92036"/>
                <a:gd name="connsiteX11" fmla="*/ 37276 w 137341"/>
                <a:gd name="connsiteY11" fmla="*/ 67806 h 92036"/>
                <a:gd name="connsiteX12" fmla="*/ 42804 w 137341"/>
                <a:gd name="connsiteY12" fmla="*/ 84897 h 92036"/>
                <a:gd name="connsiteX13" fmla="*/ 42783 w 137341"/>
                <a:gd name="connsiteY13" fmla="*/ 84961 h 92036"/>
                <a:gd name="connsiteX14" fmla="*/ 26115 w 137341"/>
                <a:gd name="connsiteY14" fmla="*/ 90806 h 92036"/>
                <a:gd name="connsiteX15" fmla="*/ 25839 w 137341"/>
                <a:gd name="connsiteY15" fmla="*/ 90679 h 92036"/>
                <a:gd name="connsiteX16" fmla="*/ 16309 w 137341"/>
                <a:gd name="connsiteY16" fmla="*/ 85385 h 9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41" h="92036">
                  <a:moveTo>
                    <a:pt x="16309" y="85385"/>
                  </a:moveTo>
                  <a:cubicBezTo>
                    <a:pt x="4851" y="75578"/>
                    <a:pt x="-1142" y="60817"/>
                    <a:pt x="213" y="45780"/>
                  </a:cubicBezTo>
                  <a:cubicBezTo>
                    <a:pt x="3496" y="25977"/>
                    <a:pt x="17537" y="9627"/>
                    <a:pt x="36641" y="3422"/>
                  </a:cubicBezTo>
                  <a:cubicBezTo>
                    <a:pt x="53965" y="-1830"/>
                    <a:pt x="72581" y="-1004"/>
                    <a:pt x="89376" y="5752"/>
                  </a:cubicBezTo>
                  <a:cubicBezTo>
                    <a:pt x="104392" y="11767"/>
                    <a:pt x="118624" y="19581"/>
                    <a:pt x="131733" y="29049"/>
                  </a:cubicBezTo>
                  <a:cubicBezTo>
                    <a:pt x="137494" y="32840"/>
                    <a:pt x="139103" y="40591"/>
                    <a:pt x="135313" y="46352"/>
                  </a:cubicBezTo>
                  <a:cubicBezTo>
                    <a:pt x="135249" y="46458"/>
                    <a:pt x="135185" y="46542"/>
                    <a:pt x="135122" y="46627"/>
                  </a:cubicBezTo>
                  <a:cubicBezTo>
                    <a:pt x="131183" y="52366"/>
                    <a:pt x="123410" y="53955"/>
                    <a:pt x="117544" y="50228"/>
                  </a:cubicBezTo>
                  <a:cubicBezTo>
                    <a:pt x="106277" y="41756"/>
                    <a:pt x="94057" y="34640"/>
                    <a:pt x="81116" y="29049"/>
                  </a:cubicBezTo>
                  <a:cubicBezTo>
                    <a:pt x="69934" y="24262"/>
                    <a:pt x="57460" y="23436"/>
                    <a:pt x="45748" y="26719"/>
                  </a:cubicBezTo>
                  <a:cubicBezTo>
                    <a:pt x="35857" y="29684"/>
                    <a:pt x="28381" y="37796"/>
                    <a:pt x="26263" y="47898"/>
                  </a:cubicBezTo>
                  <a:cubicBezTo>
                    <a:pt x="25755" y="56115"/>
                    <a:pt x="30054" y="63866"/>
                    <a:pt x="37276" y="67806"/>
                  </a:cubicBezTo>
                  <a:cubicBezTo>
                    <a:pt x="43524" y="71004"/>
                    <a:pt x="46002" y="78649"/>
                    <a:pt x="42804" y="84897"/>
                  </a:cubicBezTo>
                  <a:cubicBezTo>
                    <a:pt x="42804" y="84919"/>
                    <a:pt x="42783" y="84939"/>
                    <a:pt x="42783" y="84961"/>
                  </a:cubicBezTo>
                  <a:cubicBezTo>
                    <a:pt x="39796" y="91187"/>
                    <a:pt x="32320" y="93792"/>
                    <a:pt x="26115" y="90806"/>
                  </a:cubicBezTo>
                  <a:cubicBezTo>
                    <a:pt x="26009" y="90764"/>
                    <a:pt x="25924" y="90721"/>
                    <a:pt x="25839" y="90679"/>
                  </a:cubicBezTo>
                  <a:cubicBezTo>
                    <a:pt x="22515" y="89197"/>
                    <a:pt x="19317" y="87439"/>
                    <a:pt x="16309" y="85385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27A97778-36F6-94F6-4C9A-8B429E76082A}"/>
                </a:ext>
              </a:extLst>
            </p:cNvPr>
            <p:cNvSpPr/>
            <p:nvPr/>
          </p:nvSpPr>
          <p:spPr>
            <a:xfrm>
              <a:off x="6143043" y="4296609"/>
              <a:ext cx="136842" cy="91973"/>
            </a:xfrm>
            <a:custGeom>
              <a:avLst/>
              <a:gdLst>
                <a:gd name="connsiteX0" fmla="*/ 16518 w 136842"/>
                <a:gd name="connsiteY0" fmla="*/ 85094 h 91973"/>
                <a:gd name="connsiteX1" fmla="*/ 211 w 136842"/>
                <a:gd name="connsiteY1" fmla="*/ 45702 h 91973"/>
                <a:gd name="connsiteX2" fmla="*/ 36850 w 136842"/>
                <a:gd name="connsiteY2" fmla="*/ 3344 h 91973"/>
                <a:gd name="connsiteX3" fmla="*/ 89373 w 136842"/>
                <a:gd name="connsiteY3" fmla="*/ 5674 h 91973"/>
                <a:gd name="connsiteX4" fmla="*/ 131731 w 136842"/>
                <a:gd name="connsiteY4" fmla="*/ 28971 h 91973"/>
                <a:gd name="connsiteX5" fmla="*/ 134357 w 136842"/>
                <a:gd name="connsiteY5" fmla="*/ 46739 h 91973"/>
                <a:gd name="connsiteX6" fmla="*/ 117753 w 136842"/>
                <a:gd name="connsiteY6" fmla="*/ 50149 h 91973"/>
                <a:gd name="connsiteX7" fmla="*/ 81114 w 136842"/>
                <a:gd name="connsiteY7" fmla="*/ 28971 h 91973"/>
                <a:gd name="connsiteX8" fmla="*/ 45745 w 136842"/>
                <a:gd name="connsiteY8" fmla="*/ 26853 h 91973"/>
                <a:gd name="connsiteX9" fmla="*/ 26472 w 136842"/>
                <a:gd name="connsiteY9" fmla="*/ 48031 h 91973"/>
                <a:gd name="connsiteX10" fmla="*/ 37274 w 136842"/>
                <a:gd name="connsiteY10" fmla="*/ 67940 h 91973"/>
                <a:gd name="connsiteX11" fmla="*/ 43119 w 136842"/>
                <a:gd name="connsiteY11" fmla="*/ 84607 h 91973"/>
                <a:gd name="connsiteX12" fmla="*/ 42992 w 136842"/>
                <a:gd name="connsiteY12" fmla="*/ 84882 h 91973"/>
                <a:gd name="connsiteX13" fmla="*/ 25985 w 136842"/>
                <a:gd name="connsiteY13" fmla="*/ 90664 h 91973"/>
                <a:gd name="connsiteX14" fmla="*/ 25837 w 136842"/>
                <a:gd name="connsiteY14" fmla="*/ 90601 h 91973"/>
                <a:gd name="connsiteX15" fmla="*/ 16518 w 136842"/>
                <a:gd name="connsiteY15" fmla="*/ 85094 h 91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42" h="91973">
                  <a:moveTo>
                    <a:pt x="16518" y="85094"/>
                  </a:moveTo>
                  <a:cubicBezTo>
                    <a:pt x="4955" y="75437"/>
                    <a:pt x="-1145" y="60717"/>
                    <a:pt x="211" y="45702"/>
                  </a:cubicBezTo>
                  <a:cubicBezTo>
                    <a:pt x="3535" y="25836"/>
                    <a:pt x="17662" y="9486"/>
                    <a:pt x="36850" y="3344"/>
                  </a:cubicBezTo>
                  <a:cubicBezTo>
                    <a:pt x="54132" y="-1802"/>
                    <a:pt x="72621" y="-976"/>
                    <a:pt x="89373" y="5674"/>
                  </a:cubicBezTo>
                  <a:cubicBezTo>
                    <a:pt x="104305" y="11858"/>
                    <a:pt x="118515" y="19673"/>
                    <a:pt x="131731" y="28971"/>
                  </a:cubicBezTo>
                  <a:cubicBezTo>
                    <a:pt x="137364" y="33164"/>
                    <a:pt x="138550" y="41106"/>
                    <a:pt x="134357" y="46739"/>
                  </a:cubicBezTo>
                  <a:cubicBezTo>
                    <a:pt x="130503" y="51949"/>
                    <a:pt x="123344" y="53411"/>
                    <a:pt x="117753" y="50149"/>
                  </a:cubicBezTo>
                  <a:cubicBezTo>
                    <a:pt x="106380" y="41720"/>
                    <a:pt x="94096" y="34604"/>
                    <a:pt x="81114" y="28971"/>
                  </a:cubicBezTo>
                  <a:cubicBezTo>
                    <a:pt x="69910" y="24248"/>
                    <a:pt x="57436" y="23485"/>
                    <a:pt x="45745" y="26853"/>
                  </a:cubicBezTo>
                  <a:cubicBezTo>
                    <a:pt x="35834" y="29712"/>
                    <a:pt x="28378" y="37908"/>
                    <a:pt x="26472" y="48031"/>
                  </a:cubicBezTo>
                  <a:cubicBezTo>
                    <a:pt x="25921" y="56207"/>
                    <a:pt x="30136" y="63958"/>
                    <a:pt x="37274" y="67940"/>
                  </a:cubicBezTo>
                  <a:cubicBezTo>
                    <a:pt x="43500" y="70926"/>
                    <a:pt x="46105" y="78402"/>
                    <a:pt x="43119" y="84607"/>
                  </a:cubicBezTo>
                  <a:cubicBezTo>
                    <a:pt x="43076" y="84713"/>
                    <a:pt x="43034" y="84798"/>
                    <a:pt x="42992" y="84882"/>
                  </a:cubicBezTo>
                  <a:cubicBezTo>
                    <a:pt x="39900" y="91173"/>
                    <a:pt x="32275" y="93778"/>
                    <a:pt x="25985" y="90664"/>
                  </a:cubicBezTo>
                  <a:cubicBezTo>
                    <a:pt x="25921" y="90643"/>
                    <a:pt x="25879" y="90622"/>
                    <a:pt x="25837" y="90601"/>
                  </a:cubicBezTo>
                  <a:cubicBezTo>
                    <a:pt x="22448" y="89288"/>
                    <a:pt x="19293" y="87424"/>
                    <a:pt x="16518" y="8509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F4F52357-0F68-B70B-FF64-6BD0E066D8E8}"/>
                </a:ext>
              </a:extLst>
            </p:cNvPr>
            <p:cNvSpPr/>
            <p:nvPr/>
          </p:nvSpPr>
          <p:spPr>
            <a:xfrm>
              <a:off x="6114454" y="4419149"/>
              <a:ext cx="137144" cy="92254"/>
            </a:xfrm>
            <a:custGeom>
              <a:avLst/>
              <a:gdLst>
                <a:gd name="connsiteX0" fmla="*/ 16304 w 137144"/>
                <a:gd name="connsiteY0" fmla="*/ 85179 h 92254"/>
                <a:gd name="connsiteX1" fmla="*/ 208 w 137144"/>
                <a:gd name="connsiteY1" fmla="*/ 45786 h 92254"/>
                <a:gd name="connsiteX2" fmla="*/ 36635 w 137144"/>
                <a:gd name="connsiteY2" fmla="*/ 3429 h 92254"/>
                <a:gd name="connsiteX3" fmla="*/ 89159 w 137144"/>
                <a:gd name="connsiteY3" fmla="*/ 5759 h 92254"/>
                <a:gd name="connsiteX4" fmla="*/ 131517 w 137144"/>
                <a:gd name="connsiteY4" fmla="*/ 29056 h 92254"/>
                <a:gd name="connsiteX5" fmla="*/ 135011 w 137144"/>
                <a:gd name="connsiteY5" fmla="*/ 46740 h 92254"/>
                <a:gd name="connsiteX6" fmla="*/ 117327 w 137144"/>
                <a:gd name="connsiteY6" fmla="*/ 50234 h 92254"/>
                <a:gd name="connsiteX7" fmla="*/ 80899 w 137144"/>
                <a:gd name="connsiteY7" fmla="*/ 29056 h 92254"/>
                <a:gd name="connsiteX8" fmla="*/ 45319 w 137144"/>
                <a:gd name="connsiteY8" fmla="*/ 26938 h 92254"/>
                <a:gd name="connsiteX9" fmla="*/ 26046 w 137144"/>
                <a:gd name="connsiteY9" fmla="*/ 48116 h 92254"/>
                <a:gd name="connsiteX10" fmla="*/ 37059 w 137144"/>
                <a:gd name="connsiteY10" fmla="*/ 68236 h 92254"/>
                <a:gd name="connsiteX11" fmla="*/ 42862 w 137144"/>
                <a:gd name="connsiteY11" fmla="*/ 84607 h 92254"/>
                <a:gd name="connsiteX12" fmla="*/ 42565 w 137144"/>
                <a:gd name="connsiteY12" fmla="*/ 85179 h 92254"/>
                <a:gd name="connsiteX13" fmla="*/ 25898 w 137144"/>
                <a:gd name="connsiteY13" fmla="*/ 91025 h 92254"/>
                <a:gd name="connsiteX14" fmla="*/ 25623 w 137144"/>
                <a:gd name="connsiteY14" fmla="*/ 90897 h 92254"/>
                <a:gd name="connsiteX15" fmla="*/ 16304 w 137144"/>
                <a:gd name="connsiteY15" fmla="*/ 85179 h 9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7144" h="92254">
                  <a:moveTo>
                    <a:pt x="16304" y="85179"/>
                  </a:moveTo>
                  <a:cubicBezTo>
                    <a:pt x="4867" y="75437"/>
                    <a:pt x="-1126" y="60760"/>
                    <a:pt x="208" y="45786"/>
                  </a:cubicBezTo>
                  <a:cubicBezTo>
                    <a:pt x="3406" y="25942"/>
                    <a:pt x="17490" y="9550"/>
                    <a:pt x="36635" y="3429"/>
                  </a:cubicBezTo>
                  <a:cubicBezTo>
                    <a:pt x="53896" y="-1823"/>
                    <a:pt x="72428" y="-1019"/>
                    <a:pt x="89159" y="5759"/>
                  </a:cubicBezTo>
                  <a:cubicBezTo>
                    <a:pt x="104133" y="11858"/>
                    <a:pt x="118343" y="19673"/>
                    <a:pt x="131517" y="29056"/>
                  </a:cubicBezTo>
                  <a:cubicBezTo>
                    <a:pt x="137362" y="32974"/>
                    <a:pt x="138929" y="40894"/>
                    <a:pt x="135011" y="46740"/>
                  </a:cubicBezTo>
                  <a:cubicBezTo>
                    <a:pt x="131093" y="52585"/>
                    <a:pt x="123172" y="54152"/>
                    <a:pt x="117327" y="50234"/>
                  </a:cubicBezTo>
                  <a:cubicBezTo>
                    <a:pt x="106060" y="41762"/>
                    <a:pt x="93839" y="34646"/>
                    <a:pt x="80899" y="29056"/>
                  </a:cubicBezTo>
                  <a:cubicBezTo>
                    <a:pt x="69653" y="24206"/>
                    <a:pt x="57052" y="23464"/>
                    <a:pt x="45319" y="26938"/>
                  </a:cubicBezTo>
                  <a:cubicBezTo>
                    <a:pt x="35471" y="29882"/>
                    <a:pt x="28058" y="38035"/>
                    <a:pt x="26046" y="48116"/>
                  </a:cubicBezTo>
                  <a:cubicBezTo>
                    <a:pt x="25453" y="56397"/>
                    <a:pt x="29752" y="64276"/>
                    <a:pt x="37059" y="68236"/>
                  </a:cubicBezTo>
                  <a:cubicBezTo>
                    <a:pt x="43179" y="71159"/>
                    <a:pt x="45785" y="78487"/>
                    <a:pt x="42862" y="84607"/>
                  </a:cubicBezTo>
                  <a:cubicBezTo>
                    <a:pt x="42756" y="84798"/>
                    <a:pt x="42671" y="84989"/>
                    <a:pt x="42565" y="85179"/>
                  </a:cubicBezTo>
                  <a:cubicBezTo>
                    <a:pt x="39579" y="91406"/>
                    <a:pt x="32103" y="94011"/>
                    <a:pt x="25898" y="91025"/>
                  </a:cubicBezTo>
                  <a:cubicBezTo>
                    <a:pt x="25792" y="90982"/>
                    <a:pt x="25707" y="90940"/>
                    <a:pt x="25623" y="90897"/>
                  </a:cubicBezTo>
                  <a:cubicBezTo>
                    <a:pt x="22255" y="89436"/>
                    <a:pt x="19121" y="87509"/>
                    <a:pt x="16304" y="85179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6EA3A338-807D-0328-F772-DEAD905652EA}"/>
                </a:ext>
              </a:extLst>
            </p:cNvPr>
            <p:cNvSpPr/>
            <p:nvPr/>
          </p:nvSpPr>
          <p:spPr>
            <a:xfrm>
              <a:off x="6088611" y="4522713"/>
              <a:ext cx="137130" cy="92241"/>
            </a:xfrm>
            <a:custGeom>
              <a:avLst/>
              <a:gdLst>
                <a:gd name="connsiteX0" fmla="*/ 16309 w 137130"/>
                <a:gd name="connsiteY0" fmla="*/ 85391 h 92241"/>
                <a:gd name="connsiteX1" fmla="*/ 213 w 137130"/>
                <a:gd name="connsiteY1" fmla="*/ 45787 h 92241"/>
                <a:gd name="connsiteX2" fmla="*/ 36641 w 137130"/>
                <a:gd name="connsiteY2" fmla="*/ 3429 h 92241"/>
                <a:gd name="connsiteX3" fmla="*/ 89164 w 137130"/>
                <a:gd name="connsiteY3" fmla="*/ 5759 h 92241"/>
                <a:gd name="connsiteX4" fmla="*/ 131522 w 137130"/>
                <a:gd name="connsiteY4" fmla="*/ 29055 h 92241"/>
                <a:gd name="connsiteX5" fmla="*/ 135101 w 137130"/>
                <a:gd name="connsiteY5" fmla="*/ 46359 h 92241"/>
                <a:gd name="connsiteX6" fmla="*/ 134911 w 137130"/>
                <a:gd name="connsiteY6" fmla="*/ 46634 h 92241"/>
                <a:gd name="connsiteX7" fmla="*/ 117332 w 137130"/>
                <a:gd name="connsiteY7" fmla="*/ 50234 h 92241"/>
                <a:gd name="connsiteX8" fmla="*/ 80904 w 137130"/>
                <a:gd name="connsiteY8" fmla="*/ 29055 h 92241"/>
                <a:gd name="connsiteX9" fmla="*/ 45324 w 137130"/>
                <a:gd name="connsiteY9" fmla="*/ 26937 h 92241"/>
                <a:gd name="connsiteX10" fmla="*/ 26051 w 137130"/>
                <a:gd name="connsiteY10" fmla="*/ 48116 h 92241"/>
                <a:gd name="connsiteX11" fmla="*/ 37064 w 137130"/>
                <a:gd name="connsiteY11" fmla="*/ 68024 h 92241"/>
                <a:gd name="connsiteX12" fmla="*/ 42783 w 137130"/>
                <a:gd name="connsiteY12" fmla="*/ 85179 h 92241"/>
                <a:gd name="connsiteX13" fmla="*/ 25628 w 137130"/>
                <a:gd name="connsiteY13" fmla="*/ 90898 h 92241"/>
                <a:gd name="connsiteX14" fmla="*/ 16309 w 137130"/>
                <a:gd name="connsiteY14" fmla="*/ 85391 h 9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130" h="92241">
                  <a:moveTo>
                    <a:pt x="16309" y="85391"/>
                  </a:moveTo>
                  <a:cubicBezTo>
                    <a:pt x="4851" y="75585"/>
                    <a:pt x="-1142" y="60824"/>
                    <a:pt x="213" y="45787"/>
                  </a:cubicBezTo>
                  <a:cubicBezTo>
                    <a:pt x="3369" y="25921"/>
                    <a:pt x="17453" y="9507"/>
                    <a:pt x="36641" y="3429"/>
                  </a:cubicBezTo>
                  <a:cubicBezTo>
                    <a:pt x="53902" y="-1824"/>
                    <a:pt x="72433" y="-1018"/>
                    <a:pt x="89164" y="5759"/>
                  </a:cubicBezTo>
                  <a:cubicBezTo>
                    <a:pt x="104180" y="11774"/>
                    <a:pt x="118391" y="19610"/>
                    <a:pt x="131522" y="29055"/>
                  </a:cubicBezTo>
                  <a:cubicBezTo>
                    <a:pt x="137283" y="32847"/>
                    <a:pt x="138892" y="40598"/>
                    <a:pt x="135101" y="46359"/>
                  </a:cubicBezTo>
                  <a:cubicBezTo>
                    <a:pt x="135037" y="46443"/>
                    <a:pt x="134974" y="46549"/>
                    <a:pt x="134911" y="46634"/>
                  </a:cubicBezTo>
                  <a:cubicBezTo>
                    <a:pt x="130971" y="52373"/>
                    <a:pt x="123199" y="53961"/>
                    <a:pt x="117332" y="50234"/>
                  </a:cubicBezTo>
                  <a:cubicBezTo>
                    <a:pt x="106001" y="41847"/>
                    <a:pt x="93803" y="34753"/>
                    <a:pt x="80904" y="29055"/>
                  </a:cubicBezTo>
                  <a:cubicBezTo>
                    <a:pt x="69616" y="24417"/>
                    <a:pt x="57100" y="23676"/>
                    <a:pt x="45324" y="26937"/>
                  </a:cubicBezTo>
                  <a:cubicBezTo>
                    <a:pt x="35518" y="29966"/>
                    <a:pt x="28148" y="38077"/>
                    <a:pt x="26051" y="48116"/>
                  </a:cubicBezTo>
                  <a:cubicBezTo>
                    <a:pt x="25543" y="56334"/>
                    <a:pt x="29843" y="64085"/>
                    <a:pt x="37064" y="68024"/>
                  </a:cubicBezTo>
                  <a:cubicBezTo>
                    <a:pt x="43376" y="71180"/>
                    <a:pt x="45938" y="78868"/>
                    <a:pt x="42783" y="85179"/>
                  </a:cubicBezTo>
                  <a:cubicBezTo>
                    <a:pt x="39627" y="91490"/>
                    <a:pt x="31939" y="94053"/>
                    <a:pt x="25628" y="90898"/>
                  </a:cubicBezTo>
                  <a:cubicBezTo>
                    <a:pt x="22345" y="89394"/>
                    <a:pt x="19211" y="87551"/>
                    <a:pt x="16309" y="85391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7658F9DE-33AD-76CE-4D13-E48C80692D46}"/>
                </a:ext>
              </a:extLst>
            </p:cNvPr>
            <p:cNvSpPr/>
            <p:nvPr/>
          </p:nvSpPr>
          <p:spPr>
            <a:xfrm>
              <a:off x="6064684" y="4646896"/>
              <a:ext cx="137144" cy="91697"/>
            </a:xfrm>
            <a:custGeom>
              <a:avLst/>
              <a:gdLst>
                <a:gd name="connsiteX0" fmla="*/ 16304 w 137144"/>
                <a:gd name="connsiteY0" fmla="*/ 85104 h 91697"/>
                <a:gd name="connsiteX1" fmla="*/ 208 w 137144"/>
                <a:gd name="connsiteY1" fmla="*/ 45711 h 91697"/>
                <a:gd name="connsiteX2" fmla="*/ 36635 w 137144"/>
                <a:gd name="connsiteY2" fmla="*/ 3354 h 91697"/>
                <a:gd name="connsiteX3" fmla="*/ 89159 w 137144"/>
                <a:gd name="connsiteY3" fmla="*/ 5896 h 91697"/>
                <a:gd name="connsiteX4" fmla="*/ 131517 w 137144"/>
                <a:gd name="connsiteY4" fmla="*/ 28981 h 91697"/>
                <a:gd name="connsiteX5" fmla="*/ 135011 w 137144"/>
                <a:gd name="connsiteY5" fmla="*/ 46665 h 91697"/>
                <a:gd name="connsiteX6" fmla="*/ 117327 w 137144"/>
                <a:gd name="connsiteY6" fmla="*/ 50159 h 91697"/>
                <a:gd name="connsiteX7" fmla="*/ 80899 w 137144"/>
                <a:gd name="connsiteY7" fmla="*/ 28981 h 91697"/>
                <a:gd name="connsiteX8" fmla="*/ 45319 w 137144"/>
                <a:gd name="connsiteY8" fmla="*/ 26863 h 91697"/>
                <a:gd name="connsiteX9" fmla="*/ 26046 w 137144"/>
                <a:gd name="connsiteY9" fmla="*/ 48041 h 91697"/>
                <a:gd name="connsiteX10" fmla="*/ 37059 w 137144"/>
                <a:gd name="connsiteY10" fmla="*/ 67949 h 91697"/>
                <a:gd name="connsiteX11" fmla="*/ 41824 w 137144"/>
                <a:gd name="connsiteY11" fmla="*/ 85274 h 91697"/>
                <a:gd name="connsiteX12" fmla="*/ 25623 w 137144"/>
                <a:gd name="connsiteY12" fmla="*/ 90611 h 91697"/>
                <a:gd name="connsiteX13" fmla="*/ 16304 w 137144"/>
                <a:gd name="connsiteY13" fmla="*/ 85104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144" h="91697">
                  <a:moveTo>
                    <a:pt x="16304" y="85104"/>
                  </a:moveTo>
                  <a:cubicBezTo>
                    <a:pt x="4867" y="75362"/>
                    <a:pt x="-1126" y="60685"/>
                    <a:pt x="208" y="45711"/>
                  </a:cubicBezTo>
                  <a:cubicBezTo>
                    <a:pt x="3406" y="25867"/>
                    <a:pt x="17490" y="9474"/>
                    <a:pt x="36635" y="3354"/>
                  </a:cubicBezTo>
                  <a:cubicBezTo>
                    <a:pt x="53918" y="-1856"/>
                    <a:pt x="72470" y="-966"/>
                    <a:pt x="89159" y="5896"/>
                  </a:cubicBezTo>
                  <a:cubicBezTo>
                    <a:pt x="104133" y="11931"/>
                    <a:pt x="118343" y="19683"/>
                    <a:pt x="131517" y="28981"/>
                  </a:cubicBezTo>
                  <a:cubicBezTo>
                    <a:pt x="137362" y="32899"/>
                    <a:pt x="138929" y="40819"/>
                    <a:pt x="135011" y="46665"/>
                  </a:cubicBezTo>
                  <a:cubicBezTo>
                    <a:pt x="131093" y="52510"/>
                    <a:pt x="123172" y="54077"/>
                    <a:pt x="117327" y="50159"/>
                  </a:cubicBezTo>
                  <a:cubicBezTo>
                    <a:pt x="105954" y="41836"/>
                    <a:pt x="93755" y="34741"/>
                    <a:pt x="80899" y="28981"/>
                  </a:cubicBezTo>
                  <a:cubicBezTo>
                    <a:pt x="69632" y="24257"/>
                    <a:pt x="57073" y="23495"/>
                    <a:pt x="45319" y="26863"/>
                  </a:cubicBezTo>
                  <a:cubicBezTo>
                    <a:pt x="35513" y="29891"/>
                    <a:pt x="28143" y="38003"/>
                    <a:pt x="26046" y="48041"/>
                  </a:cubicBezTo>
                  <a:cubicBezTo>
                    <a:pt x="25538" y="56259"/>
                    <a:pt x="29837" y="64010"/>
                    <a:pt x="37059" y="67949"/>
                  </a:cubicBezTo>
                  <a:cubicBezTo>
                    <a:pt x="43159" y="71423"/>
                    <a:pt x="45297" y="79174"/>
                    <a:pt x="41824" y="85274"/>
                  </a:cubicBezTo>
                  <a:cubicBezTo>
                    <a:pt x="38605" y="90950"/>
                    <a:pt x="31595" y="93258"/>
                    <a:pt x="25623" y="90611"/>
                  </a:cubicBezTo>
                  <a:cubicBezTo>
                    <a:pt x="22255" y="89276"/>
                    <a:pt x="19099" y="87413"/>
                    <a:pt x="16304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E6D24338-964C-EB90-AAF7-13E036AF20E3}"/>
                </a:ext>
              </a:extLst>
            </p:cNvPr>
            <p:cNvSpPr/>
            <p:nvPr/>
          </p:nvSpPr>
          <p:spPr>
            <a:xfrm>
              <a:off x="6425090" y="3900649"/>
              <a:ext cx="595085" cy="215042"/>
            </a:xfrm>
            <a:custGeom>
              <a:avLst/>
              <a:gdLst>
                <a:gd name="connsiteX0" fmla="*/ 555361 w 595085"/>
                <a:gd name="connsiteY0" fmla="*/ 131392 h 215042"/>
                <a:gd name="connsiteX1" fmla="*/ 594754 w 595085"/>
                <a:gd name="connsiteY1" fmla="*/ 158502 h 215042"/>
                <a:gd name="connsiteX2" fmla="*/ 575905 w 595085"/>
                <a:gd name="connsiteY2" fmla="*/ 200859 h 215042"/>
                <a:gd name="connsiteX3" fmla="*/ 555997 w 595085"/>
                <a:gd name="connsiteY3" fmla="*/ 213778 h 215042"/>
                <a:gd name="connsiteX4" fmla="*/ 531006 w 595085"/>
                <a:gd name="connsiteY4" fmla="*/ 213778 h 215042"/>
                <a:gd name="connsiteX5" fmla="*/ 251234 w 595085"/>
                <a:gd name="connsiteY5" fmla="*/ 143253 h 215042"/>
                <a:gd name="connsiteX6" fmla="*/ 70367 w 595085"/>
                <a:gd name="connsiteY6" fmla="*/ 86070 h 215042"/>
                <a:gd name="connsiteX7" fmla="*/ 53 w 595085"/>
                <a:gd name="connsiteY7" fmla="*/ 47524 h 215042"/>
                <a:gd name="connsiteX8" fmla="*/ 28433 w 595085"/>
                <a:gd name="connsiteY8" fmla="*/ 1990 h 215042"/>
                <a:gd name="connsiteX9" fmla="*/ 79897 w 595085"/>
                <a:gd name="connsiteY9" fmla="*/ 6649 h 215042"/>
                <a:gd name="connsiteX10" fmla="*/ 157836 w 595085"/>
                <a:gd name="connsiteY10" fmla="*/ 27828 h 215042"/>
                <a:gd name="connsiteX11" fmla="*/ 344844 w 595085"/>
                <a:gd name="connsiteY11" fmla="*/ 75693 h 215042"/>
                <a:gd name="connsiteX12" fmla="*/ 555361 w 595085"/>
                <a:gd name="connsiteY12" fmla="*/ 131392 h 21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085" h="215042">
                  <a:moveTo>
                    <a:pt x="555361" y="131392"/>
                  </a:moveTo>
                  <a:cubicBezTo>
                    <a:pt x="571458" y="135840"/>
                    <a:pt x="590094" y="142406"/>
                    <a:pt x="594754" y="158502"/>
                  </a:cubicBezTo>
                  <a:cubicBezTo>
                    <a:pt x="596850" y="175021"/>
                    <a:pt x="589586" y="191350"/>
                    <a:pt x="575905" y="200859"/>
                  </a:cubicBezTo>
                  <a:cubicBezTo>
                    <a:pt x="570335" y="206619"/>
                    <a:pt x="563515" y="211025"/>
                    <a:pt x="555997" y="213778"/>
                  </a:cubicBezTo>
                  <a:cubicBezTo>
                    <a:pt x="547758" y="215472"/>
                    <a:pt x="539245" y="215472"/>
                    <a:pt x="531006" y="213778"/>
                  </a:cubicBezTo>
                  <a:cubicBezTo>
                    <a:pt x="435828" y="198635"/>
                    <a:pt x="342218" y="175042"/>
                    <a:pt x="251234" y="143253"/>
                  </a:cubicBezTo>
                  <a:lnTo>
                    <a:pt x="70367" y="86070"/>
                  </a:lnTo>
                  <a:cubicBezTo>
                    <a:pt x="49188" y="79717"/>
                    <a:pt x="4289" y="73998"/>
                    <a:pt x="53" y="47524"/>
                  </a:cubicBezTo>
                  <a:cubicBezTo>
                    <a:pt x="-625" y="27998"/>
                    <a:pt x="10600" y="9995"/>
                    <a:pt x="28433" y="1990"/>
                  </a:cubicBezTo>
                  <a:cubicBezTo>
                    <a:pt x="45652" y="-1780"/>
                    <a:pt x="63632" y="-149"/>
                    <a:pt x="79897" y="6649"/>
                  </a:cubicBezTo>
                  <a:cubicBezTo>
                    <a:pt x="105947" y="13850"/>
                    <a:pt x="131574" y="21051"/>
                    <a:pt x="157836" y="27828"/>
                  </a:cubicBezTo>
                  <a:cubicBezTo>
                    <a:pt x="220313" y="43500"/>
                    <a:pt x="282578" y="59596"/>
                    <a:pt x="344844" y="75693"/>
                  </a:cubicBezTo>
                  <a:cubicBezTo>
                    <a:pt x="415158" y="93631"/>
                    <a:pt x="485323" y="112183"/>
                    <a:pt x="555361" y="131392"/>
                  </a:cubicBezTo>
                  <a:close/>
                </a:path>
              </a:pathLst>
            </a:custGeom>
            <a:solidFill>
              <a:srgbClr val="EFA43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AC01D90C-1F7C-0624-B9AC-E1853A684C41}"/>
                </a:ext>
              </a:extLst>
            </p:cNvPr>
            <p:cNvSpPr/>
            <p:nvPr/>
          </p:nvSpPr>
          <p:spPr>
            <a:xfrm>
              <a:off x="6527201" y="4102560"/>
              <a:ext cx="266005" cy="73913"/>
            </a:xfrm>
            <a:custGeom>
              <a:avLst/>
              <a:gdLst>
                <a:gd name="connsiteX0" fmla="*/ 24 w 266005"/>
                <a:gd name="connsiteY0" fmla="*/ 6 h 73913"/>
                <a:gd name="connsiteX1" fmla="*/ 266030 w 266005"/>
                <a:gd name="connsiteY1" fmla="*/ 73920 h 7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005" h="73913">
                  <a:moveTo>
                    <a:pt x="24" y="6"/>
                  </a:moveTo>
                  <a:lnTo>
                    <a:pt x="266030" y="73920"/>
                  </a:ln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59AFD621-316B-C863-E15F-90520D74C67A}"/>
                </a:ext>
              </a:extLst>
            </p:cNvPr>
            <p:cNvSpPr/>
            <p:nvPr/>
          </p:nvSpPr>
          <p:spPr>
            <a:xfrm>
              <a:off x="6589255" y="4176686"/>
              <a:ext cx="115212" cy="36850"/>
            </a:xfrm>
            <a:custGeom>
              <a:avLst/>
              <a:gdLst>
                <a:gd name="connsiteX0" fmla="*/ 24 w 115212"/>
                <a:gd name="connsiteY0" fmla="*/ 6 h 36850"/>
                <a:gd name="connsiteX1" fmla="*/ 115237 w 115212"/>
                <a:gd name="connsiteY1" fmla="*/ 36857 h 3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12" h="36850">
                  <a:moveTo>
                    <a:pt x="24" y="6"/>
                  </a:moveTo>
                  <a:cubicBezTo>
                    <a:pt x="37723" y="14386"/>
                    <a:pt x="76183" y="26692"/>
                    <a:pt x="115237" y="36857"/>
                  </a:cubicBez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F24FD29A-8D2D-EB89-7904-B323550C36B9}"/>
                </a:ext>
              </a:extLst>
            </p:cNvPr>
            <p:cNvSpPr/>
            <p:nvPr/>
          </p:nvSpPr>
          <p:spPr>
            <a:xfrm>
              <a:off x="5347542" y="4243399"/>
              <a:ext cx="1288007" cy="981849"/>
            </a:xfrm>
            <a:custGeom>
              <a:avLst/>
              <a:gdLst>
                <a:gd name="connsiteX0" fmla="*/ 1058964 w 1288007"/>
                <a:gd name="connsiteY0" fmla="*/ 981856 h 981849"/>
                <a:gd name="connsiteX1" fmla="*/ 21203 w 1288007"/>
                <a:gd name="connsiteY1" fmla="*/ 317476 h 981849"/>
                <a:gd name="connsiteX2" fmla="*/ 24 w 1288007"/>
                <a:gd name="connsiteY2" fmla="*/ 281685 h 981849"/>
                <a:gd name="connsiteX3" fmla="*/ 10826 w 1288007"/>
                <a:gd name="connsiteY3" fmla="*/ 250975 h 981849"/>
                <a:gd name="connsiteX4" fmla="*/ 148911 w 1288007"/>
                <a:gd name="connsiteY4" fmla="*/ 20550 h 981849"/>
                <a:gd name="connsiteX5" fmla="*/ 168607 w 1288007"/>
                <a:gd name="connsiteY5" fmla="*/ 1489 h 981849"/>
                <a:gd name="connsiteX6" fmla="*/ 177715 w 1288007"/>
                <a:gd name="connsiteY6" fmla="*/ 6 h 981849"/>
                <a:gd name="connsiteX7" fmla="*/ 201223 w 1288007"/>
                <a:gd name="connsiteY7" fmla="*/ 7419 h 981849"/>
                <a:gd name="connsiteX8" fmla="*/ 1160834 w 1288007"/>
                <a:gd name="connsiteY8" fmla="*/ 595766 h 981849"/>
                <a:gd name="connsiteX9" fmla="*/ 1231360 w 1288007"/>
                <a:gd name="connsiteY9" fmla="*/ 643418 h 981849"/>
                <a:gd name="connsiteX10" fmla="*/ 1239831 w 1288007"/>
                <a:gd name="connsiteY10" fmla="*/ 648925 h 981849"/>
                <a:gd name="connsiteX11" fmla="*/ 1286213 w 1288007"/>
                <a:gd name="connsiteY11" fmla="*/ 687682 h 981849"/>
                <a:gd name="connsiteX12" fmla="*/ 1287907 w 1288007"/>
                <a:gd name="connsiteY12" fmla="*/ 697636 h 981849"/>
                <a:gd name="connsiteX13" fmla="*/ 1284307 w 1288007"/>
                <a:gd name="connsiteY13" fmla="*/ 707590 h 981849"/>
                <a:gd name="connsiteX14" fmla="*/ 1060447 w 1288007"/>
                <a:gd name="connsiteY14" fmla="*/ 981432 h 981849"/>
                <a:gd name="connsiteX15" fmla="*/ 1058964 w 1288007"/>
                <a:gd name="connsiteY15" fmla="*/ 981432 h 981849"/>
                <a:gd name="connsiteX16" fmla="*/ 161619 w 1288007"/>
                <a:gd name="connsiteY16" fmla="*/ 220478 h 981849"/>
                <a:gd name="connsiteX17" fmla="*/ 157595 w 1288007"/>
                <a:gd name="connsiteY17" fmla="*/ 220478 h 981849"/>
                <a:gd name="connsiteX18" fmla="*/ 136416 w 1288007"/>
                <a:gd name="connsiteY18" fmla="*/ 244410 h 981849"/>
                <a:gd name="connsiteX19" fmla="*/ 167761 w 1288007"/>
                <a:gd name="connsiteY19" fmla="*/ 269401 h 981849"/>
                <a:gd name="connsiteX20" fmla="*/ 171785 w 1288007"/>
                <a:gd name="connsiteY20" fmla="*/ 269401 h 981849"/>
                <a:gd name="connsiteX21" fmla="*/ 194022 w 1288007"/>
                <a:gd name="connsiteY21" fmla="*/ 253728 h 981849"/>
                <a:gd name="connsiteX22" fmla="*/ 194022 w 1288007"/>
                <a:gd name="connsiteY22" fmla="*/ 248645 h 981849"/>
                <a:gd name="connsiteX23" fmla="*/ 189151 w 1288007"/>
                <a:gd name="connsiteY23" fmla="*/ 240386 h 981849"/>
                <a:gd name="connsiteX24" fmla="*/ 173267 w 1288007"/>
                <a:gd name="connsiteY24" fmla="*/ 223443 h 981849"/>
                <a:gd name="connsiteX25" fmla="*/ 161619 w 1288007"/>
                <a:gd name="connsiteY25" fmla="*/ 220478 h 98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88007" h="981849">
                  <a:moveTo>
                    <a:pt x="1058964" y="981856"/>
                  </a:moveTo>
                  <a:cubicBezTo>
                    <a:pt x="1011947" y="981856"/>
                    <a:pt x="110790" y="404521"/>
                    <a:pt x="21203" y="317476"/>
                  </a:cubicBezTo>
                  <a:cubicBezTo>
                    <a:pt x="9640" y="308857"/>
                    <a:pt x="2015" y="295959"/>
                    <a:pt x="24" y="281685"/>
                  </a:cubicBezTo>
                  <a:cubicBezTo>
                    <a:pt x="490" y="270608"/>
                    <a:pt x="4260" y="259913"/>
                    <a:pt x="10826" y="250975"/>
                  </a:cubicBezTo>
                  <a:lnTo>
                    <a:pt x="148911" y="20550"/>
                  </a:lnTo>
                  <a:cubicBezTo>
                    <a:pt x="153041" y="12078"/>
                    <a:pt x="160009" y="5344"/>
                    <a:pt x="168607" y="1489"/>
                  </a:cubicBezTo>
                  <a:cubicBezTo>
                    <a:pt x="171551" y="578"/>
                    <a:pt x="174623" y="70"/>
                    <a:pt x="177715" y="6"/>
                  </a:cubicBezTo>
                  <a:cubicBezTo>
                    <a:pt x="186038" y="536"/>
                    <a:pt x="194107" y="3077"/>
                    <a:pt x="201223" y="7419"/>
                  </a:cubicBezTo>
                  <a:cubicBezTo>
                    <a:pt x="313682" y="68625"/>
                    <a:pt x="1122500" y="570986"/>
                    <a:pt x="1160834" y="595766"/>
                  </a:cubicBezTo>
                  <a:cubicBezTo>
                    <a:pt x="1185190" y="611650"/>
                    <a:pt x="1208910" y="627534"/>
                    <a:pt x="1231360" y="643418"/>
                  </a:cubicBezTo>
                  <a:lnTo>
                    <a:pt x="1239831" y="648925"/>
                  </a:lnTo>
                  <a:cubicBezTo>
                    <a:pt x="1258235" y="657841"/>
                    <a:pt x="1274162" y="671141"/>
                    <a:pt x="1286213" y="687682"/>
                  </a:cubicBezTo>
                  <a:cubicBezTo>
                    <a:pt x="1287737" y="690774"/>
                    <a:pt x="1288309" y="694226"/>
                    <a:pt x="1287907" y="697636"/>
                  </a:cubicBezTo>
                  <a:cubicBezTo>
                    <a:pt x="1287293" y="701131"/>
                    <a:pt x="1286085" y="704498"/>
                    <a:pt x="1284307" y="707590"/>
                  </a:cubicBezTo>
                  <a:cubicBezTo>
                    <a:pt x="1255927" y="759690"/>
                    <a:pt x="1114876" y="967454"/>
                    <a:pt x="1060447" y="981432"/>
                  </a:cubicBezTo>
                  <a:lnTo>
                    <a:pt x="1058964" y="981432"/>
                  </a:lnTo>
                  <a:close/>
                  <a:moveTo>
                    <a:pt x="161619" y="220478"/>
                  </a:moveTo>
                  <a:cubicBezTo>
                    <a:pt x="160285" y="220266"/>
                    <a:pt x="158929" y="220266"/>
                    <a:pt x="157595" y="220478"/>
                  </a:cubicBezTo>
                  <a:cubicBezTo>
                    <a:pt x="147641" y="223654"/>
                    <a:pt x="134510" y="238268"/>
                    <a:pt x="136416" y="244410"/>
                  </a:cubicBezTo>
                  <a:cubicBezTo>
                    <a:pt x="143320" y="256418"/>
                    <a:pt x="154524" y="265335"/>
                    <a:pt x="167761" y="269401"/>
                  </a:cubicBezTo>
                  <a:lnTo>
                    <a:pt x="171785" y="269401"/>
                  </a:lnTo>
                  <a:cubicBezTo>
                    <a:pt x="181696" y="269189"/>
                    <a:pt x="190485" y="262983"/>
                    <a:pt x="194022" y="253728"/>
                  </a:cubicBezTo>
                  <a:cubicBezTo>
                    <a:pt x="194403" y="252055"/>
                    <a:pt x="194403" y="250318"/>
                    <a:pt x="194022" y="248645"/>
                  </a:cubicBezTo>
                  <a:cubicBezTo>
                    <a:pt x="193005" y="245574"/>
                    <a:pt x="191353" y="242758"/>
                    <a:pt x="189151" y="240386"/>
                  </a:cubicBezTo>
                  <a:cubicBezTo>
                    <a:pt x="184809" y="233905"/>
                    <a:pt x="179451" y="228187"/>
                    <a:pt x="173267" y="223443"/>
                  </a:cubicBezTo>
                  <a:cubicBezTo>
                    <a:pt x="169751" y="221346"/>
                    <a:pt x="165706" y="220330"/>
                    <a:pt x="161619" y="220478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BD49D3D6-B748-D093-B180-05D8C4A88318}"/>
                </a:ext>
              </a:extLst>
            </p:cNvPr>
            <p:cNvSpPr/>
            <p:nvPr/>
          </p:nvSpPr>
          <p:spPr>
            <a:xfrm>
              <a:off x="5337376" y="4230477"/>
              <a:ext cx="1310523" cy="1005361"/>
            </a:xfrm>
            <a:custGeom>
              <a:avLst/>
              <a:gdLst>
                <a:gd name="connsiteX0" fmla="*/ 189786 w 1310523"/>
                <a:gd name="connsiteY0" fmla="*/ 24154 h 1005361"/>
                <a:gd name="connsiteX1" fmla="*/ 207788 w 1310523"/>
                <a:gd name="connsiteY1" fmla="*/ 30296 h 1005361"/>
                <a:gd name="connsiteX2" fmla="*/ 1166764 w 1310523"/>
                <a:gd name="connsiteY2" fmla="*/ 618219 h 1005361"/>
                <a:gd name="connsiteX3" fmla="*/ 1236866 w 1310523"/>
                <a:gd name="connsiteY3" fmla="*/ 665660 h 1005361"/>
                <a:gd name="connsiteX4" fmla="*/ 1287907 w 1310523"/>
                <a:gd name="connsiteY4" fmla="*/ 705052 h 1005361"/>
                <a:gd name="connsiteX5" fmla="*/ 1287907 w 1310523"/>
                <a:gd name="connsiteY5" fmla="*/ 708865 h 1005361"/>
                <a:gd name="connsiteX6" fmla="*/ 1285577 w 1310523"/>
                <a:gd name="connsiteY6" fmla="*/ 715218 h 1005361"/>
                <a:gd name="connsiteX7" fmla="*/ 1068706 w 1310523"/>
                <a:gd name="connsiteY7" fmla="*/ 983554 h 1005361"/>
                <a:gd name="connsiteX8" fmla="*/ 1068706 w 1310523"/>
                <a:gd name="connsiteY8" fmla="*/ 983554 h 1005361"/>
                <a:gd name="connsiteX9" fmla="*/ 39840 w 1310523"/>
                <a:gd name="connsiteY9" fmla="*/ 322563 h 1005361"/>
                <a:gd name="connsiteX10" fmla="*/ 27450 w 1310523"/>
                <a:gd name="connsiteY10" fmla="*/ 275949 h 1005361"/>
                <a:gd name="connsiteX11" fmla="*/ 32004 w 1310523"/>
                <a:gd name="connsiteY11" fmla="*/ 269828 h 1005361"/>
                <a:gd name="connsiteX12" fmla="*/ 171784 w 1310523"/>
                <a:gd name="connsiteY12" fmla="*/ 39190 h 1005361"/>
                <a:gd name="connsiteX13" fmla="*/ 185550 w 1310523"/>
                <a:gd name="connsiteY13" fmla="*/ 25213 h 1005361"/>
                <a:gd name="connsiteX14" fmla="*/ 190845 w 1310523"/>
                <a:gd name="connsiteY14" fmla="*/ 24154 h 1005361"/>
                <a:gd name="connsiteX15" fmla="*/ 183432 w 1310523"/>
                <a:gd name="connsiteY15" fmla="*/ 294607 h 1005361"/>
                <a:gd name="connsiteX16" fmla="*/ 216260 w 1310523"/>
                <a:gd name="connsiteY16" fmla="*/ 271099 h 1005361"/>
                <a:gd name="connsiteX17" fmla="*/ 217318 w 1310523"/>
                <a:gd name="connsiteY17" fmla="*/ 260721 h 1005361"/>
                <a:gd name="connsiteX18" fmla="*/ 210330 w 1310523"/>
                <a:gd name="connsiteY18" fmla="*/ 247590 h 1005361"/>
                <a:gd name="connsiteX19" fmla="*/ 191904 w 1310523"/>
                <a:gd name="connsiteY19" fmla="*/ 228106 h 1005361"/>
                <a:gd name="connsiteX20" fmla="*/ 173690 w 1310523"/>
                <a:gd name="connsiteY20" fmla="*/ 222176 h 1005361"/>
                <a:gd name="connsiteX21" fmla="*/ 166066 w 1310523"/>
                <a:gd name="connsiteY21" fmla="*/ 222176 h 1005361"/>
                <a:gd name="connsiteX22" fmla="*/ 137262 w 1310523"/>
                <a:gd name="connsiteY22" fmla="*/ 259662 h 1005361"/>
                <a:gd name="connsiteX23" fmla="*/ 176867 w 1310523"/>
                <a:gd name="connsiteY23" fmla="*/ 292913 h 1005361"/>
                <a:gd name="connsiteX24" fmla="*/ 183432 w 1310523"/>
                <a:gd name="connsiteY24" fmla="*/ 292913 h 1005361"/>
                <a:gd name="connsiteX25" fmla="*/ 190845 w 1310523"/>
                <a:gd name="connsiteY25" fmla="*/ 10 h 1005361"/>
                <a:gd name="connsiteX26" fmla="*/ 178137 w 1310523"/>
                <a:gd name="connsiteY26" fmla="*/ 2128 h 1005361"/>
                <a:gd name="connsiteX27" fmla="*/ 150605 w 1310523"/>
                <a:gd name="connsiteY27" fmla="*/ 26907 h 1005361"/>
                <a:gd name="connsiteX28" fmla="*/ 12308 w 1310523"/>
                <a:gd name="connsiteY28" fmla="*/ 257544 h 1005361"/>
                <a:gd name="connsiteX29" fmla="*/ 24 w 1310523"/>
                <a:gd name="connsiteY29" fmla="*/ 294607 h 1005361"/>
                <a:gd name="connsiteX30" fmla="*/ 23532 w 1310523"/>
                <a:gd name="connsiteY30" fmla="*/ 338024 h 1005361"/>
                <a:gd name="connsiteX31" fmla="*/ 1068282 w 1310523"/>
                <a:gd name="connsiteY31" fmla="*/ 1005368 h 1005361"/>
                <a:gd name="connsiteX32" fmla="*/ 1071036 w 1310523"/>
                <a:gd name="connsiteY32" fmla="*/ 1005368 h 1005361"/>
                <a:gd name="connsiteX33" fmla="*/ 1074212 w 1310523"/>
                <a:gd name="connsiteY33" fmla="*/ 1005368 h 1005361"/>
                <a:gd name="connsiteX34" fmla="*/ 1305273 w 1310523"/>
                <a:gd name="connsiteY34" fmla="*/ 725807 h 1005361"/>
                <a:gd name="connsiteX35" fmla="*/ 1310356 w 1310523"/>
                <a:gd name="connsiteY35" fmla="*/ 711617 h 1005361"/>
                <a:gd name="connsiteX36" fmla="*/ 1307603 w 1310523"/>
                <a:gd name="connsiteY36" fmla="*/ 695522 h 1005361"/>
                <a:gd name="connsiteX37" fmla="*/ 1256985 w 1310523"/>
                <a:gd name="connsiteY37" fmla="*/ 653164 h 1005361"/>
                <a:gd name="connsiteX38" fmla="*/ 1249149 w 1310523"/>
                <a:gd name="connsiteY38" fmla="*/ 648081 h 1005361"/>
                <a:gd name="connsiteX39" fmla="*/ 1178200 w 1310523"/>
                <a:gd name="connsiteY39" fmla="*/ 600217 h 1005361"/>
                <a:gd name="connsiteX40" fmla="*/ 217742 w 1310523"/>
                <a:gd name="connsiteY40" fmla="*/ 11446 h 1005361"/>
                <a:gd name="connsiteX41" fmla="*/ 188939 w 1310523"/>
                <a:gd name="connsiteY41" fmla="*/ 2552 h 1005361"/>
                <a:gd name="connsiteX42" fmla="*/ 159924 w 1310523"/>
                <a:gd name="connsiteY42" fmla="*/ 254156 h 1005361"/>
                <a:gd name="connsiteX43" fmla="*/ 172843 w 1310523"/>
                <a:gd name="connsiteY43" fmla="*/ 242507 h 1005361"/>
                <a:gd name="connsiteX44" fmla="*/ 172843 w 1310523"/>
                <a:gd name="connsiteY44" fmla="*/ 242507 h 1005361"/>
                <a:gd name="connsiteX45" fmla="*/ 178561 w 1310523"/>
                <a:gd name="connsiteY45" fmla="*/ 244413 h 1005361"/>
                <a:gd name="connsiteX46" fmla="*/ 191692 w 1310523"/>
                <a:gd name="connsiteY46" fmla="*/ 258603 h 1005361"/>
                <a:gd name="connsiteX47" fmla="*/ 194445 w 1310523"/>
                <a:gd name="connsiteY47" fmla="*/ 262203 h 1005361"/>
                <a:gd name="connsiteX48" fmla="*/ 182797 w 1310523"/>
                <a:gd name="connsiteY48" fmla="*/ 269616 h 1005361"/>
                <a:gd name="connsiteX49" fmla="*/ 181103 w 1310523"/>
                <a:gd name="connsiteY49" fmla="*/ 269616 h 1005361"/>
                <a:gd name="connsiteX50" fmla="*/ 159924 w 1310523"/>
                <a:gd name="connsiteY50" fmla="*/ 254156 h 100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310523" h="1005361">
                  <a:moveTo>
                    <a:pt x="189786" y="24154"/>
                  </a:moveTo>
                  <a:cubicBezTo>
                    <a:pt x="196182" y="24747"/>
                    <a:pt x="202366" y="26844"/>
                    <a:pt x="207788" y="30296"/>
                  </a:cubicBezTo>
                  <a:cubicBezTo>
                    <a:pt x="316859" y="89385"/>
                    <a:pt x="1118476" y="586662"/>
                    <a:pt x="1166764" y="618219"/>
                  </a:cubicBezTo>
                  <a:cubicBezTo>
                    <a:pt x="1190484" y="633468"/>
                    <a:pt x="1213781" y="649352"/>
                    <a:pt x="1236866" y="665660"/>
                  </a:cubicBezTo>
                  <a:cubicBezTo>
                    <a:pt x="1245125" y="671590"/>
                    <a:pt x="1282188" y="691710"/>
                    <a:pt x="1287907" y="705052"/>
                  </a:cubicBezTo>
                  <a:cubicBezTo>
                    <a:pt x="1288287" y="706302"/>
                    <a:pt x="1288287" y="707615"/>
                    <a:pt x="1287907" y="708865"/>
                  </a:cubicBezTo>
                  <a:cubicBezTo>
                    <a:pt x="1287547" y="711109"/>
                    <a:pt x="1286763" y="713269"/>
                    <a:pt x="1285577" y="715218"/>
                  </a:cubicBezTo>
                  <a:cubicBezTo>
                    <a:pt x="1253809" y="773672"/>
                    <a:pt x="1116146" y="971270"/>
                    <a:pt x="1068706" y="983554"/>
                  </a:cubicBezTo>
                  <a:lnTo>
                    <a:pt x="1068706" y="983554"/>
                  </a:lnTo>
                  <a:cubicBezTo>
                    <a:pt x="1035455" y="983554"/>
                    <a:pt x="148699" y="429304"/>
                    <a:pt x="39840" y="322563"/>
                  </a:cubicBezTo>
                  <a:cubicBezTo>
                    <a:pt x="23554" y="313117"/>
                    <a:pt x="18005" y="292256"/>
                    <a:pt x="27450" y="275949"/>
                  </a:cubicBezTo>
                  <a:cubicBezTo>
                    <a:pt x="28742" y="273746"/>
                    <a:pt x="30267" y="271692"/>
                    <a:pt x="32004" y="269828"/>
                  </a:cubicBezTo>
                  <a:lnTo>
                    <a:pt x="171784" y="39190"/>
                  </a:lnTo>
                  <a:cubicBezTo>
                    <a:pt x="174516" y="33006"/>
                    <a:pt x="179408" y="28030"/>
                    <a:pt x="185550" y="25213"/>
                  </a:cubicBezTo>
                  <a:cubicBezTo>
                    <a:pt x="187245" y="24556"/>
                    <a:pt x="189023" y="24196"/>
                    <a:pt x="190845" y="24154"/>
                  </a:cubicBezTo>
                  <a:moveTo>
                    <a:pt x="183432" y="294607"/>
                  </a:moveTo>
                  <a:cubicBezTo>
                    <a:pt x="198258" y="294522"/>
                    <a:pt x="211410" y="285098"/>
                    <a:pt x="216260" y="271099"/>
                  </a:cubicBezTo>
                  <a:cubicBezTo>
                    <a:pt x="217572" y="267816"/>
                    <a:pt x="217932" y="264215"/>
                    <a:pt x="217318" y="260721"/>
                  </a:cubicBezTo>
                  <a:cubicBezTo>
                    <a:pt x="216281" y="255765"/>
                    <a:pt x="213866" y="251212"/>
                    <a:pt x="210330" y="247590"/>
                  </a:cubicBezTo>
                  <a:cubicBezTo>
                    <a:pt x="205374" y="240072"/>
                    <a:pt x="199147" y="233464"/>
                    <a:pt x="191904" y="228106"/>
                  </a:cubicBezTo>
                  <a:cubicBezTo>
                    <a:pt x="186525" y="224420"/>
                    <a:pt x="180213" y="222366"/>
                    <a:pt x="173690" y="222176"/>
                  </a:cubicBezTo>
                  <a:cubicBezTo>
                    <a:pt x="171149" y="221858"/>
                    <a:pt x="168607" y="221858"/>
                    <a:pt x="166066" y="222176"/>
                  </a:cubicBezTo>
                  <a:cubicBezTo>
                    <a:pt x="153994" y="226200"/>
                    <a:pt x="133662" y="245048"/>
                    <a:pt x="137262" y="259662"/>
                  </a:cubicBezTo>
                  <a:cubicBezTo>
                    <a:pt x="145163" y="275864"/>
                    <a:pt x="159543" y="287936"/>
                    <a:pt x="176867" y="292913"/>
                  </a:cubicBezTo>
                  <a:cubicBezTo>
                    <a:pt x="179048" y="293125"/>
                    <a:pt x="181251" y="293125"/>
                    <a:pt x="183432" y="292913"/>
                  </a:cubicBezTo>
                  <a:moveTo>
                    <a:pt x="190845" y="10"/>
                  </a:moveTo>
                  <a:cubicBezTo>
                    <a:pt x="186525" y="-54"/>
                    <a:pt x="182204" y="666"/>
                    <a:pt x="178137" y="2128"/>
                  </a:cubicBezTo>
                  <a:cubicBezTo>
                    <a:pt x="166108" y="6533"/>
                    <a:pt x="156260" y="15407"/>
                    <a:pt x="150605" y="26907"/>
                  </a:cubicBezTo>
                  <a:lnTo>
                    <a:pt x="12308" y="257544"/>
                  </a:lnTo>
                  <a:cubicBezTo>
                    <a:pt x="4556" y="268367"/>
                    <a:pt x="278" y="281285"/>
                    <a:pt x="24" y="294607"/>
                  </a:cubicBezTo>
                  <a:cubicBezTo>
                    <a:pt x="2078" y="311529"/>
                    <a:pt x="10486" y="327053"/>
                    <a:pt x="23532" y="338024"/>
                  </a:cubicBezTo>
                  <a:cubicBezTo>
                    <a:pt x="119049" y="431422"/>
                    <a:pt x="1017242" y="1005368"/>
                    <a:pt x="1068282" y="1005368"/>
                  </a:cubicBezTo>
                  <a:lnTo>
                    <a:pt x="1071036" y="1005368"/>
                  </a:lnTo>
                  <a:lnTo>
                    <a:pt x="1074212" y="1005368"/>
                  </a:lnTo>
                  <a:cubicBezTo>
                    <a:pt x="1137749" y="988636"/>
                    <a:pt x="1286000" y="760964"/>
                    <a:pt x="1305273" y="725807"/>
                  </a:cubicBezTo>
                  <a:cubicBezTo>
                    <a:pt x="1307920" y="721466"/>
                    <a:pt x="1309657" y="716637"/>
                    <a:pt x="1310356" y="711617"/>
                  </a:cubicBezTo>
                  <a:cubicBezTo>
                    <a:pt x="1310992" y="706090"/>
                    <a:pt x="1310038" y="700520"/>
                    <a:pt x="1307603" y="695522"/>
                  </a:cubicBezTo>
                  <a:cubicBezTo>
                    <a:pt x="1294599" y="677329"/>
                    <a:pt x="1277190" y="662758"/>
                    <a:pt x="1256985" y="653164"/>
                  </a:cubicBezTo>
                  <a:cubicBezTo>
                    <a:pt x="1254275" y="651618"/>
                    <a:pt x="1251670" y="649924"/>
                    <a:pt x="1249149" y="648081"/>
                  </a:cubicBezTo>
                  <a:cubicBezTo>
                    <a:pt x="1226488" y="632197"/>
                    <a:pt x="1202768" y="615889"/>
                    <a:pt x="1178200" y="600217"/>
                  </a:cubicBezTo>
                  <a:cubicBezTo>
                    <a:pt x="1139655" y="575226"/>
                    <a:pt x="329990" y="72230"/>
                    <a:pt x="217742" y="11446"/>
                  </a:cubicBezTo>
                  <a:cubicBezTo>
                    <a:pt x="209080" y="6046"/>
                    <a:pt x="199147" y="2975"/>
                    <a:pt x="188939" y="2552"/>
                  </a:cubicBezTo>
                  <a:close/>
                  <a:moveTo>
                    <a:pt x="159924" y="254156"/>
                  </a:moveTo>
                  <a:cubicBezTo>
                    <a:pt x="163143" y="249200"/>
                    <a:pt x="167591" y="245197"/>
                    <a:pt x="172843" y="242507"/>
                  </a:cubicBezTo>
                  <a:lnTo>
                    <a:pt x="172843" y="242507"/>
                  </a:lnTo>
                  <a:cubicBezTo>
                    <a:pt x="174897" y="242528"/>
                    <a:pt x="176909" y="243185"/>
                    <a:pt x="178561" y="244413"/>
                  </a:cubicBezTo>
                  <a:cubicBezTo>
                    <a:pt x="183729" y="248352"/>
                    <a:pt x="188155" y="253160"/>
                    <a:pt x="191692" y="258603"/>
                  </a:cubicBezTo>
                  <a:lnTo>
                    <a:pt x="194445" y="262203"/>
                  </a:lnTo>
                  <a:cubicBezTo>
                    <a:pt x="192179" y="266587"/>
                    <a:pt x="187731" y="269405"/>
                    <a:pt x="182797" y="269616"/>
                  </a:cubicBezTo>
                  <a:lnTo>
                    <a:pt x="181103" y="269616"/>
                  </a:lnTo>
                  <a:cubicBezTo>
                    <a:pt x="172843" y="266355"/>
                    <a:pt x="165557" y="261017"/>
                    <a:pt x="159924" y="254156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C95E3BAE-DD1D-7C34-431C-D7AE52E15165}"/>
                </a:ext>
              </a:extLst>
            </p:cNvPr>
            <p:cNvSpPr/>
            <p:nvPr/>
          </p:nvSpPr>
          <p:spPr>
            <a:xfrm>
              <a:off x="6527624" y="4901425"/>
              <a:ext cx="30285" cy="44475"/>
            </a:xfrm>
            <a:custGeom>
              <a:avLst/>
              <a:gdLst>
                <a:gd name="connsiteX0" fmla="*/ 24 w 30285"/>
                <a:gd name="connsiteY0" fmla="*/ 44482 h 44475"/>
                <a:gd name="connsiteX1" fmla="*/ 30310 w 30285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475">
                  <a:moveTo>
                    <a:pt x="24" y="44482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75E7DEAB-C05C-D62A-506D-43D13DE36E6B}"/>
                </a:ext>
              </a:extLst>
            </p:cNvPr>
            <p:cNvSpPr/>
            <p:nvPr/>
          </p:nvSpPr>
          <p:spPr>
            <a:xfrm>
              <a:off x="6438250" y="4871350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97873391-B3BA-E791-6F54-33F21CAFC2CC}"/>
                </a:ext>
              </a:extLst>
            </p:cNvPr>
            <p:cNvSpPr/>
            <p:nvPr/>
          </p:nvSpPr>
          <p:spPr>
            <a:xfrm>
              <a:off x="6412624" y="4824757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8086DF40-8B2A-A544-EEE5-23D2F6F4D455}"/>
                </a:ext>
              </a:extLst>
            </p:cNvPr>
            <p:cNvSpPr/>
            <p:nvPr/>
          </p:nvSpPr>
          <p:spPr>
            <a:xfrm>
              <a:off x="6323249" y="479468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609C7F93-7ED5-5DCD-0EA5-685D13DEA215}"/>
                </a:ext>
              </a:extLst>
            </p:cNvPr>
            <p:cNvSpPr/>
            <p:nvPr/>
          </p:nvSpPr>
          <p:spPr>
            <a:xfrm>
              <a:off x="6297411" y="4748090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4"/>
                    <a:pt x="20144" y="14619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49EB2B87-AF30-BAE3-94BE-D234B0F00197}"/>
                </a:ext>
              </a:extLst>
            </p:cNvPr>
            <p:cNvSpPr/>
            <p:nvPr/>
          </p:nvSpPr>
          <p:spPr>
            <a:xfrm>
              <a:off x="6208036" y="471801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0ED0E2BF-EA95-3D5E-8F43-72D25E6F89C9}"/>
                </a:ext>
              </a:extLst>
            </p:cNvPr>
            <p:cNvSpPr/>
            <p:nvPr/>
          </p:nvSpPr>
          <p:spPr>
            <a:xfrm>
              <a:off x="6182410" y="4671211"/>
              <a:ext cx="30073" cy="44475"/>
            </a:xfrm>
            <a:custGeom>
              <a:avLst/>
              <a:gdLst>
                <a:gd name="connsiteX0" fmla="*/ 24 w 30073"/>
                <a:gd name="connsiteY0" fmla="*/ 44482 h 44475"/>
                <a:gd name="connsiteX1" fmla="*/ 30098 w 30073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475">
                  <a:moveTo>
                    <a:pt x="24" y="44482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E6062D63-F296-DF59-7A4A-13C8AFC5FD71}"/>
                </a:ext>
              </a:extLst>
            </p:cNvPr>
            <p:cNvSpPr/>
            <p:nvPr/>
          </p:nvSpPr>
          <p:spPr>
            <a:xfrm>
              <a:off x="6093036" y="4641137"/>
              <a:ext cx="73913" cy="100811"/>
            </a:xfrm>
            <a:custGeom>
              <a:avLst/>
              <a:gdLst>
                <a:gd name="connsiteX0" fmla="*/ 24 w 73913"/>
                <a:gd name="connsiteY0" fmla="*/ 100818 h 100811"/>
                <a:gd name="connsiteX1" fmla="*/ 73938 w 73913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811">
                  <a:moveTo>
                    <a:pt x="24" y="100818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33043540-A469-D507-DA89-3D153757C6C8}"/>
                </a:ext>
              </a:extLst>
            </p:cNvPr>
            <p:cNvSpPr/>
            <p:nvPr/>
          </p:nvSpPr>
          <p:spPr>
            <a:xfrm>
              <a:off x="6066138" y="459835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49662E57-7849-78C6-40F6-E9FD5B29292A}"/>
                </a:ext>
              </a:extLst>
            </p:cNvPr>
            <p:cNvSpPr/>
            <p:nvPr/>
          </p:nvSpPr>
          <p:spPr>
            <a:xfrm>
              <a:off x="5976552" y="4571459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4DBF1F43-145E-AD0D-6FFC-FCEC0B9439A6}"/>
                </a:ext>
              </a:extLst>
            </p:cNvPr>
            <p:cNvSpPr/>
            <p:nvPr/>
          </p:nvSpPr>
          <p:spPr>
            <a:xfrm>
              <a:off x="5948384" y="453079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cubicBezTo>
                    <a:pt x="9978" y="29444"/>
                    <a:pt x="20144" y="14831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DC92ACC4-7DA5-9C57-6EBB-F6EFEB826123}"/>
                </a:ext>
              </a:extLst>
            </p:cNvPr>
            <p:cNvSpPr/>
            <p:nvPr/>
          </p:nvSpPr>
          <p:spPr>
            <a:xfrm>
              <a:off x="5854774" y="449966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cubicBezTo>
                    <a:pt x="24592" y="67143"/>
                    <a:pt x="49371" y="33680"/>
                    <a:pt x="73938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D7383228-712D-B76F-FAD5-708295B2F880}"/>
                </a:ext>
              </a:extLst>
            </p:cNvPr>
            <p:cNvSpPr/>
            <p:nvPr/>
          </p:nvSpPr>
          <p:spPr>
            <a:xfrm>
              <a:off x="5836349" y="4460482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5"/>
                    <a:pt x="21203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21D555BB-F343-70B1-6525-88788DDCAFDC}"/>
                </a:ext>
              </a:extLst>
            </p:cNvPr>
            <p:cNvSpPr/>
            <p:nvPr/>
          </p:nvSpPr>
          <p:spPr>
            <a:xfrm>
              <a:off x="5735961" y="4433373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cubicBezTo>
                    <a:pt x="24804" y="67143"/>
                    <a:pt x="49583" y="33680"/>
                    <a:pt x="7415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2BDE73BC-A92D-0A11-0E51-35BC16AA14B8}"/>
                </a:ext>
              </a:extLst>
            </p:cNvPr>
            <p:cNvSpPr/>
            <p:nvPr/>
          </p:nvSpPr>
          <p:spPr>
            <a:xfrm>
              <a:off x="5710335" y="4386779"/>
              <a:ext cx="30285" cy="44264"/>
            </a:xfrm>
            <a:custGeom>
              <a:avLst/>
              <a:gdLst>
                <a:gd name="connsiteX0" fmla="*/ 24 w 30285"/>
                <a:gd name="connsiteY0" fmla="*/ 44271 h 44264"/>
                <a:gd name="connsiteX1" fmla="*/ 30310 w 30285"/>
                <a:gd name="connsiteY1" fmla="*/ 6 h 4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4">
                  <a:moveTo>
                    <a:pt x="24" y="44271"/>
                  </a:moveTo>
                  <a:cubicBezTo>
                    <a:pt x="10190" y="29657"/>
                    <a:pt x="20144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5645F4B5-4D2D-95ED-603A-1284DC5344ED}"/>
                </a:ext>
              </a:extLst>
            </p:cNvPr>
            <p:cNvSpPr/>
            <p:nvPr/>
          </p:nvSpPr>
          <p:spPr>
            <a:xfrm>
              <a:off x="5620960" y="435670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F9DDDA7A-2DEB-B3CC-0047-E21A043FBEDE}"/>
                </a:ext>
              </a:extLst>
            </p:cNvPr>
            <p:cNvSpPr/>
            <p:nvPr/>
          </p:nvSpPr>
          <p:spPr>
            <a:xfrm>
              <a:off x="5595334" y="4310112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84" name="Group 183">
            <a:extLst>
              <a:ext uri="{FF2B5EF4-FFF2-40B4-BE49-F238E27FC236}">
                <a16:creationId xmlns:a16="http://schemas.microsoft.com/office/drawing/2014/main" id="{A7DFDA8E-95B2-7C9F-F43B-472589722DAE}"/>
              </a:ext>
            </a:extLst>
          </p:cNvPr>
          <p:cNvGrpSpPr/>
          <p:nvPr/>
        </p:nvGrpSpPr>
        <p:grpSpPr>
          <a:xfrm>
            <a:off x="11186421" y="5697993"/>
            <a:ext cx="904549" cy="1441047"/>
            <a:chOff x="10947587" y="5253678"/>
            <a:chExt cx="1115360" cy="1891197"/>
          </a:xfrm>
        </p:grpSpPr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0DCABFE9-8FB1-73B8-D2FF-453B886AC5FF}"/>
                </a:ext>
              </a:extLst>
            </p:cNvPr>
            <p:cNvSpPr/>
            <p:nvPr/>
          </p:nvSpPr>
          <p:spPr>
            <a:xfrm>
              <a:off x="11027855" y="6101527"/>
              <a:ext cx="882921" cy="1043348"/>
            </a:xfrm>
            <a:custGeom>
              <a:avLst/>
              <a:gdLst>
                <a:gd name="connsiteX0" fmla="*/ 856225 w 882921"/>
                <a:gd name="connsiteY0" fmla="*/ 173120 h 1043348"/>
                <a:gd name="connsiteX1" fmla="*/ 802642 w 882921"/>
                <a:gd name="connsiteY1" fmla="*/ 124621 h 1043348"/>
                <a:gd name="connsiteX2" fmla="*/ 760285 w 882921"/>
                <a:gd name="connsiteY2" fmla="*/ 100477 h 1043348"/>
                <a:gd name="connsiteX3" fmla="*/ 733177 w 882921"/>
                <a:gd name="connsiteY3" fmla="*/ 87770 h 1043348"/>
                <a:gd name="connsiteX4" fmla="*/ 656508 w 882921"/>
                <a:gd name="connsiteY4" fmla="*/ 58120 h 1043348"/>
                <a:gd name="connsiteX5" fmla="*/ 653544 w 882921"/>
                <a:gd name="connsiteY5" fmla="*/ 57060 h 1043348"/>
                <a:gd name="connsiteX6" fmla="*/ 462935 w 882921"/>
                <a:gd name="connsiteY6" fmla="*/ 11314 h 1043348"/>
                <a:gd name="connsiteX7" fmla="*/ 366782 w 882921"/>
                <a:gd name="connsiteY7" fmla="*/ 1996 h 1043348"/>
                <a:gd name="connsiteX8" fmla="*/ 314259 w 882921"/>
                <a:gd name="connsiteY8" fmla="*/ 301 h 1043348"/>
                <a:gd name="connsiteX9" fmla="*/ 137205 w 882921"/>
                <a:gd name="connsiteY9" fmla="*/ 11738 h 1043348"/>
                <a:gd name="connsiteX10" fmla="*/ 31311 w 882921"/>
                <a:gd name="connsiteY10" fmla="*/ 125680 h 1043348"/>
                <a:gd name="connsiteX11" fmla="*/ 29616 w 882921"/>
                <a:gd name="connsiteY11" fmla="*/ 249788 h 1043348"/>
                <a:gd name="connsiteX12" fmla="*/ 20933 w 882921"/>
                <a:gd name="connsiteY12" fmla="*/ 398039 h 1043348"/>
                <a:gd name="connsiteX13" fmla="*/ 1872 w 882921"/>
                <a:gd name="connsiteY13" fmla="*/ 726099 h 1043348"/>
                <a:gd name="connsiteX14" fmla="*/ 36394 w 882921"/>
                <a:gd name="connsiteY14" fmla="*/ 909719 h 1043348"/>
                <a:gd name="connsiteX15" fmla="*/ 128733 w 882921"/>
                <a:gd name="connsiteY15" fmla="*/ 970926 h 1043348"/>
                <a:gd name="connsiteX16" fmla="*/ 597632 w 882921"/>
                <a:gd name="connsiteY16" fmla="*/ 1036792 h 1043348"/>
                <a:gd name="connsiteX17" fmla="*/ 671758 w 882921"/>
                <a:gd name="connsiteY17" fmla="*/ 1015613 h 1043348"/>
                <a:gd name="connsiteX18" fmla="*/ 741435 w 882921"/>
                <a:gd name="connsiteY18" fmla="*/ 880069 h 1043348"/>
                <a:gd name="connsiteX19" fmla="*/ 863213 w 882921"/>
                <a:gd name="connsiteY19" fmla="*/ 308241 h 1043348"/>
                <a:gd name="connsiteX20" fmla="*/ 863213 w 882921"/>
                <a:gd name="connsiteY20" fmla="*/ 308241 h 1043348"/>
                <a:gd name="connsiteX21" fmla="*/ 856225 w 882921"/>
                <a:gd name="connsiteY21" fmla="*/ 173120 h 104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82921" h="1043348">
                  <a:moveTo>
                    <a:pt x="856225" y="173120"/>
                  </a:moveTo>
                  <a:cubicBezTo>
                    <a:pt x="841251" y="154017"/>
                    <a:pt x="823144" y="137625"/>
                    <a:pt x="802642" y="124621"/>
                  </a:cubicBezTo>
                  <a:cubicBezTo>
                    <a:pt x="789173" y="115493"/>
                    <a:pt x="775004" y="107403"/>
                    <a:pt x="760285" y="100477"/>
                  </a:cubicBezTo>
                  <a:cubicBezTo>
                    <a:pt x="751178" y="95818"/>
                    <a:pt x="742283" y="91794"/>
                    <a:pt x="733177" y="87770"/>
                  </a:cubicBezTo>
                  <a:cubicBezTo>
                    <a:pt x="707974" y="76757"/>
                    <a:pt x="682347" y="66591"/>
                    <a:pt x="656508" y="58120"/>
                  </a:cubicBezTo>
                  <a:cubicBezTo>
                    <a:pt x="655598" y="57590"/>
                    <a:pt x="654581" y="57230"/>
                    <a:pt x="653544" y="57060"/>
                  </a:cubicBezTo>
                  <a:cubicBezTo>
                    <a:pt x="591554" y="35988"/>
                    <a:pt x="527742" y="20654"/>
                    <a:pt x="462935" y="11314"/>
                  </a:cubicBezTo>
                  <a:cubicBezTo>
                    <a:pt x="430955" y="6867"/>
                    <a:pt x="399399" y="3690"/>
                    <a:pt x="366782" y="1996"/>
                  </a:cubicBezTo>
                  <a:cubicBezTo>
                    <a:pt x="349205" y="937"/>
                    <a:pt x="331838" y="513"/>
                    <a:pt x="314259" y="301"/>
                  </a:cubicBezTo>
                  <a:cubicBezTo>
                    <a:pt x="255022" y="-1139"/>
                    <a:pt x="195764" y="2695"/>
                    <a:pt x="137205" y="11738"/>
                  </a:cubicBezTo>
                  <a:cubicBezTo>
                    <a:pt x="62232" y="25504"/>
                    <a:pt x="1660" y="56637"/>
                    <a:pt x="31311" y="125680"/>
                  </a:cubicBezTo>
                  <a:cubicBezTo>
                    <a:pt x="24322" y="161896"/>
                    <a:pt x="31311" y="223314"/>
                    <a:pt x="29616" y="249788"/>
                  </a:cubicBezTo>
                  <a:cubicBezTo>
                    <a:pt x="26927" y="299198"/>
                    <a:pt x="24046" y="348629"/>
                    <a:pt x="20933" y="398039"/>
                  </a:cubicBezTo>
                  <a:lnTo>
                    <a:pt x="1872" y="726099"/>
                  </a:lnTo>
                  <a:cubicBezTo>
                    <a:pt x="-1940" y="789635"/>
                    <a:pt x="-3634" y="860161"/>
                    <a:pt x="36394" y="909719"/>
                  </a:cubicBezTo>
                  <a:cubicBezTo>
                    <a:pt x="61745" y="937315"/>
                    <a:pt x="93449" y="958303"/>
                    <a:pt x="128733" y="970926"/>
                  </a:cubicBezTo>
                  <a:cubicBezTo>
                    <a:pt x="276667" y="1033170"/>
                    <a:pt x="438261" y="1055874"/>
                    <a:pt x="597632" y="1036792"/>
                  </a:cubicBezTo>
                  <a:cubicBezTo>
                    <a:pt x="623597" y="1035224"/>
                    <a:pt x="648884" y="1028002"/>
                    <a:pt x="671758" y="1015613"/>
                  </a:cubicBezTo>
                  <a:cubicBezTo>
                    <a:pt x="716021" y="987869"/>
                    <a:pt x="730634" y="930898"/>
                    <a:pt x="741435" y="880069"/>
                  </a:cubicBezTo>
                  <a:cubicBezTo>
                    <a:pt x="782100" y="689460"/>
                    <a:pt x="822699" y="498850"/>
                    <a:pt x="863213" y="308241"/>
                  </a:cubicBezTo>
                  <a:lnTo>
                    <a:pt x="863213" y="308241"/>
                  </a:lnTo>
                  <a:cubicBezTo>
                    <a:pt x="894347" y="270543"/>
                    <a:pt x="886087" y="213360"/>
                    <a:pt x="856225" y="173120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61AD0D3D-A644-005E-BD5F-16BFFF90599B}"/>
                </a:ext>
              </a:extLst>
            </p:cNvPr>
            <p:cNvSpPr/>
            <p:nvPr/>
          </p:nvSpPr>
          <p:spPr>
            <a:xfrm>
              <a:off x="10947587" y="6126272"/>
              <a:ext cx="866577" cy="951411"/>
            </a:xfrm>
            <a:custGeom>
              <a:avLst/>
              <a:gdLst>
                <a:gd name="connsiteX0" fmla="*/ 1872 w 866577"/>
                <a:gd name="connsiteY0" fmla="*/ 634006 h 951411"/>
                <a:gd name="connsiteX1" fmla="*/ 36394 w 866577"/>
                <a:gd name="connsiteY1" fmla="*/ 817837 h 951411"/>
                <a:gd name="connsiteX2" fmla="*/ 128734 w 866577"/>
                <a:gd name="connsiteY2" fmla="*/ 878832 h 951411"/>
                <a:gd name="connsiteX3" fmla="*/ 597632 w 866577"/>
                <a:gd name="connsiteY3" fmla="*/ 944910 h 951411"/>
                <a:gd name="connsiteX4" fmla="*/ 671758 w 866577"/>
                <a:gd name="connsiteY4" fmla="*/ 923731 h 951411"/>
                <a:gd name="connsiteX5" fmla="*/ 741436 w 866577"/>
                <a:gd name="connsiteY5" fmla="*/ 788187 h 951411"/>
                <a:gd name="connsiteX6" fmla="*/ 866602 w 866577"/>
                <a:gd name="connsiteY6" fmla="*/ 200688 h 951411"/>
                <a:gd name="connsiteX7" fmla="*/ 292234 w 866577"/>
                <a:gd name="connsiteY7" fmla="*/ 47777 h 951411"/>
                <a:gd name="connsiteX8" fmla="*/ 38088 w 866577"/>
                <a:gd name="connsiteY8" fmla="*/ 13679 h 951411"/>
                <a:gd name="connsiteX9" fmla="*/ 28981 w 866577"/>
                <a:gd name="connsiteY9" fmla="*/ 158330 h 951411"/>
                <a:gd name="connsiteX10" fmla="*/ 20298 w 866577"/>
                <a:gd name="connsiteY10" fmla="*/ 306582 h 95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577" h="951411">
                  <a:moveTo>
                    <a:pt x="1872" y="634006"/>
                  </a:moveTo>
                  <a:cubicBezTo>
                    <a:pt x="-1940" y="697542"/>
                    <a:pt x="-3634" y="768068"/>
                    <a:pt x="36394" y="817837"/>
                  </a:cubicBezTo>
                  <a:cubicBezTo>
                    <a:pt x="61766" y="845370"/>
                    <a:pt x="93449" y="866295"/>
                    <a:pt x="128734" y="878832"/>
                  </a:cubicBezTo>
                  <a:cubicBezTo>
                    <a:pt x="276667" y="941141"/>
                    <a:pt x="438241" y="963908"/>
                    <a:pt x="597632" y="944910"/>
                  </a:cubicBezTo>
                  <a:cubicBezTo>
                    <a:pt x="623576" y="943322"/>
                    <a:pt x="648885" y="936100"/>
                    <a:pt x="671758" y="923731"/>
                  </a:cubicBezTo>
                  <a:cubicBezTo>
                    <a:pt x="716021" y="895776"/>
                    <a:pt x="730635" y="839016"/>
                    <a:pt x="741436" y="788187"/>
                  </a:cubicBezTo>
                  <a:lnTo>
                    <a:pt x="866602" y="200688"/>
                  </a:lnTo>
                  <a:cubicBezTo>
                    <a:pt x="676841" y="143081"/>
                    <a:pt x="485384" y="92104"/>
                    <a:pt x="292234" y="47777"/>
                  </a:cubicBezTo>
                  <a:cubicBezTo>
                    <a:pt x="244370" y="36764"/>
                    <a:pt x="66468" y="-27620"/>
                    <a:pt x="38088" y="13679"/>
                  </a:cubicBezTo>
                  <a:cubicBezTo>
                    <a:pt x="20086" y="40364"/>
                    <a:pt x="30887" y="125714"/>
                    <a:pt x="28981" y="158330"/>
                  </a:cubicBezTo>
                  <a:cubicBezTo>
                    <a:pt x="26292" y="207740"/>
                    <a:pt x="23411" y="257171"/>
                    <a:pt x="20298" y="306582"/>
                  </a:cubicBezTo>
                  <a:close/>
                </a:path>
              </a:pathLst>
            </a:custGeom>
            <a:solidFill>
              <a:srgbClr val="40958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E275847F-9C0E-3587-0981-E6D4F079C181}"/>
                </a:ext>
              </a:extLst>
            </p:cNvPr>
            <p:cNvSpPr/>
            <p:nvPr/>
          </p:nvSpPr>
          <p:spPr>
            <a:xfrm>
              <a:off x="10970885" y="6034567"/>
              <a:ext cx="859608" cy="348235"/>
            </a:xfrm>
            <a:custGeom>
              <a:avLst/>
              <a:gdLst>
                <a:gd name="connsiteX0" fmla="*/ 840128 w 859608"/>
                <a:gd name="connsiteY0" fmla="*/ 307430 h 348235"/>
                <a:gd name="connsiteX1" fmla="*/ 677051 w 859608"/>
                <a:gd name="connsiteY1" fmla="*/ 345552 h 348235"/>
                <a:gd name="connsiteX2" fmla="*/ 665403 w 859608"/>
                <a:gd name="connsiteY2" fmla="*/ 344492 h 348235"/>
                <a:gd name="connsiteX3" fmla="*/ 604832 w 859608"/>
                <a:gd name="connsiteY3" fmla="*/ 337504 h 348235"/>
                <a:gd name="connsiteX4" fmla="*/ 594665 w 859608"/>
                <a:gd name="connsiteY4" fmla="*/ 336233 h 348235"/>
                <a:gd name="connsiteX5" fmla="*/ 484535 w 859608"/>
                <a:gd name="connsiteY5" fmla="*/ 321620 h 348235"/>
                <a:gd name="connsiteX6" fmla="*/ 422270 w 859608"/>
                <a:gd name="connsiteY6" fmla="*/ 311454 h 348235"/>
                <a:gd name="connsiteX7" fmla="*/ 340520 w 859608"/>
                <a:gd name="connsiteY7" fmla="*/ 294511 h 348235"/>
                <a:gd name="connsiteX8" fmla="*/ 340520 w 859608"/>
                <a:gd name="connsiteY8" fmla="*/ 294511 h 348235"/>
                <a:gd name="connsiteX9" fmla="*/ 113483 w 859608"/>
                <a:gd name="connsiteY9" fmla="*/ 215937 h 348235"/>
                <a:gd name="connsiteX10" fmla="*/ 103741 w 859608"/>
                <a:gd name="connsiteY10" fmla="*/ 211278 h 348235"/>
                <a:gd name="connsiteX11" fmla="*/ 14579 w 859608"/>
                <a:gd name="connsiteY11" fmla="*/ 138634 h 348235"/>
                <a:gd name="connsiteX12" fmla="*/ 113272 w 859608"/>
                <a:gd name="connsiteY12" fmla="*/ 11562 h 348235"/>
                <a:gd name="connsiteX13" fmla="*/ 290538 w 859608"/>
                <a:gd name="connsiteY13" fmla="*/ 337 h 348235"/>
                <a:gd name="connsiteX14" fmla="*/ 343062 w 859608"/>
                <a:gd name="connsiteY14" fmla="*/ 1820 h 348235"/>
                <a:gd name="connsiteX15" fmla="*/ 439214 w 859608"/>
                <a:gd name="connsiteY15" fmla="*/ 11350 h 348235"/>
                <a:gd name="connsiteX16" fmla="*/ 629823 w 859608"/>
                <a:gd name="connsiteY16" fmla="*/ 57096 h 348235"/>
                <a:gd name="connsiteX17" fmla="*/ 632787 w 859608"/>
                <a:gd name="connsiteY17" fmla="*/ 57096 h 348235"/>
                <a:gd name="connsiteX18" fmla="*/ 709454 w 859608"/>
                <a:gd name="connsiteY18" fmla="*/ 86958 h 348235"/>
                <a:gd name="connsiteX19" fmla="*/ 736352 w 859608"/>
                <a:gd name="connsiteY19" fmla="*/ 99454 h 348235"/>
                <a:gd name="connsiteX20" fmla="*/ 778709 w 859608"/>
                <a:gd name="connsiteY20" fmla="*/ 123810 h 348235"/>
                <a:gd name="connsiteX21" fmla="*/ 832292 w 859608"/>
                <a:gd name="connsiteY21" fmla="*/ 172097 h 348235"/>
                <a:gd name="connsiteX22" fmla="*/ 840128 w 859608"/>
                <a:gd name="connsiteY22" fmla="*/ 307430 h 34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59608" h="348235">
                  <a:moveTo>
                    <a:pt x="840128" y="307430"/>
                  </a:moveTo>
                  <a:cubicBezTo>
                    <a:pt x="804336" y="351058"/>
                    <a:pt x="736776" y="351482"/>
                    <a:pt x="677051" y="345552"/>
                  </a:cubicBezTo>
                  <a:lnTo>
                    <a:pt x="665403" y="344492"/>
                  </a:lnTo>
                  <a:lnTo>
                    <a:pt x="604832" y="337504"/>
                  </a:lnTo>
                  <a:lnTo>
                    <a:pt x="594665" y="336233"/>
                  </a:lnTo>
                  <a:cubicBezTo>
                    <a:pt x="558026" y="331997"/>
                    <a:pt x="521176" y="327338"/>
                    <a:pt x="484535" y="321620"/>
                  </a:cubicBezTo>
                  <a:cubicBezTo>
                    <a:pt x="463505" y="318379"/>
                    <a:pt x="442750" y="314990"/>
                    <a:pt x="422270" y="311454"/>
                  </a:cubicBezTo>
                  <a:cubicBezTo>
                    <a:pt x="394737" y="306371"/>
                    <a:pt x="367629" y="300864"/>
                    <a:pt x="340520" y="294511"/>
                  </a:cubicBezTo>
                  <a:lnTo>
                    <a:pt x="340520" y="294511"/>
                  </a:lnTo>
                  <a:cubicBezTo>
                    <a:pt x="262053" y="277187"/>
                    <a:pt x="185872" y="250819"/>
                    <a:pt x="113483" y="215937"/>
                  </a:cubicBezTo>
                  <a:lnTo>
                    <a:pt x="103741" y="211278"/>
                  </a:lnTo>
                  <a:cubicBezTo>
                    <a:pt x="67589" y="196241"/>
                    <a:pt x="36625" y="170996"/>
                    <a:pt x="14579" y="138634"/>
                  </a:cubicBezTo>
                  <a:cubicBezTo>
                    <a:pt x="-29685" y="60485"/>
                    <a:pt x="33851" y="26387"/>
                    <a:pt x="113272" y="11562"/>
                  </a:cubicBezTo>
                  <a:cubicBezTo>
                    <a:pt x="171915" y="2561"/>
                    <a:pt x="231238" y="-1188"/>
                    <a:pt x="290538" y="337"/>
                  </a:cubicBezTo>
                  <a:cubicBezTo>
                    <a:pt x="307905" y="337"/>
                    <a:pt x="325483" y="337"/>
                    <a:pt x="343062" y="1820"/>
                  </a:cubicBezTo>
                  <a:cubicBezTo>
                    <a:pt x="375253" y="3514"/>
                    <a:pt x="406598" y="6691"/>
                    <a:pt x="439214" y="11350"/>
                  </a:cubicBezTo>
                  <a:cubicBezTo>
                    <a:pt x="504041" y="20648"/>
                    <a:pt x="567853" y="35960"/>
                    <a:pt x="629823" y="57096"/>
                  </a:cubicBezTo>
                  <a:cubicBezTo>
                    <a:pt x="630796" y="56906"/>
                    <a:pt x="631814" y="56906"/>
                    <a:pt x="632787" y="57096"/>
                  </a:cubicBezTo>
                  <a:cubicBezTo>
                    <a:pt x="658626" y="65991"/>
                    <a:pt x="684253" y="75945"/>
                    <a:pt x="709454" y="86958"/>
                  </a:cubicBezTo>
                  <a:cubicBezTo>
                    <a:pt x="718562" y="90982"/>
                    <a:pt x="727457" y="95006"/>
                    <a:pt x="736352" y="99454"/>
                  </a:cubicBezTo>
                  <a:cubicBezTo>
                    <a:pt x="751050" y="106506"/>
                    <a:pt x="765219" y="114639"/>
                    <a:pt x="778709" y="123810"/>
                  </a:cubicBezTo>
                  <a:cubicBezTo>
                    <a:pt x="799211" y="136728"/>
                    <a:pt x="817318" y="153057"/>
                    <a:pt x="832292" y="172097"/>
                  </a:cubicBezTo>
                  <a:cubicBezTo>
                    <a:pt x="862790" y="212549"/>
                    <a:pt x="871048" y="269731"/>
                    <a:pt x="840128" y="307430"/>
                  </a:cubicBezTo>
                  <a:close/>
                </a:path>
              </a:pathLst>
            </a:custGeom>
            <a:solidFill>
              <a:srgbClr val="297267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41B78ABB-36AC-05DF-C16D-00D223654AA4}"/>
                </a:ext>
              </a:extLst>
            </p:cNvPr>
            <p:cNvSpPr/>
            <p:nvPr/>
          </p:nvSpPr>
          <p:spPr>
            <a:xfrm>
              <a:off x="11360516" y="5575060"/>
              <a:ext cx="225649" cy="790438"/>
            </a:xfrm>
            <a:custGeom>
              <a:avLst/>
              <a:gdLst>
                <a:gd name="connsiteX0" fmla="*/ 172632 w 225649"/>
                <a:gd name="connsiteY0" fmla="*/ 790445 h 790438"/>
                <a:gd name="connsiteX1" fmla="*/ 62290 w 225649"/>
                <a:gd name="connsiteY1" fmla="*/ 775832 h 790438"/>
                <a:gd name="connsiteX2" fmla="*/ 24 w 225649"/>
                <a:gd name="connsiteY2" fmla="*/ 765666 h 790438"/>
                <a:gd name="connsiteX3" fmla="*/ 6378 w 225649"/>
                <a:gd name="connsiteY3" fmla="*/ 617414 h 790438"/>
                <a:gd name="connsiteX4" fmla="*/ 16967 w 225649"/>
                <a:gd name="connsiteY4" fmla="*/ 465986 h 790438"/>
                <a:gd name="connsiteX5" fmla="*/ 31368 w 225649"/>
                <a:gd name="connsiteY5" fmla="*/ 202098 h 790438"/>
                <a:gd name="connsiteX6" fmla="*/ 31368 w 225649"/>
                <a:gd name="connsiteY6" fmla="*/ 99169 h 790438"/>
                <a:gd name="connsiteX7" fmla="*/ 44077 w 225649"/>
                <a:gd name="connsiteY7" fmla="*/ 12971 h 790438"/>
                <a:gd name="connsiteX8" fmla="*/ 211600 w 225649"/>
                <a:gd name="connsiteY8" fmla="*/ 12971 h 790438"/>
                <a:gd name="connsiteX9" fmla="*/ 222190 w 225649"/>
                <a:gd name="connsiteY9" fmla="*/ 17419 h 790438"/>
                <a:gd name="connsiteX10" fmla="*/ 224731 w 225649"/>
                <a:gd name="connsiteY10" fmla="*/ 27585 h 790438"/>
                <a:gd name="connsiteX11" fmla="*/ 207788 w 225649"/>
                <a:gd name="connsiteY11" fmla="*/ 510885 h 790438"/>
                <a:gd name="connsiteX12" fmla="*/ 207788 w 225649"/>
                <a:gd name="connsiteY12" fmla="*/ 518086 h 790438"/>
                <a:gd name="connsiteX13" fmla="*/ 172632 w 225649"/>
                <a:gd name="connsiteY13" fmla="*/ 790445 h 790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649" h="790438">
                  <a:moveTo>
                    <a:pt x="172632" y="790445"/>
                  </a:moveTo>
                  <a:cubicBezTo>
                    <a:pt x="135781" y="786209"/>
                    <a:pt x="98929" y="781550"/>
                    <a:pt x="62290" y="775832"/>
                  </a:cubicBezTo>
                  <a:cubicBezTo>
                    <a:pt x="41387" y="772591"/>
                    <a:pt x="20632" y="769202"/>
                    <a:pt x="24" y="765666"/>
                  </a:cubicBezTo>
                  <a:cubicBezTo>
                    <a:pt x="24" y="716107"/>
                    <a:pt x="3414" y="666337"/>
                    <a:pt x="6378" y="617414"/>
                  </a:cubicBezTo>
                  <a:cubicBezTo>
                    <a:pt x="9343" y="568491"/>
                    <a:pt x="13155" y="516392"/>
                    <a:pt x="16967" y="465986"/>
                  </a:cubicBezTo>
                  <a:cubicBezTo>
                    <a:pt x="23532" y="378094"/>
                    <a:pt x="29675" y="290202"/>
                    <a:pt x="31368" y="202098"/>
                  </a:cubicBezTo>
                  <a:cubicBezTo>
                    <a:pt x="31368" y="167789"/>
                    <a:pt x="31368" y="133479"/>
                    <a:pt x="31368" y="99169"/>
                  </a:cubicBezTo>
                  <a:cubicBezTo>
                    <a:pt x="31368" y="80108"/>
                    <a:pt x="31368" y="27161"/>
                    <a:pt x="44077" y="12971"/>
                  </a:cubicBezTo>
                  <a:cubicBezTo>
                    <a:pt x="67585" y="-13714"/>
                    <a:pt x="179409" y="8312"/>
                    <a:pt x="211600" y="12971"/>
                  </a:cubicBezTo>
                  <a:cubicBezTo>
                    <a:pt x="215561" y="13098"/>
                    <a:pt x="219330" y="14687"/>
                    <a:pt x="222190" y="17419"/>
                  </a:cubicBezTo>
                  <a:cubicBezTo>
                    <a:pt x="224054" y="20469"/>
                    <a:pt x="224943" y="24006"/>
                    <a:pt x="224731" y="27585"/>
                  </a:cubicBezTo>
                  <a:cubicBezTo>
                    <a:pt x="228098" y="188882"/>
                    <a:pt x="222444" y="350223"/>
                    <a:pt x="207788" y="510885"/>
                  </a:cubicBezTo>
                  <a:cubicBezTo>
                    <a:pt x="207788" y="513215"/>
                    <a:pt x="207788" y="515756"/>
                    <a:pt x="207788" y="518086"/>
                  </a:cubicBezTo>
                  <a:cubicBezTo>
                    <a:pt x="198618" y="609430"/>
                    <a:pt x="186885" y="700223"/>
                    <a:pt x="172632" y="790445"/>
                  </a:cubicBezTo>
                  <a:close/>
                </a:path>
              </a:pathLst>
            </a:custGeom>
            <a:solidFill>
              <a:srgbClr val="332F29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00642863-57D9-7287-6C45-9927447A16FE}"/>
                </a:ext>
              </a:extLst>
            </p:cNvPr>
            <p:cNvSpPr/>
            <p:nvPr/>
          </p:nvSpPr>
          <p:spPr>
            <a:xfrm>
              <a:off x="11404688" y="5415416"/>
              <a:ext cx="223019" cy="165831"/>
            </a:xfrm>
            <a:custGeom>
              <a:avLst/>
              <a:gdLst>
                <a:gd name="connsiteX0" fmla="*/ 64712 w 223019"/>
                <a:gd name="connsiteY0" fmla="*/ 150589 h 165831"/>
                <a:gd name="connsiteX1" fmla="*/ 63441 w 223019"/>
                <a:gd name="connsiteY1" fmla="*/ 57826 h 165831"/>
                <a:gd name="connsiteX2" fmla="*/ 4140 w 223019"/>
                <a:gd name="connsiteY2" fmla="*/ 34741 h 165831"/>
                <a:gd name="connsiteX3" fmla="*/ 116 w 223019"/>
                <a:gd name="connsiteY3" fmla="*/ 21399 h 165831"/>
                <a:gd name="connsiteX4" fmla="*/ 20235 w 223019"/>
                <a:gd name="connsiteY4" fmla="*/ 6785 h 165831"/>
                <a:gd name="connsiteX5" fmla="*/ 194114 w 223019"/>
                <a:gd name="connsiteY5" fmla="*/ 7844 h 165831"/>
                <a:gd name="connsiteX6" fmla="*/ 213810 w 223019"/>
                <a:gd name="connsiteY6" fmla="*/ 13139 h 165831"/>
                <a:gd name="connsiteX7" fmla="*/ 222916 w 223019"/>
                <a:gd name="connsiteY7" fmla="*/ 30294 h 165831"/>
                <a:gd name="connsiteX8" fmla="*/ 207668 w 223019"/>
                <a:gd name="connsiteY8" fmla="*/ 44272 h 165831"/>
                <a:gd name="connsiteX9" fmla="*/ 134177 w 223019"/>
                <a:gd name="connsiteY9" fmla="*/ 58673 h 165831"/>
                <a:gd name="connsiteX10" fmla="*/ 122105 w 223019"/>
                <a:gd name="connsiteY10" fmla="*/ 165838 h 165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3019" h="165831">
                  <a:moveTo>
                    <a:pt x="64712" y="150589"/>
                  </a:moveTo>
                  <a:lnTo>
                    <a:pt x="63441" y="57826"/>
                  </a:lnTo>
                  <a:cubicBezTo>
                    <a:pt x="41287" y="58885"/>
                    <a:pt x="19727" y="50498"/>
                    <a:pt x="4140" y="34741"/>
                  </a:cubicBezTo>
                  <a:cubicBezTo>
                    <a:pt x="1090" y="30993"/>
                    <a:pt x="-371" y="26206"/>
                    <a:pt x="116" y="21399"/>
                  </a:cubicBezTo>
                  <a:cubicBezTo>
                    <a:pt x="1599" y="12715"/>
                    <a:pt x="11765" y="8691"/>
                    <a:pt x="20235" y="6785"/>
                  </a:cubicBezTo>
                  <a:cubicBezTo>
                    <a:pt x="77842" y="-2597"/>
                    <a:pt x="136614" y="-2237"/>
                    <a:pt x="194114" y="7844"/>
                  </a:cubicBezTo>
                  <a:cubicBezTo>
                    <a:pt x="200975" y="8204"/>
                    <a:pt x="207689" y="10004"/>
                    <a:pt x="213810" y="13139"/>
                  </a:cubicBezTo>
                  <a:cubicBezTo>
                    <a:pt x="220142" y="16379"/>
                    <a:pt x="223785" y="23220"/>
                    <a:pt x="222916" y="30294"/>
                  </a:cubicBezTo>
                  <a:cubicBezTo>
                    <a:pt x="220269" y="37050"/>
                    <a:pt x="214636" y="42217"/>
                    <a:pt x="207668" y="44272"/>
                  </a:cubicBezTo>
                  <a:cubicBezTo>
                    <a:pt x="184605" y="54628"/>
                    <a:pt x="159443" y="59563"/>
                    <a:pt x="134177" y="58673"/>
                  </a:cubicBezTo>
                  <a:cubicBezTo>
                    <a:pt x="125833" y="93766"/>
                    <a:pt x="121789" y="129749"/>
                    <a:pt x="122105" y="165838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0710D648-CB6D-2596-72C4-E23E40028B70}"/>
                </a:ext>
              </a:extLst>
            </p:cNvPr>
            <p:cNvSpPr/>
            <p:nvPr/>
          </p:nvSpPr>
          <p:spPr>
            <a:xfrm>
              <a:off x="11397791" y="5710438"/>
              <a:ext cx="182773" cy="21178"/>
            </a:xfrm>
            <a:custGeom>
              <a:avLst/>
              <a:gdLst>
                <a:gd name="connsiteX0" fmla="*/ 24 w 182773"/>
                <a:gd name="connsiteY0" fmla="*/ 6 h 21178"/>
                <a:gd name="connsiteX1" fmla="*/ 182797 w 182773"/>
                <a:gd name="connsiteY1" fmla="*/ 21185 h 2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2773" h="21178">
                  <a:moveTo>
                    <a:pt x="24" y="6"/>
                  </a:moveTo>
                  <a:cubicBezTo>
                    <a:pt x="60595" y="8902"/>
                    <a:pt x="121802" y="15679"/>
                    <a:pt x="182797" y="21185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6DBDB9F8-FEF2-AB81-CFEF-F3AB0E9EC61E}"/>
                </a:ext>
              </a:extLst>
            </p:cNvPr>
            <p:cNvSpPr/>
            <p:nvPr/>
          </p:nvSpPr>
          <p:spPr>
            <a:xfrm>
              <a:off x="11587976" y="5630139"/>
              <a:ext cx="64204" cy="298229"/>
            </a:xfrm>
            <a:custGeom>
              <a:avLst/>
              <a:gdLst>
                <a:gd name="connsiteX0" fmla="*/ 4048 w 64204"/>
                <a:gd name="connsiteY0" fmla="*/ 2368 h 298229"/>
                <a:gd name="connsiteX1" fmla="*/ 46406 w 64204"/>
                <a:gd name="connsiteY1" fmla="*/ 16346 h 298229"/>
                <a:gd name="connsiteX2" fmla="*/ 59325 w 64204"/>
                <a:gd name="connsiteY2" fmla="*/ 62940 h 298229"/>
                <a:gd name="connsiteX3" fmla="*/ 62290 w 64204"/>
                <a:gd name="connsiteY3" fmla="*/ 132618 h 298229"/>
                <a:gd name="connsiteX4" fmla="*/ 64197 w 64204"/>
                <a:gd name="connsiteY4" fmla="*/ 277057 h 298229"/>
                <a:gd name="connsiteX5" fmla="*/ 51913 w 64204"/>
                <a:gd name="connsiteY5" fmla="*/ 298236 h 298229"/>
                <a:gd name="connsiteX6" fmla="*/ 39206 w 64204"/>
                <a:gd name="connsiteY6" fmla="*/ 283199 h 298229"/>
                <a:gd name="connsiteX7" fmla="*/ 22474 w 64204"/>
                <a:gd name="connsiteY7" fmla="*/ 88354 h 298229"/>
                <a:gd name="connsiteX8" fmla="*/ 24 w 64204"/>
                <a:gd name="connsiteY8" fmla="*/ 47267 h 29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204" h="298229">
                  <a:moveTo>
                    <a:pt x="4048" y="2368"/>
                  </a:moveTo>
                  <a:cubicBezTo>
                    <a:pt x="19700" y="-3668"/>
                    <a:pt x="37426" y="2177"/>
                    <a:pt x="46406" y="16346"/>
                  </a:cubicBezTo>
                  <a:cubicBezTo>
                    <a:pt x="54750" y="30472"/>
                    <a:pt x="59220" y="46547"/>
                    <a:pt x="59325" y="62940"/>
                  </a:cubicBezTo>
                  <a:cubicBezTo>
                    <a:pt x="61231" y="86237"/>
                    <a:pt x="61867" y="109321"/>
                    <a:pt x="62290" y="132618"/>
                  </a:cubicBezTo>
                  <a:cubicBezTo>
                    <a:pt x="63561" y="180905"/>
                    <a:pt x="64409" y="228981"/>
                    <a:pt x="64197" y="277057"/>
                  </a:cubicBezTo>
                  <a:cubicBezTo>
                    <a:pt x="64197" y="286164"/>
                    <a:pt x="61019" y="298236"/>
                    <a:pt x="51913" y="298236"/>
                  </a:cubicBezTo>
                  <a:cubicBezTo>
                    <a:pt x="42806" y="298236"/>
                    <a:pt x="41111" y="289976"/>
                    <a:pt x="39206" y="283199"/>
                  </a:cubicBezTo>
                  <a:cubicBezTo>
                    <a:pt x="22262" y="219663"/>
                    <a:pt x="32004" y="152950"/>
                    <a:pt x="22474" y="88354"/>
                  </a:cubicBezTo>
                  <a:cubicBezTo>
                    <a:pt x="22262" y="71792"/>
                    <a:pt x="13854" y="56395"/>
                    <a:pt x="24" y="47267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D3B77406-CF8D-B9FE-47D2-B02514ACDC5A}"/>
                </a:ext>
              </a:extLst>
            </p:cNvPr>
            <p:cNvSpPr/>
            <p:nvPr/>
          </p:nvSpPr>
          <p:spPr>
            <a:xfrm>
              <a:off x="11411127" y="5792143"/>
              <a:ext cx="50477" cy="528879"/>
            </a:xfrm>
            <a:custGeom>
              <a:avLst/>
              <a:gdLst>
                <a:gd name="connsiteX0" fmla="*/ 2360 w 50477"/>
                <a:gd name="connsiteY0" fmla="*/ 314133 h 528879"/>
                <a:gd name="connsiteX1" fmla="*/ 16762 w 50477"/>
                <a:gd name="connsiteY1" fmla="*/ 528886 h 528879"/>
                <a:gd name="connsiteX2" fmla="*/ 36246 w 50477"/>
                <a:gd name="connsiteY2" fmla="*/ 440570 h 528879"/>
                <a:gd name="connsiteX3" fmla="*/ 49589 w 50477"/>
                <a:gd name="connsiteY3" fmla="*/ 128395 h 528879"/>
                <a:gd name="connsiteX4" fmla="*/ 30740 w 50477"/>
                <a:gd name="connsiteY4" fmla="*/ 51 h 528879"/>
                <a:gd name="connsiteX5" fmla="*/ 7867 w 50477"/>
                <a:gd name="connsiteY5" fmla="*/ 123736 h 528879"/>
                <a:gd name="connsiteX6" fmla="*/ 2360 w 50477"/>
                <a:gd name="connsiteY6" fmla="*/ 314133 h 528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477" h="528879">
                  <a:moveTo>
                    <a:pt x="2360" y="314133"/>
                  </a:moveTo>
                  <a:cubicBezTo>
                    <a:pt x="-3379" y="386035"/>
                    <a:pt x="1471" y="458403"/>
                    <a:pt x="16762" y="528886"/>
                  </a:cubicBezTo>
                  <a:cubicBezTo>
                    <a:pt x="29639" y="501227"/>
                    <a:pt x="36288" y="471089"/>
                    <a:pt x="36246" y="440570"/>
                  </a:cubicBezTo>
                  <a:cubicBezTo>
                    <a:pt x="43871" y="336794"/>
                    <a:pt x="51283" y="232595"/>
                    <a:pt x="49589" y="128395"/>
                  </a:cubicBezTo>
                  <a:cubicBezTo>
                    <a:pt x="49589" y="107216"/>
                    <a:pt x="56790" y="1322"/>
                    <a:pt x="30740" y="51"/>
                  </a:cubicBezTo>
                  <a:cubicBezTo>
                    <a:pt x="-3146" y="-2490"/>
                    <a:pt x="8502" y="102980"/>
                    <a:pt x="7867" y="123736"/>
                  </a:cubicBezTo>
                  <a:cubicBezTo>
                    <a:pt x="5960" y="187272"/>
                    <a:pt x="4267" y="250596"/>
                    <a:pt x="2360" y="314133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DCC141B4-4346-97D1-05D4-3869B4895DC2}"/>
                </a:ext>
              </a:extLst>
            </p:cNvPr>
            <p:cNvSpPr/>
            <p:nvPr/>
          </p:nvSpPr>
          <p:spPr>
            <a:xfrm>
              <a:off x="11454762" y="5836255"/>
              <a:ext cx="408902" cy="543857"/>
            </a:xfrm>
            <a:custGeom>
              <a:avLst/>
              <a:gdLst>
                <a:gd name="connsiteX0" fmla="*/ 120956 w 408902"/>
                <a:gd name="connsiteY0" fmla="*/ 535816 h 543857"/>
                <a:gd name="connsiteX1" fmla="*/ 181527 w 408902"/>
                <a:gd name="connsiteY1" fmla="*/ 542804 h 543857"/>
                <a:gd name="connsiteX2" fmla="*/ 193175 w 408902"/>
                <a:gd name="connsiteY2" fmla="*/ 543864 h 543857"/>
                <a:gd name="connsiteX3" fmla="*/ 219436 w 408902"/>
                <a:gd name="connsiteY3" fmla="*/ 486893 h 543857"/>
                <a:gd name="connsiteX4" fmla="*/ 278102 w 408902"/>
                <a:gd name="connsiteY4" fmla="*/ 362361 h 543857"/>
                <a:gd name="connsiteX5" fmla="*/ 295469 w 408902"/>
                <a:gd name="connsiteY5" fmla="*/ 322968 h 543857"/>
                <a:gd name="connsiteX6" fmla="*/ 384631 w 408902"/>
                <a:gd name="connsiteY6" fmla="*/ 106098 h 543857"/>
                <a:gd name="connsiteX7" fmla="*/ 408775 w 408902"/>
                <a:gd name="connsiteY7" fmla="*/ 42561 h 543857"/>
                <a:gd name="connsiteX8" fmla="*/ 403268 w 408902"/>
                <a:gd name="connsiteY8" fmla="*/ 32184 h 543857"/>
                <a:gd name="connsiteX9" fmla="*/ 360911 w 408902"/>
                <a:gd name="connsiteY9" fmla="*/ 4440 h 543857"/>
                <a:gd name="connsiteX10" fmla="*/ 291867 w 408902"/>
                <a:gd name="connsiteY10" fmla="*/ 31549 h 543857"/>
                <a:gd name="connsiteX11" fmla="*/ 148276 w 408902"/>
                <a:gd name="connsiteY11" fmla="*/ 255832 h 543857"/>
                <a:gd name="connsiteX12" fmla="*/ 145523 w 408902"/>
                <a:gd name="connsiteY12" fmla="*/ 260491 h 543857"/>
                <a:gd name="connsiteX13" fmla="*/ 144464 w 408902"/>
                <a:gd name="connsiteY13" fmla="*/ 261974 h 543857"/>
                <a:gd name="connsiteX14" fmla="*/ 24 w 408902"/>
                <a:gd name="connsiteY14" fmla="*/ 519508 h 543857"/>
                <a:gd name="connsiteX15" fmla="*/ 110154 w 408902"/>
                <a:gd name="connsiteY15" fmla="*/ 534121 h 543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8902" h="543857">
                  <a:moveTo>
                    <a:pt x="120956" y="535816"/>
                  </a:moveTo>
                  <a:lnTo>
                    <a:pt x="181527" y="542804"/>
                  </a:lnTo>
                  <a:lnTo>
                    <a:pt x="193175" y="543864"/>
                  </a:lnTo>
                  <a:cubicBezTo>
                    <a:pt x="205459" y="517602"/>
                    <a:pt x="217107" y="491975"/>
                    <a:pt x="219436" y="486893"/>
                  </a:cubicBezTo>
                  <a:cubicBezTo>
                    <a:pt x="240615" y="444535"/>
                    <a:pt x="259041" y="404296"/>
                    <a:pt x="278102" y="362361"/>
                  </a:cubicBezTo>
                  <a:cubicBezTo>
                    <a:pt x="284031" y="349231"/>
                    <a:pt x="289750" y="336100"/>
                    <a:pt x="295469" y="322968"/>
                  </a:cubicBezTo>
                  <a:cubicBezTo>
                    <a:pt x="327237" y="251385"/>
                    <a:pt x="356950" y="179101"/>
                    <a:pt x="384631" y="106098"/>
                  </a:cubicBezTo>
                  <a:cubicBezTo>
                    <a:pt x="390349" y="91272"/>
                    <a:pt x="410892" y="57810"/>
                    <a:pt x="408775" y="42561"/>
                  </a:cubicBezTo>
                  <a:cubicBezTo>
                    <a:pt x="407885" y="38686"/>
                    <a:pt x="405979" y="35107"/>
                    <a:pt x="403268" y="32184"/>
                  </a:cubicBezTo>
                  <a:cubicBezTo>
                    <a:pt x="391324" y="19964"/>
                    <a:pt x="376880" y="10497"/>
                    <a:pt x="360911" y="4440"/>
                  </a:cubicBezTo>
                  <a:cubicBezTo>
                    <a:pt x="330413" y="-8056"/>
                    <a:pt x="310293" y="7404"/>
                    <a:pt x="291867" y="31549"/>
                  </a:cubicBezTo>
                  <a:cubicBezTo>
                    <a:pt x="239852" y="103578"/>
                    <a:pt x="191925" y="178445"/>
                    <a:pt x="148276" y="255832"/>
                  </a:cubicBezTo>
                  <a:cubicBezTo>
                    <a:pt x="147281" y="257335"/>
                    <a:pt x="146369" y="258903"/>
                    <a:pt x="145523" y="260491"/>
                  </a:cubicBezTo>
                  <a:lnTo>
                    <a:pt x="144464" y="261974"/>
                  </a:lnTo>
                  <a:cubicBezTo>
                    <a:pt x="93910" y="346689"/>
                    <a:pt x="45770" y="432526"/>
                    <a:pt x="24" y="519508"/>
                  </a:cubicBezTo>
                  <a:cubicBezTo>
                    <a:pt x="36663" y="525226"/>
                    <a:pt x="73514" y="529886"/>
                    <a:pt x="110154" y="534121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BE3078C3-6D35-509B-6D82-95DDF645810D}"/>
                </a:ext>
              </a:extLst>
            </p:cNvPr>
            <p:cNvSpPr/>
            <p:nvPr/>
          </p:nvSpPr>
          <p:spPr>
            <a:xfrm>
              <a:off x="11576116" y="5865465"/>
              <a:ext cx="281166" cy="504904"/>
            </a:xfrm>
            <a:custGeom>
              <a:avLst/>
              <a:gdLst>
                <a:gd name="connsiteX0" fmla="*/ 256711 w 281166"/>
                <a:gd name="connsiteY0" fmla="*/ 75829 h 504904"/>
                <a:gd name="connsiteX1" fmla="*/ 167549 w 281166"/>
                <a:gd name="connsiteY1" fmla="*/ 292700 h 504904"/>
                <a:gd name="connsiteX2" fmla="*/ 149971 w 281166"/>
                <a:gd name="connsiteY2" fmla="*/ 332092 h 504904"/>
                <a:gd name="connsiteX3" fmla="*/ 91517 w 281166"/>
                <a:gd name="connsiteY3" fmla="*/ 456624 h 504904"/>
                <a:gd name="connsiteX4" fmla="*/ 70338 w 281166"/>
                <a:gd name="connsiteY4" fmla="*/ 504911 h 504904"/>
                <a:gd name="connsiteX5" fmla="*/ 24 w 281166"/>
                <a:gd name="connsiteY5" fmla="*/ 494746 h 504904"/>
                <a:gd name="connsiteX6" fmla="*/ 63561 w 281166"/>
                <a:gd name="connsiteY6" fmla="*/ 383133 h 504904"/>
                <a:gd name="connsiteX7" fmla="*/ 124980 w 281166"/>
                <a:gd name="connsiteY7" fmla="*/ 268344 h 504904"/>
                <a:gd name="connsiteX8" fmla="*/ 197411 w 281166"/>
                <a:gd name="connsiteY8" fmla="*/ 107173 h 504904"/>
                <a:gd name="connsiteX9" fmla="*/ 231932 w 281166"/>
                <a:gd name="connsiteY9" fmla="*/ 11869 h 504904"/>
                <a:gd name="connsiteX10" fmla="*/ 275773 w 281166"/>
                <a:gd name="connsiteY10" fmla="*/ 2339 h 504904"/>
                <a:gd name="connsiteX11" fmla="*/ 281067 w 281166"/>
                <a:gd name="connsiteY11" fmla="*/ 12504 h 504904"/>
                <a:gd name="connsiteX12" fmla="*/ 256711 w 281166"/>
                <a:gd name="connsiteY12" fmla="*/ 75829 h 50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1166" h="504904">
                  <a:moveTo>
                    <a:pt x="256711" y="75829"/>
                  </a:moveTo>
                  <a:cubicBezTo>
                    <a:pt x="228480" y="148832"/>
                    <a:pt x="198745" y="221115"/>
                    <a:pt x="167549" y="292700"/>
                  </a:cubicBezTo>
                  <a:lnTo>
                    <a:pt x="149971" y="332092"/>
                  </a:lnTo>
                  <a:cubicBezTo>
                    <a:pt x="131184" y="374450"/>
                    <a:pt x="111700" y="415961"/>
                    <a:pt x="91517" y="456624"/>
                  </a:cubicBezTo>
                  <a:cubicBezTo>
                    <a:pt x="88975" y="461707"/>
                    <a:pt x="81774" y="477802"/>
                    <a:pt x="70338" y="504911"/>
                  </a:cubicBezTo>
                  <a:cubicBezTo>
                    <a:pt x="66314" y="504911"/>
                    <a:pt x="20356" y="497075"/>
                    <a:pt x="24" y="494746"/>
                  </a:cubicBezTo>
                  <a:cubicBezTo>
                    <a:pt x="23744" y="454082"/>
                    <a:pt x="40899" y="424220"/>
                    <a:pt x="63561" y="383133"/>
                  </a:cubicBezTo>
                  <a:cubicBezTo>
                    <a:pt x="84739" y="345224"/>
                    <a:pt x="105918" y="307101"/>
                    <a:pt x="124980" y="268344"/>
                  </a:cubicBezTo>
                  <a:cubicBezTo>
                    <a:pt x="151453" y="215609"/>
                    <a:pt x="176232" y="162450"/>
                    <a:pt x="197411" y="107173"/>
                  </a:cubicBezTo>
                  <a:cubicBezTo>
                    <a:pt x="206942" y="81971"/>
                    <a:pt x="212024" y="31142"/>
                    <a:pt x="231932" y="11869"/>
                  </a:cubicBezTo>
                  <a:cubicBezTo>
                    <a:pt x="243644" y="793"/>
                    <a:pt x="260523" y="-2871"/>
                    <a:pt x="275773" y="2339"/>
                  </a:cubicBezTo>
                  <a:cubicBezTo>
                    <a:pt x="278377" y="5219"/>
                    <a:pt x="280221" y="8714"/>
                    <a:pt x="281067" y="12504"/>
                  </a:cubicBezTo>
                  <a:cubicBezTo>
                    <a:pt x="282973" y="27965"/>
                    <a:pt x="262218" y="61004"/>
                    <a:pt x="256711" y="75829"/>
                  </a:cubicBezTo>
                  <a:close/>
                </a:path>
              </a:pathLst>
            </a:custGeom>
            <a:solidFill>
              <a:srgbClr val="D67A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41C521DF-1E67-19F9-B69A-894D80AE032B}"/>
                </a:ext>
              </a:extLst>
            </p:cNvPr>
            <p:cNvSpPr/>
            <p:nvPr/>
          </p:nvSpPr>
          <p:spPr>
            <a:xfrm>
              <a:off x="11729558" y="5497380"/>
              <a:ext cx="333389" cy="446317"/>
            </a:xfrm>
            <a:custGeom>
              <a:avLst/>
              <a:gdLst>
                <a:gd name="connsiteX0" fmla="*/ 174007 w 333389"/>
                <a:gd name="connsiteY0" fmla="*/ 82604 h 446317"/>
                <a:gd name="connsiteX1" fmla="*/ 71925 w 333389"/>
                <a:gd name="connsiteY1" fmla="*/ 146140 h 446317"/>
                <a:gd name="connsiteX2" fmla="*/ 5423 w 333389"/>
                <a:gd name="connsiteY2" fmla="*/ 244197 h 446317"/>
                <a:gd name="connsiteX3" fmla="*/ 129 w 333389"/>
                <a:gd name="connsiteY3" fmla="*/ 299898 h 446317"/>
                <a:gd name="connsiteX4" fmla="*/ 8389 w 333389"/>
                <a:gd name="connsiteY4" fmla="*/ 358563 h 446317"/>
                <a:gd name="connsiteX5" fmla="*/ 167230 w 333389"/>
                <a:gd name="connsiteY5" fmla="*/ 443279 h 446317"/>
                <a:gd name="connsiteX6" fmla="*/ 301504 w 333389"/>
                <a:gd name="connsiteY6" fmla="*/ 312393 h 446317"/>
                <a:gd name="connsiteX7" fmla="*/ 315269 w 333389"/>
                <a:gd name="connsiteY7" fmla="*/ 223231 h 446317"/>
                <a:gd name="connsiteX8" fmla="*/ 325012 w 333389"/>
                <a:gd name="connsiteY8" fmla="*/ 110136 h 446317"/>
                <a:gd name="connsiteX9" fmla="*/ 333272 w 333389"/>
                <a:gd name="connsiteY9" fmla="*/ 6 h 446317"/>
                <a:gd name="connsiteX10" fmla="*/ 174007 w 333389"/>
                <a:gd name="connsiteY10" fmla="*/ 82604 h 44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389" h="446317">
                  <a:moveTo>
                    <a:pt x="174007" y="82604"/>
                  </a:moveTo>
                  <a:cubicBezTo>
                    <a:pt x="137876" y="100182"/>
                    <a:pt x="103651" y="121488"/>
                    <a:pt x="71925" y="146140"/>
                  </a:cubicBezTo>
                  <a:cubicBezTo>
                    <a:pt x="39967" y="170982"/>
                    <a:pt x="16669" y="205313"/>
                    <a:pt x="5423" y="244197"/>
                  </a:cubicBezTo>
                  <a:cubicBezTo>
                    <a:pt x="1336" y="262475"/>
                    <a:pt x="-443" y="281176"/>
                    <a:pt x="129" y="299898"/>
                  </a:cubicBezTo>
                  <a:cubicBezTo>
                    <a:pt x="-125" y="319764"/>
                    <a:pt x="2649" y="339545"/>
                    <a:pt x="8389" y="358563"/>
                  </a:cubicBezTo>
                  <a:cubicBezTo>
                    <a:pt x="33761" y="421613"/>
                    <a:pt x="100728" y="457341"/>
                    <a:pt x="167230" y="443279"/>
                  </a:cubicBezTo>
                  <a:cubicBezTo>
                    <a:pt x="232269" y="426992"/>
                    <a:pt x="283544" y="377010"/>
                    <a:pt x="301504" y="312393"/>
                  </a:cubicBezTo>
                  <a:cubicBezTo>
                    <a:pt x="309170" y="283230"/>
                    <a:pt x="313786" y="253347"/>
                    <a:pt x="315269" y="223231"/>
                  </a:cubicBezTo>
                  <a:cubicBezTo>
                    <a:pt x="318658" y="185532"/>
                    <a:pt x="321835" y="147834"/>
                    <a:pt x="325012" y="110136"/>
                  </a:cubicBezTo>
                  <a:cubicBezTo>
                    <a:pt x="331323" y="73772"/>
                    <a:pt x="334097" y="36900"/>
                    <a:pt x="333272" y="6"/>
                  </a:cubicBezTo>
                  <a:cubicBezTo>
                    <a:pt x="279053" y="17161"/>
                    <a:pt x="224625" y="55918"/>
                    <a:pt x="174007" y="82604"/>
                  </a:cubicBezTo>
                  <a:close/>
                </a:path>
              </a:pathLst>
            </a:custGeom>
            <a:solidFill>
              <a:srgbClr val="FFFFFF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A97BEF83-F436-E291-063A-84942B3E2A82}"/>
                </a:ext>
              </a:extLst>
            </p:cNvPr>
            <p:cNvSpPr/>
            <p:nvPr/>
          </p:nvSpPr>
          <p:spPr>
            <a:xfrm>
              <a:off x="11095145" y="5253890"/>
              <a:ext cx="225860" cy="401630"/>
            </a:xfrm>
            <a:custGeom>
              <a:avLst/>
              <a:gdLst>
                <a:gd name="connsiteX0" fmla="*/ 224308 w 225860"/>
                <a:gd name="connsiteY0" fmla="*/ 383065 h 401630"/>
                <a:gd name="connsiteX1" fmla="*/ 105918 w 225860"/>
                <a:gd name="connsiteY1" fmla="*/ 401490 h 401630"/>
                <a:gd name="connsiteX2" fmla="*/ 24 w 225860"/>
                <a:gd name="connsiteY2" fmla="*/ 351508 h 401630"/>
                <a:gd name="connsiteX3" fmla="*/ 67373 w 225860"/>
                <a:gd name="connsiteY3" fmla="*/ 177842 h 401630"/>
                <a:gd name="connsiteX4" fmla="*/ 92364 w 225860"/>
                <a:gd name="connsiteY4" fmla="*/ 117906 h 401630"/>
                <a:gd name="connsiteX5" fmla="*/ 130486 w 225860"/>
                <a:gd name="connsiteY5" fmla="*/ 29166 h 401630"/>
                <a:gd name="connsiteX6" fmla="*/ 159713 w 225860"/>
                <a:gd name="connsiteY6" fmla="*/ 10317 h 401630"/>
                <a:gd name="connsiteX7" fmla="*/ 177291 w 225860"/>
                <a:gd name="connsiteY7" fmla="*/ 81902 h 401630"/>
                <a:gd name="connsiteX8" fmla="*/ 186398 w 225860"/>
                <a:gd name="connsiteY8" fmla="*/ 126589 h 401630"/>
                <a:gd name="connsiteX9" fmla="*/ 224308 w 225860"/>
                <a:gd name="connsiteY9" fmla="*/ 383065 h 4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860" h="401630">
                  <a:moveTo>
                    <a:pt x="224308" y="383065"/>
                  </a:moveTo>
                  <a:cubicBezTo>
                    <a:pt x="186313" y="396449"/>
                    <a:pt x="146179" y="402697"/>
                    <a:pt x="105918" y="401490"/>
                  </a:cubicBezTo>
                  <a:cubicBezTo>
                    <a:pt x="65425" y="399351"/>
                    <a:pt x="27408" y="381413"/>
                    <a:pt x="24" y="351508"/>
                  </a:cubicBezTo>
                  <a:cubicBezTo>
                    <a:pt x="21203" y="293054"/>
                    <a:pt x="44077" y="235024"/>
                    <a:pt x="67373" y="177842"/>
                  </a:cubicBezTo>
                  <a:cubicBezTo>
                    <a:pt x="75421" y="157722"/>
                    <a:pt x="83681" y="137814"/>
                    <a:pt x="92364" y="117906"/>
                  </a:cubicBezTo>
                  <a:cubicBezTo>
                    <a:pt x="104648" y="88255"/>
                    <a:pt x="117567" y="58605"/>
                    <a:pt x="130486" y="29166"/>
                  </a:cubicBezTo>
                  <a:cubicBezTo>
                    <a:pt x="140016" y="7988"/>
                    <a:pt x="144464" y="-13191"/>
                    <a:pt x="159713" y="10317"/>
                  </a:cubicBezTo>
                  <a:cubicBezTo>
                    <a:pt x="168904" y="33233"/>
                    <a:pt x="174834" y="57334"/>
                    <a:pt x="177291" y="81902"/>
                  </a:cubicBezTo>
                  <a:lnTo>
                    <a:pt x="186398" y="126589"/>
                  </a:lnTo>
                  <a:cubicBezTo>
                    <a:pt x="202282" y="210669"/>
                    <a:pt x="233203" y="380099"/>
                    <a:pt x="224308" y="383065"/>
                  </a:cubicBezTo>
                  <a:close/>
                </a:path>
              </a:pathLst>
            </a:custGeom>
            <a:solidFill>
              <a:srgbClr val="FCC57C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5AFB5DF2-8F48-0B81-221E-DEDC4D2906B0}"/>
                </a:ext>
              </a:extLst>
            </p:cNvPr>
            <p:cNvSpPr/>
            <p:nvPr/>
          </p:nvSpPr>
          <p:spPr>
            <a:xfrm>
              <a:off x="11084344" y="5590381"/>
              <a:ext cx="239744" cy="738690"/>
            </a:xfrm>
            <a:custGeom>
              <a:avLst/>
              <a:gdLst>
                <a:gd name="connsiteX0" fmla="*/ 227061 w 239744"/>
                <a:gd name="connsiteY0" fmla="*/ 738697 h 738690"/>
                <a:gd name="connsiteX1" fmla="*/ 24 w 239744"/>
                <a:gd name="connsiteY1" fmla="*/ 660123 h 738690"/>
                <a:gd name="connsiteX2" fmla="*/ 24 w 239744"/>
                <a:gd name="connsiteY2" fmla="*/ 492175 h 738690"/>
                <a:gd name="connsiteX3" fmla="*/ 24 w 239744"/>
                <a:gd name="connsiteY3" fmla="*/ 455748 h 738690"/>
                <a:gd name="connsiteX4" fmla="*/ 7226 w 239744"/>
                <a:gd name="connsiteY4" fmla="*/ 24759 h 738690"/>
                <a:gd name="connsiteX5" fmla="*/ 64408 w 239744"/>
                <a:gd name="connsiteY5" fmla="*/ 20947 h 738690"/>
                <a:gd name="connsiteX6" fmla="*/ 239768 w 239744"/>
                <a:gd name="connsiteY6" fmla="*/ 49327 h 738690"/>
                <a:gd name="connsiteX7" fmla="*/ 229814 w 239744"/>
                <a:gd name="connsiteY7" fmla="*/ 446006 h 738690"/>
                <a:gd name="connsiteX8" fmla="*/ 226214 w 239744"/>
                <a:gd name="connsiteY8" fmla="*/ 677490 h 738690"/>
                <a:gd name="connsiteX9" fmla="*/ 227061 w 239744"/>
                <a:gd name="connsiteY9" fmla="*/ 738697 h 73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9744" h="738690">
                  <a:moveTo>
                    <a:pt x="227061" y="738697"/>
                  </a:moveTo>
                  <a:cubicBezTo>
                    <a:pt x="148594" y="721373"/>
                    <a:pt x="72413" y="695005"/>
                    <a:pt x="24" y="660123"/>
                  </a:cubicBezTo>
                  <a:cubicBezTo>
                    <a:pt x="24" y="604211"/>
                    <a:pt x="24" y="548088"/>
                    <a:pt x="24" y="492175"/>
                  </a:cubicBezTo>
                  <a:lnTo>
                    <a:pt x="24" y="455748"/>
                  </a:lnTo>
                  <a:cubicBezTo>
                    <a:pt x="1084" y="325075"/>
                    <a:pt x="5319" y="144843"/>
                    <a:pt x="7226" y="24759"/>
                  </a:cubicBezTo>
                  <a:cubicBezTo>
                    <a:pt x="7226" y="-25011"/>
                    <a:pt x="12732" y="14594"/>
                    <a:pt x="64408" y="20947"/>
                  </a:cubicBezTo>
                  <a:cubicBezTo>
                    <a:pt x="79021" y="22642"/>
                    <a:pt x="239768" y="47209"/>
                    <a:pt x="239768" y="49327"/>
                  </a:cubicBezTo>
                  <a:cubicBezTo>
                    <a:pt x="238074" y="182965"/>
                    <a:pt x="232991" y="314486"/>
                    <a:pt x="229814" y="446006"/>
                  </a:cubicBezTo>
                  <a:cubicBezTo>
                    <a:pt x="227696" y="523097"/>
                    <a:pt x="226214" y="599975"/>
                    <a:pt x="226214" y="677490"/>
                  </a:cubicBezTo>
                  <a:cubicBezTo>
                    <a:pt x="226002" y="697822"/>
                    <a:pt x="227485" y="718365"/>
                    <a:pt x="227061" y="738697"/>
                  </a:cubicBezTo>
                  <a:close/>
                </a:path>
              </a:pathLst>
            </a:custGeom>
            <a:solidFill>
              <a:srgbClr val="FFE21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8FB2894B-6BCB-FD01-5D05-000E9289157D}"/>
                </a:ext>
              </a:extLst>
            </p:cNvPr>
            <p:cNvSpPr/>
            <p:nvPr/>
          </p:nvSpPr>
          <p:spPr>
            <a:xfrm>
              <a:off x="11222579" y="6475465"/>
              <a:ext cx="482620" cy="524134"/>
            </a:xfrm>
            <a:custGeom>
              <a:avLst/>
              <a:gdLst>
                <a:gd name="connsiteX0" fmla="*/ 352079 w 482620"/>
                <a:gd name="connsiteY0" fmla="*/ 191414 h 524134"/>
                <a:gd name="connsiteX1" fmla="*/ 289813 w 482620"/>
                <a:gd name="connsiteY1" fmla="*/ 352585 h 524134"/>
                <a:gd name="connsiteX2" fmla="*/ 56847 w 482620"/>
                <a:gd name="connsiteY2" fmla="*/ 423958 h 524134"/>
                <a:gd name="connsiteX3" fmla="*/ 87 w 482620"/>
                <a:gd name="connsiteY3" fmla="*/ 464197 h 524134"/>
                <a:gd name="connsiteX4" fmla="*/ 46681 w 482620"/>
                <a:gd name="connsiteY4" fmla="*/ 500837 h 524134"/>
                <a:gd name="connsiteX5" fmla="*/ 207851 w 482620"/>
                <a:gd name="connsiteY5" fmla="*/ 524134 h 524134"/>
                <a:gd name="connsiteX6" fmla="*/ 356103 w 482620"/>
                <a:gd name="connsiteY6" fmla="*/ 464833 h 524134"/>
                <a:gd name="connsiteX7" fmla="*/ 416675 w 482620"/>
                <a:gd name="connsiteY7" fmla="*/ 354915 h 524134"/>
                <a:gd name="connsiteX8" fmla="*/ 481270 w 482620"/>
                <a:gd name="connsiteY8" fmla="*/ 74508 h 524134"/>
                <a:gd name="connsiteX9" fmla="*/ 396555 w 482620"/>
                <a:gd name="connsiteY9" fmla="*/ 13937 h 524134"/>
                <a:gd name="connsiteX10" fmla="*/ 352079 w 482620"/>
                <a:gd name="connsiteY10" fmla="*/ 191414 h 52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2620" h="524134">
                  <a:moveTo>
                    <a:pt x="352079" y="191414"/>
                  </a:moveTo>
                  <a:cubicBezTo>
                    <a:pt x="345091" y="249656"/>
                    <a:pt x="330900" y="310863"/>
                    <a:pt x="289813" y="352585"/>
                  </a:cubicBezTo>
                  <a:cubicBezTo>
                    <a:pt x="231571" y="411886"/>
                    <a:pt x="139232" y="416122"/>
                    <a:pt x="56847" y="423958"/>
                  </a:cubicBezTo>
                  <a:cubicBezTo>
                    <a:pt x="31220" y="426711"/>
                    <a:pt x="-1607" y="438571"/>
                    <a:pt x="87" y="464197"/>
                  </a:cubicBezTo>
                  <a:cubicBezTo>
                    <a:pt x="1570" y="485376"/>
                    <a:pt x="26137" y="495542"/>
                    <a:pt x="46681" y="500837"/>
                  </a:cubicBezTo>
                  <a:cubicBezTo>
                    <a:pt x="98951" y="516552"/>
                    <a:pt x="153274" y="524409"/>
                    <a:pt x="207851" y="524134"/>
                  </a:cubicBezTo>
                  <a:cubicBezTo>
                    <a:pt x="262958" y="523625"/>
                    <a:pt x="315864" y="502468"/>
                    <a:pt x="356103" y="464833"/>
                  </a:cubicBezTo>
                  <a:cubicBezTo>
                    <a:pt x="384186" y="433149"/>
                    <a:pt x="404878" y="395600"/>
                    <a:pt x="416675" y="354915"/>
                  </a:cubicBezTo>
                  <a:cubicBezTo>
                    <a:pt x="445393" y="263253"/>
                    <a:pt x="466995" y="169494"/>
                    <a:pt x="481270" y="74508"/>
                  </a:cubicBezTo>
                  <a:cubicBezTo>
                    <a:pt x="490801" y="20713"/>
                    <a:pt x="449502" y="-23550"/>
                    <a:pt x="396555" y="13937"/>
                  </a:cubicBezTo>
                  <a:cubicBezTo>
                    <a:pt x="350808" y="46551"/>
                    <a:pt x="358009" y="142068"/>
                    <a:pt x="352079" y="191414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AEDEC051-8FCE-22AD-DC83-F460D00444B4}"/>
                </a:ext>
              </a:extLst>
            </p:cNvPr>
            <p:cNvSpPr/>
            <p:nvPr/>
          </p:nvSpPr>
          <p:spPr>
            <a:xfrm>
              <a:off x="11863936" y="5512205"/>
              <a:ext cx="173666" cy="205645"/>
            </a:xfrm>
            <a:custGeom>
              <a:avLst/>
              <a:gdLst>
                <a:gd name="connsiteX0" fmla="*/ 173691 w 173666"/>
                <a:gd name="connsiteY0" fmla="*/ 6 h 205645"/>
                <a:gd name="connsiteX1" fmla="*/ 126249 w 173666"/>
                <a:gd name="connsiteY1" fmla="*/ 46811 h 205645"/>
                <a:gd name="connsiteX2" fmla="*/ 82621 w 173666"/>
                <a:gd name="connsiteY2" fmla="*/ 99758 h 205645"/>
                <a:gd name="connsiteX3" fmla="*/ 24 w 173666"/>
                <a:gd name="connsiteY3" fmla="*/ 205652 h 20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666" h="205645">
                  <a:moveTo>
                    <a:pt x="173691" y="6"/>
                  </a:moveTo>
                  <a:cubicBezTo>
                    <a:pt x="157383" y="15255"/>
                    <a:pt x="141286" y="30504"/>
                    <a:pt x="126249" y="46811"/>
                  </a:cubicBezTo>
                  <a:cubicBezTo>
                    <a:pt x="111213" y="63119"/>
                    <a:pt x="96600" y="81756"/>
                    <a:pt x="82621" y="99758"/>
                  </a:cubicBezTo>
                  <a:lnTo>
                    <a:pt x="24" y="205652"/>
                  </a:ln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id="{70B22931-9DA5-C79B-9CBE-79AC736CA465}"/>
                </a:ext>
              </a:extLst>
            </p:cNvPr>
            <p:cNvSpPr/>
            <p:nvPr/>
          </p:nvSpPr>
          <p:spPr>
            <a:xfrm>
              <a:off x="11916883" y="5509240"/>
              <a:ext cx="126224" cy="263887"/>
            </a:xfrm>
            <a:custGeom>
              <a:avLst/>
              <a:gdLst>
                <a:gd name="connsiteX0" fmla="*/ 85162 w 126224"/>
                <a:gd name="connsiteY0" fmla="*/ 263894 h 263887"/>
                <a:gd name="connsiteX1" fmla="*/ 104224 w 126224"/>
                <a:gd name="connsiteY1" fmla="*/ 123691 h 263887"/>
                <a:gd name="connsiteX2" fmla="*/ 116084 w 126224"/>
                <a:gd name="connsiteY2" fmla="*/ 54012 h 263887"/>
                <a:gd name="connsiteX3" fmla="*/ 126249 w 126224"/>
                <a:gd name="connsiteY3" fmla="*/ 6 h 263887"/>
                <a:gd name="connsiteX4" fmla="*/ 89610 w 126224"/>
                <a:gd name="connsiteY4" fmla="*/ 56130 h 263887"/>
                <a:gd name="connsiteX5" fmla="*/ 56359 w 126224"/>
                <a:gd name="connsiteY5" fmla="*/ 117337 h 263887"/>
                <a:gd name="connsiteX6" fmla="*/ 24 w 126224"/>
                <a:gd name="connsiteY6" fmla="*/ 245680 h 26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224" h="263887">
                  <a:moveTo>
                    <a:pt x="85162" y="263894"/>
                  </a:moveTo>
                  <a:cubicBezTo>
                    <a:pt x="90457" y="216877"/>
                    <a:pt x="96812" y="170284"/>
                    <a:pt x="104224" y="123691"/>
                  </a:cubicBezTo>
                  <a:cubicBezTo>
                    <a:pt x="107824" y="100394"/>
                    <a:pt x="111848" y="77097"/>
                    <a:pt x="116084" y="54012"/>
                  </a:cubicBezTo>
                  <a:cubicBezTo>
                    <a:pt x="121019" y="36328"/>
                    <a:pt x="124428" y="18262"/>
                    <a:pt x="126249" y="6"/>
                  </a:cubicBezTo>
                  <a:cubicBezTo>
                    <a:pt x="111827" y="17161"/>
                    <a:pt x="99522" y="36010"/>
                    <a:pt x="89610" y="56130"/>
                  </a:cubicBezTo>
                  <a:cubicBezTo>
                    <a:pt x="77750" y="76038"/>
                    <a:pt x="66737" y="96582"/>
                    <a:pt x="56359" y="117337"/>
                  </a:cubicBezTo>
                  <a:cubicBezTo>
                    <a:pt x="35181" y="159694"/>
                    <a:pt x="17179" y="202052"/>
                    <a:pt x="24" y="245680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:a16="http://schemas.microsoft.com/office/drawing/2014/main" id="{D51FA2FA-690B-1355-3C2C-65F424CEF6DC}"/>
                </a:ext>
              </a:extLst>
            </p:cNvPr>
            <p:cNvSpPr/>
            <p:nvPr/>
          </p:nvSpPr>
          <p:spPr>
            <a:xfrm>
              <a:off x="11187273" y="5253678"/>
              <a:ext cx="94033" cy="139378"/>
            </a:xfrm>
            <a:custGeom>
              <a:avLst/>
              <a:gdLst>
                <a:gd name="connsiteX0" fmla="*/ 94058 w 94033"/>
                <a:gd name="connsiteY0" fmla="*/ 126801 h 139378"/>
                <a:gd name="connsiteX1" fmla="*/ 89399 w 94033"/>
                <a:gd name="connsiteY1" fmla="*/ 128495 h 139378"/>
                <a:gd name="connsiteX2" fmla="*/ 50641 w 94033"/>
                <a:gd name="connsiteY2" fmla="*/ 139084 h 139378"/>
                <a:gd name="connsiteX3" fmla="*/ 24 w 94033"/>
                <a:gd name="connsiteY3" fmla="*/ 117906 h 139378"/>
                <a:gd name="connsiteX4" fmla="*/ 38146 w 94033"/>
                <a:gd name="connsiteY4" fmla="*/ 29166 h 139378"/>
                <a:gd name="connsiteX5" fmla="*/ 67373 w 94033"/>
                <a:gd name="connsiteY5" fmla="*/ 10317 h 139378"/>
                <a:gd name="connsiteX6" fmla="*/ 84951 w 94033"/>
                <a:gd name="connsiteY6" fmla="*/ 81902 h 13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033" h="139378">
                  <a:moveTo>
                    <a:pt x="94058" y="126801"/>
                  </a:moveTo>
                  <a:lnTo>
                    <a:pt x="89399" y="128495"/>
                  </a:lnTo>
                  <a:cubicBezTo>
                    <a:pt x="77073" y="133896"/>
                    <a:pt x="64005" y="137454"/>
                    <a:pt x="50641" y="139084"/>
                  </a:cubicBezTo>
                  <a:cubicBezTo>
                    <a:pt x="31263" y="141075"/>
                    <a:pt x="12202" y="133091"/>
                    <a:pt x="24" y="117906"/>
                  </a:cubicBezTo>
                  <a:cubicBezTo>
                    <a:pt x="12308" y="88255"/>
                    <a:pt x="25227" y="58605"/>
                    <a:pt x="38146" y="29166"/>
                  </a:cubicBezTo>
                  <a:cubicBezTo>
                    <a:pt x="47677" y="7988"/>
                    <a:pt x="52124" y="-13191"/>
                    <a:pt x="67373" y="10317"/>
                  </a:cubicBezTo>
                  <a:cubicBezTo>
                    <a:pt x="76564" y="33233"/>
                    <a:pt x="82495" y="57334"/>
                    <a:pt x="84951" y="81902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2" name="Freeform: Shape 201">
              <a:extLst>
                <a:ext uri="{FF2B5EF4-FFF2-40B4-BE49-F238E27FC236}">
                  <a16:creationId xmlns:a16="http://schemas.microsoft.com/office/drawing/2014/main" id="{DFAF9AB1-494C-B9CD-2879-6FCB65FA5B71}"/>
                </a:ext>
              </a:extLst>
            </p:cNvPr>
            <p:cNvSpPr/>
            <p:nvPr/>
          </p:nvSpPr>
          <p:spPr>
            <a:xfrm>
              <a:off x="11135220" y="5677366"/>
              <a:ext cx="73499" cy="537128"/>
            </a:xfrm>
            <a:custGeom>
              <a:avLst/>
              <a:gdLst>
                <a:gd name="connsiteX0" fmla="*/ 10991 w 73499"/>
                <a:gd name="connsiteY0" fmla="*/ 392060 h 537128"/>
                <a:gd name="connsiteX1" fmla="*/ 50383 w 73499"/>
                <a:gd name="connsiteY1" fmla="*/ 537134 h 537128"/>
                <a:gd name="connsiteX2" fmla="*/ 64785 w 73499"/>
                <a:gd name="connsiteY2" fmla="*/ 502190 h 537128"/>
                <a:gd name="connsiteX3" fmla="*/ 72198 w 73499"/>
                <a:gd name="connsiteY3" fmla="*/ 253127 h 537128"/>
                <a:gd name="connsiteX4" fmla="*/ 45935 w 73499"/>
                <a:gd name="connsiteY4" fmla="*/ 15501 h 537128"/>
                <a:gd name="connsiteX5" fmla="*/ 613 w 73499"/>
                <a:gd name="connsiteY5" fmla="*/ 120124 h 537128"/>
                <a:gd name="connsiteX6" fmla="*/ 10991 w 73499"/>
                <a:gd name="connsiteY6" fmla="*/ 392060 h 537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99" h="537128">
                  <a:moveTo>
                    <a:pt x="10991" y="392060"/>
                  </a:moveTo>
                  <a:cubicBezTo>
                    <a:pt x="13744" y="445007"/>
                    <a:pt x="19251" y="503460"/>
                    <a:pt x="50383" y="537134"/>
                  </a:cubicBezTo>
                  <a:cubicBezTo>
                    <a:pt x="60337" y="532687"/>
                    <a:pt x="63514" y="515956"/>
                    <a:pt x="64785" y="502190"/>
                  </a:cubicBezTo>
                  <a:cubicBezTo>
                    <a:pt x="72875" y="419422"/>
                    <a:pt x="75353" y="336211"/>
                    <a:pt x="72198" y="253127"/>
                  </a:cubicBezTo>
                  <a:cubicBezTo>
                    <a:pt x="70291" y="204839"/>
                    <a:pt x="74950" y="49387"/>
                    <a:pt x="45935" y="15501"/>
                  </a:cubicBezTo>
                  <a:cubicBezTo>
                    <a:pt x="-6588" y="-45495"/>
                    <a:pt x="-22" y="91320"/>
                    <a:pt x="613" y="120124"/>
                  </a:cubicBezTo>
                  <a:cubicBezTo>
                    <a:pt x="3155" y="210769"/>
                    <a:pt x="6543" y="300779"/>
                    <a:pt x="10991" y="392060"/>
                  </a:cubicBezTo>
                  <a:close/>
                </a:path>
              </a:pathLst>
            </a:custGeom>
            <a:solidFill>
              <a:srgbClr val="FFF0A4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3" name="Freeform: Shape 202">
              <a:extLst>
                <a:ext uri="{FF2B5EF4-FFF2-40B4-BE49-F238E27FC236}">
                  <a16:creationId xmlns:a16="http://schemas.microsoft.com/office/drawing/2014/main" id="{50CABB7C-2C01-F8F2-2231-3FFDA341FCD8}"/>
                </a:ext>
              </a:extLst>
            </p:cNvPr>
            <p:cNvSpPr/>
            <p:nvPr/>
          </p:nvSpPr>
          <p:spPr>
            <a:xfrm>
              <a:off x="11011730" y="6342516"/>
              <a:ext cx="471649" cy="184297"/>
            </a:xfrm>
            <a:custGeom>
              <a:avLst/>
              <a:gdLst>
                <a:gd name="connsiteX0" fmla="*/ 421242 w 471649"/>
                <a:gd name="connsiteY0" fmla="*/ 80383 h 184297"/>
                <a:gd name="connsiteX1" fmla="*/ 456187 w 471649"/>
                <a:gd name="connsiteY1" fmla="*/ 86313 h 184297"/>
                <a:gd name="connsiteX2" fmla="*/ 458094 w 471649"/>
                <a:gd name="connsiteY2" fmla="*/ 151968 h 184297"/>
                <a:gd name="connsiteX3" fmla="*/ 389051 w 471649"/>
                <a:gd name="connsiteY3" fmla="*/ 178653 h 184297"/>
                <a:gd name="connsiteX4" fmla="*/ 156083 w 471649"/>
                <a:gd name="connsiteY4" fmla="*/ 169758 h 184297"/>
                <a:gd name="connsiteX5" fmla="*/ 33882 w 471649"/>
                <a:gd name="connsiteY5" fmla="*/ 113634 h 184297"/>
                <a:gd name="connsiteX6" fmla="*/ 13762 w 471649"/>
                <a:gd name="connsiteY6" fmla="*/ 9434 h 184297"/>
                <a:gd name="connsiteX7" fmla="*/ 128763 w 471649"/>
                <a:gd name="connsiteY7" fmla="*/ 33154 h 184297"/>
                <a:gd name="connsiteX8" fmla="*/ 421242 w 471649"/>
                <a:gd name="connsiteY8" fmla="*/ 80383 h 18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1649" h="184297">
                  <a:moveTo>
                    <a:pt x="421242" y="80383"/>
                  </a:moveTo>
                  <a:cubicBezTo>
                    <a:pt x="433208" y="79070"/>
                    <a:pt x="445322" y="81125"/>
                    <a:pt x="456187" y="86313"/>
                  </a:cubicBezTo>
                  <a:cubicBezTo>
                    <a:pt x="477366" y="99233"/>
                    <a:pt x="475671" y="133966"/>
                    <a:pt x="458094" y="151968"/>
                  </a:cubicBezTo>
                  <a:cubicBezTo>
                    <a:pt x="438714" y="168339"/>
                    <a:pt x="414401" y="177742"/>
                    <a:pt x="389051" y="178653"/>
                  </a:cubicBezTo>
                  <a:cubicBezTo>
                    <a:pt x="311430" y="188480"/>
                    <a:pt x="232730" y="185473"/>
                    <a:pt x="156083" y="169758"/>
                  </a:cubicBezTo>
                  <a:cubicBezTo>
                    <a:pt x="110761" y="163319"/>
                    <a:pt x="68297" y="143814"/>
                    <a:pt x="33882" y="113634"/>
                  </a:cubicBezTo>
                  <a:cubicBezTo>
                    <a:pt x="11009" y="90549"/>
                    <a:pt x="-17371" y="36543"/>
                    <a:pt x="13762" y="9434"/>
                  </a:cubicBezTo>
                  <a:cubicBezTo>
                    <a:pt x="44895" y="-17675"/>
                    <a:pt x="98477" y="21083"/>
                    <a:pt x="128763" y="33154"/>
                  </a:cubicBezTo>
                  <a:cubicBezTo>
                    <a:pt x="222246" y="67803"/>
                    <a:pt x="321596" y="83835"/>
                    <a:pt x="421242" y="80383"/>
                  </a:cubicBezTo>
                  <a:close/>
                </a:path>
              </a:pathLst>
            </a:custGeom>
            <a:solidFill>
              <a:srgbClr val="50AD9F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04" name="TextBox 203">
            <a:extLst>
              <a:ext uri="{FF2B5EF4-FFF2-40B4-BE49-F238E27FC236}">
                <a16:creationId xmlns:a16="http://schemas.microsoft.com/office/drawing/2014/main" id="{628CCF18-41DA-D680-CDAE-1E2A937E6158}"/>
              </a:ext>
            </a:extLst>
          </p:cNvPr>
          <p:cNvSpPr txBox="1"/>
          <p:nvPr/>
        </p:nvSpPr>
        <p:spPr>
          <a:xfrm>
            <a:off x="492562" y="3375385"/>
            <a:ext cx="11154998" cy="2207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en-US" sz="320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Sắp xếp theo thứ tự số khẩu trang may được trong một ngày từ nhiều nhất đến ít nhất là</a:t>
            </a:r>
            <a:r>
              <a:rPr lang="en-US" sz="320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:………………………….………………</a:t>
            </a:r>
          </a:p>
          <a:p>
            <a:pPr>
              <a:lnSpc>
                <a:spcPct val="150000"/>
              </a:lnSpc>
            </a:pPr>
            <a:r>
              <a:rPr lang="en-US" sz="320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…………………………………………………………….……….</a:t>
            </a:r>
          </a:p>
        </p:txBody>
      </p:sp>
      <p:sp>
        <p:nvSpPr>
          <p:cNvPr id="205" name="TextBox 204">
            <a:extLst>
              <a:ext uri="{FF2B5EF4-FFF2-40B4-BE49-F238E27FC236}">
                <a16:creationId xmlns:a16="http://schemas.microsoft.com/office/drawing/2014/main" id="{CA1C4EF0-F772-CD51-9D36-E65E49A1319F}"/>
              </a:ext>
            </a:extLst>
          </p:cNvPr>
          <p:cNvSpPr txBox="1"/>
          <p:nvPr/>
        </p:nvSpPr>
        <p:spPr>
          <a:xfrm>
            <a:off x="5249509" y="4177165"/>
            <a:ext cx="4856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Công ty Thăng Long,</a:t>
            </a:r>
          </a:p>
        </p:txBody>
      </p:sp>
      <p:sp>
        <p:nvSpPr>
          <p:cNvPr id="206" name="TextBox 205">
            <a:extLst>
              <a:ext uri="{FF2B5EF4-FFF2-40B4-BE49-F238E27FC236}">
                <a16:creationId xmlns:a16="http://schemas.microsoft.com/office/drawing/2014/main" id="{3F2132E0-3C49-99B6-CA8D-106B33BDEB8E}"/>
              </a:ext>
            </a:extLst>
          </p:cNvPr>
          <p:cNvSpPr txBox="1"/>
          <p:nvPr/>
        </p:nvSpPr>
        <p:spPr>
          <a:xfrm>
            <a:off x="544440" y="4865765"/>
            <a:ext cx="357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Công ty Hồng Hà,</a:t>
            </a:r>
          </a:p>
        </p:txBody>
      </p:sp>
      <p:sp>
        <p:nvSpPr>
          <p:cNvPr id="207" name="TextBox 206">
            <a:extLst>
              <a:ext uri="{FF2B5EF4-FFF2-40B4-BE49-F238E27FC236}">
                <a16:creationId xmlns:a16="http://schemas.microsoft.com/office/drawing/2014/main" id="{B7CF8DAD-F1C0-6841-31BB-BA426967A543}"/>
              </a:ext>
            </a:extLst>
          </p:cNvPr>
          <p:cNvSpPr txBox="1"/>
          <p:nvPr/>
        </p:nvSpPr>
        <p:spPr>
          <a:xfrm>
            <a:off x="4123439" y="4865765"/>
            <a:ext cx="361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Công ty Hòa Bình,</a:t>
            </a:r>
          </a:p>
        </p:txBody>
      </p:sp>
      <p:sp>
        <p:nvSpPr>
          <p:cNvPr id="208" name="TextBox 207">
            <a:extLst>
              <a:ext uri="{FF2B5EF4-FFF2-40B4-BE49-F238E27FC236}">
                <a16:creationId xmlns:a16="http://schemas.microsoft.com/office/drawing/2014/main" id="{DEDC630B-1948-DF16-2FB0-8AD9942BFAC4}"/>
              </a:ext>
            </a:extLst>
          </p:cNvPr>
          <p:cNvSpPr txBox="1"/>
          <p:nvPr/>
        </p:nvSpPr>
        <p:spPr>
          <a:xfrm>
            <a:off x="7720785" y="4878216"/>
            <a:ext cx="361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Công ty Cửu Long.</a:t>
            </a:r>
          </a:p>
        </p:txBody>
      </p:sp>
    </p:spTree>
    <p:extLst>
      <p:ext uri="{BB962C8B-B14F-4D97-AF65-F5344CB8AC3E}">
        <p14:creationId xmlns:p14="http://schemas.microsoft.com/office/powerpoint/2010/main" val="3986047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" grpId="0"/>
      <p:bldP spid="205" grpId="0"/>
      <p:bldP spid="206" grpId="0"/>
      <p:bldP spid="207" grpId="0"/>
      <p:bldP spid="20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4386;p6">
            <a:extLst>
              <a:ext uri="{FF2B5EF4-FFF2-40B4-BE49-F238E27FC236}">
                <a16:creationId xmlns:a16="http://schemas.microsoft.com/office/drawing/2014/main" id="{6B964642-2FC9-CAE6-8D9A-F9BF50B4E456}"/>
              </a:ext>
            </a:extLst>
          </p:cNvPr>
          <p:cNvGrpSpPr/>
          <p:nvPr/>
        </p:nvGrpSpPr>
        <p:grpSpPr>
          <a:xfrm>
            <a:off x="497021" y="619488"/>
            <a:ext cx="9233711" cy="1114518"/>
            <a:chOff x="1167577" y="1464304"/>
            <a:chExt cx="9233711" cy="1114518"/>
          </a:xfrm>
        </p:grpSpPr>
        <p:sp>
          <p:nvSpPr>
            <p:cNvPr id="3" name="Google Shape;4387;p6">
              <a:extLst>
                <a:ext uri="{FF2B5EF4-FFF2-40B4-BE49-F238E27FC236}">
                  <a16:creationId xmlns:a16="http://schemas.microsoft.com/office/drawing/2014/main" id="{22C36D83-0B7A-403A-598C-EBC0814EA667}"/>
                </a:ext>
              </a:extLst>
            </p:cNvPr>
            <p:cNvSpPr txBox="1"/>
            <p:nvPr/>
          </p:nvSpPr>
          <p:spPr>
            <a:xfrm>
              <a:off x="1776220" y="1501644"/>
              <a:ext cx="8625068" cy="10771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r>
                <a:rPr lang="en-US" sz="3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Viết mỗi số 8 327, 9 015, 25 468, 46 109, 62 340 thành tổng (theo mẫu).</a:t>
              </a:r>
              <a:endPara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" name="Google Shape;4388;p6">
              <a:extLst>
                <a:ext uri="{FF2B5EF4-FFF2-40B4-BE49-F238E27FC236}">
                  <a16:creationId xmlns:a16="http://schemas.microsoft.com/office/drawing/2014/main" id="{9D2B5C40-884A-3CFA-1567-686420E1F297}"/>
                </a:ext>
              </a:extLst>
            </p:cNvPr>
            <p:cNvSpPr/>
            <p:nvPr/>
          </p:nvSpPr>
          <p:spPr>
            <a:xfrm>
              <a:off x="1167577" y="1464304"/>
              <a:ext cx="570588" cy="570588"/>
            </a:xfrm>
            <a:prstGeom prst="ellipse">
              <a:avLst/>
            </a:prstGeom>
            <a:solidFill>
              <a:srgbClr val="AA26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sz="4000" b="1">
                  <a:solidFill>
                    <a:schemeClr val="lt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2</a:t>
              </a:r>
              <a:endParaRPr sz="20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5E88BE8E-FB1A-3AA9-007F-4305D3134E75}"/>
              </a:ext>
            </a:extLst>
          </p:cNvPr>
          <p:cNvSpPr/>
          <p:nvPr/>
        </p:nvSpPr>
        <p:spPr>
          <a:xfrm flipH="1">
            <a:off x="9667232" y="1"/>
            <a:ext cx="2509687" cy="1472634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A7E8FF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C3D7F14-DB23-6A26-76FC-F2B152BBEE0B}"/>
              </a:ext>
            </a:extLst>
          </p:cNvPr>
          <p:cNvGrpSpPr/>
          <p:nvPr/>
        </p:nvGrpSpPr>
        <p:grpSpPr>
          <a:xfrm flipH="1">
            <a:off x="11667617" y="660990"/>
            <a:ext cx="161663" cy="293066"/>
            <a:chOff x="302574" y="1965169"/>
            <a:chExt cx="161663" cy="293066"/>
          </a:xfrm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78F1C10D-5C52-E38C-453E-726F41107774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C69FC964-69BE-EF0F-FB40-561DF49286D9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5F28468-1754-AC26-23AC-5B6AE21C4941}"/>
              </a:ext>
            </a:extLst>
          </p:cNvPr>
          <p:cNvGrpSpPr/>
          <p:nvPr/>
        </p:nvGrpSpPr>
        <p:grpSpPr>
          <a:xfrm flipH="1">
            <a:off x="10775023" y="448892"/>
            <a:ext cx="1369514" cy="885063"/>
            <a:chOff x="304495" y="624348"/>
            <a:chExt cx="1369514" cy="885063"/>
          </a:xfrm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F1E04E19-B3A2-782A-8FAE-CBB95267BFC9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631EDC16-507C-8629-7057-73332D73CB68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D83B7D1A-0532-84DA-78D6-0570B1249DA9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FFD63D08-5D27-896A-B218-7D9082318D65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5FAA08BD-F521-6602-1A04-EF2CA7517790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843A4266-3EC0-F3C6-EC53-BEC88EF05059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DBDBB93E-5040-A662-62D5-126ADAA8CF6A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018B0289-4124-EFD9-D127-1DF304C987E1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190A01AE-0E01-2EE7-2B7D-CDF68FA46BB4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B0DF2B56-02B0-B5E5-F14D-7BB46983BB21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ED5862CE-2955-7337-B669-141B0E06E525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F1041FDF-B639-1FDD-A0B1-C28996DD52BC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067186A3-76E0-82EF-508A-F0919A0C76E5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EAC7E0CD-48EA-3A8A-4A42-647643D27999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10FD354B-800C-1028-3C56-041C7C98D793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81AC9AB3-DC83-2488-B2A1-826EB03540F0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FB6BD691-4A27-6D7E-D9B8-6BC06B955100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BBF42632-0D21-BA2B-125B-B48EECA111C9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02059088-3E8E-5911-052D-B2C16782196F}"/>
              </a:ext>
            </a:extLst>
          </p:cNvPr>
          <p:cNvGrpSpPr/>
          <p:nvPr/>
        </p:nvGrpSpPr>
        <p:grpSpPr>
          <a:xfrm flipH="1">
            <a:off x="10439392" y="169854"/>
            <a:ext cx="801825" cy="411081"/>
            <a:chOff x="772158" y="169853"/>
            <a:chExt cx="801825" cy="411081"/>
          </a:xfrm>
        </p:grpSpPr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57937380-28AD-0436-1C87-54F78F0E4390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3CC32416-D6C9-B939-78DC-B059EFAD31F3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71FB1764-92C0-4F01-E746-F8720CCAF512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07B86160-FF9B-AFAB-E094-6C2041F4E1AD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3A927D83-6218-3E43-7ED4-15C604471124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035C40D4-2DAD-427D-F9AF-F9E48497840D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0E85EDC6-5CF0-A2BB-9E2C-6DED153791A0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722EA2E6-2EFF-9481-CB50-0B5496EDA401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1FE2948A-AD2A-6CBC-B065-B0EC5775E9DF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B675F571-6598-C038-3773-BF3F821EBA6B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1C9B4A80-A661-E1B1-0748-02008891E8BA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E8A26D24-65A7-46DC-EA2D-F8142DC93440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B9266830-0EB1-0E07-1013-501CF73DEB17}"/>
              </a:ext>
            </a:extLst>
          </p:cNvPr>
          <p:cNvSpPr/>
          <p:nvPr/>
        </p:nvSpPr>
        <p:spPr>
          <a:xfrm rot="16200000">
            <a:off x="-795769" y="5128851"/>
            <a:ext cx="2552700" cy="905597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9328CB2D-E7D5-614C-1BEA-8B83BD5CB004}"/>
              </a:ext>
            </a:extLst>
          </p:cNvPr>
          <p:cNvGrpSpPr/>
          <p:nvPr/>
        </p:nvGrpSpPr>
        <p:grpSpPr>
          <a:xfrm rot="15436952">
            <a:off x="362551" y="6204388"/>
            <a:ext cx="294340" cy="395905"/>
            <a:chOff x="302574" y="1965169"/>
            <a:chExt cx="161663" cy="293066"/>
          </a:xfrm>
        </p:grpSpPr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84AAC215-2C25-38FF-9DDD-86121EECF398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288B7D54-897B-1146-89A6-457616539ED8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43AF55AF-660A-EFD1-0E36-69C765E479D1}"/>
              </a:ext>
            </a:extLst>
          </p:cNvPr>
          <p:cNvGrpSpPr/>
          <p:nvPr/>
        </p:nvGrpSpPr>
        <p:grpSpPr>
          <a:xfrm rot="16200000">
            <a:off x="459706" y="4893526"/>
            <a:ext cx="262920" cy="221170"/>
            <a:chOff x="2485806" y="193480"/>
            <a:chExt cx="258490" cy="315953"/>
          </a:xfrm>
        </p:grpSpPr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11A416A0-DB39-D8DB-4122-BC982D731C4B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00B0F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91E8775A-3191-ED5B-7C65-489935429006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00B0F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93" name="Rectangle 92">
            <a:extLst>
              <a:ext uri="{FF2B5EF4-FFF2-40B4-BE49-F238E27FC236}">
                <a16:creationId xmlns:a16="http://schemas.microsoft.com/office/drawing/2014/main" id="{8122BB04-6588-6FBF-9A6A-65B6BED29628}"/>
              </a:ext>
            </a:extLst>
          </p:cNvPr>
          <p:cNvSpPr/>
          <p:nvPr/>
        </p:nvSpPr>
        <p:spPr>
          <a:xfrm>
            <a:off x="2964910" y="1734006"/>
            <a:ext cx="6262180" cy="78669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996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Mẫu</a:t>
            </a:r>
            <a:r>
              <a:rPr lang="en-US" sz="2996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: 7 546 = 7 000 + 500 + 40 +6</a:t>
            </a:r>
          </a:p>
        </p:txBody>
      </p:sp>
      <p:grpSp>
        <p:nvGrpSpPr>
          <p:cNvPr id="94" name="Group 93">
            <a:extLst>
              <a:ext uri="{FF2B5EF4-FFF2-40B4-BE49-F238E27FC236}">
                <a16:creationId xmlns:a16="http://schemas.microsoft.com/office/drawing/2014/main" id="{9AD110A2-611D-8AF2-F557-A73F7A31510C}"/>
              </a:ext>
            </a:extLst>
          </p:cNvPr>
          <p:cNvGrpSpPr/>
          <p:nvPr/>
        </p:nvGrpSpPr>
        <p:grpSpPr>
          <a:xfrm>
            <a:off x="1040325" y="2861984"/>
            <a:ext cx="10443167" cy="4301685"/>
            <a:chOff x="594084" y="3308784"/>
            <a:chExt cx="10997608" cy="4809685"/>
          </a:xfrm>
        </p:grpSpPr>
        <p:pic>
          <p:nvPicPr>
            <p:cNvPr id="95" name="Picture 94" descr="E:\DT\Phần mềm\LuyenChuTieuHoc-2.8 (1)\LuyenChuTieuHoc-2.8\LuyenChuTieuHoc\Ảnh dòng kẻ sẵn cho môn toán\Dòng kẻ đen - 11 dòng - 15 ô.png">
              <a:extLst>
                <a:ext uri="{FF2B5EF4-FFF2-40B4-BE49-F238E27FC236}">
                  <a16:creationId xmlns:a16="http://schemas.microsoft.com/office/drawing/2014/main" id="{F831F533-3BE2-C73D-3521-6D16BFA4152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361" b="40577"/>
            <a:stretch/>
          </p:blipFill>
          <p:spPr bwMode="auto">
            <a:xfrm>
              <a:off x="631064" y="3350706"/>
              <a:ext cx="10960628" cy="476776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BFD4B8D2-B01E-8CF7-D266-871390F3C46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4084" y="3308784"/>
              <a:ext cx="51578" cy="480968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7" name="Rectangle 96">
            <a:extLst>
              <a:ext uri="{FF2B5EF4-FFF2-40B4-BE49-F238E27FC236}">
                <a16:creationId xmlns:a16="http://schemas.microsoft.com/office/drawing/2014/main" id="{19ED431F-C840-07E7-FC75-46D50819588E}"/>
              </a:ext>
            </a:extLst>
          </p:cNvPr>
          <p:cNvSpPr/>
          <p:nvPr/>
        </p:nvSpPr>
        <p:spPr>
          <a:xfrm>
            <a:off x="1665595" y="3112145"/>
            <a:ext cx="5845571" cy="5740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8 327 = 8 000 + 300 + 20 +7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74D05747-099C-B9FB-112D-5D4E388A227C}"/>
              </a:ext>
            </a:extLst>
          </p:cNvPr>
          <p:cNvSpPr/>
          <p:nvPr/>
        </p:nvSpPr>
        <p:spPr>
          <a:xfrm>
            <a:off x="1665595" y="3750552"/>
            <a:ext cx="4738112" cy="5740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9 015 = 9 000 + 10 +5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498D1C59-A21C-4F07-D021-51C318A51B01}"/>
              </a:ext>
            </a:extLst>
          </p:cNvPr>
          <p:cNvSpPr/>
          <p:nvPr/>
        </p:nvSpPr>
        <p:spPr>
          <a:xfrm>
            <a:off x="1665595" y="4403199"/>
            <a:ext cx="8664555" cy="5740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25 468 = 20 000 +7 000 + 500 + 40 +6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6FD5D901-D52A-2FEF-4412-DA92FB2A9023}"/>
              </a:ext>
            </a:extLst>
          </p:cNvPr>
          <p:cNvSpPr/>
          <p:nvPr/>
        </p:nvSpPr>
        <p:spPr>
          <a:xfrm>
            <a:off x="1665595" y="5061626"/>
            <a:ext cx="6925715" cy="5740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46 109 = 7 000 + 500 + 40 +6</a:t>
            </a: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6F9969C8-9DE4-E929-5143-2FE9698EBF5C}"/>
              </a:ext>
            </a:extLst>
          </p:cNvPr>
          <p:cNvSpPr/>
          <p:nvPr/>
        </p:nvSpPr>
        <p:spPr>
          <a:xfrm>
            <a:off x="1665594" y="5713798"/>
            <a:ext cx="6925715" cy="5740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62 340 = 7 000 + 500 + 40 +6</a:t>
            </a:r>
          </a:p>
        </p:txBody>
      </p:sp>
    </p:spTree>
    <p:extLst>
      <p:ext uri="{BB962C8B-B14F-4D97-AF65-F5344CB8AC3E}">
        <p14:creationId xmlns:p14="http://schemas.microsoft.com/office/powerpoint/2010/main" val="3981793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  <p:bldP spid="97" grpId="0" animBg="1"/>
      <p:bldP spid="98" grpId="0" animBg="1"/>
      <p:bldP spid="99" grpId="0" animBg="1"/>
      <p:bldP spid="100" grpId="0" animBg="1"/>
      <p:bldP spid="10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oogle Shape;4386;p6">
            <a:extLst>
              <a:ext uri="{FF2B5EF4-FFF2-40B4-BE49-F238E27FC236}">
                <a16:creationId xmlns:a16="http://schemas.microsoft.com/office/drawing/2014/main" id="{206D2766-4134-7E8E-37A6-9A9B46A54AEC}"/>
              </a:ext>
            </a:extLst>
          </p:cNvPr>
          <p:cNvGrpSpPr/>
          <p:nvPr/>
        </p:nvGrpSpPr>
        <p:grpSpPr>
          <a:xfrm>
            <a:off x="684044" y="612322"/>
            <a:ext cx="10971687" cy="646290"/>
            <a:chOff x="1167577" y="1427282"/>
            <a:chExt cx="10971687" cy="646290"/>
          </a:xfrm>
        </p:grpSpPr>
        <p:sp>
          <p:nvSpPr>
            <p:cNvPr id="54" name="Google Shape;4387;p6">
              <a:extLst>
                <a:ext uri="{FF2B5EF4-FFF2-40B4-BE49-F238E27FC236}">
                  <a16:creationId xmlns:a16="http://schemas.microsoft.com/office/drawing/2014/main" id="{07C43E7E-DA8E-F55D-2944-1286E3E4BE16}"/>
                </a:ext>
              </a:extLst>
            </p:cNvPr>
            <p:cNvSpPr txBox="1"/>
            <p:nvPr/>
          </p:nvSpPr>
          <p:spPr>
            <a:xfrm>
              <a:off x="1783473" y="1427282"/>
              <a:ext cx="10355791" cy="6462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r>
                <a:rPr lang="en-US" sz="36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Chọn số là giá trị của mỗi biểu thức</a:t>
              </a:r>
              <a:r>
                <a:rPr lang="en-US"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:</a:t>
              </a:r>
              <a:endParaRPr sz="24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56" name="Google Shape;4388;p6">
              <a:extLst>
                <a:ext uri="{FF2B5EF4-FFF2-40B4-BE49-F238E27FC236}">
                  <a16:creationId xmlns:a16="http://schemas.microsoft.com/office/drawing/2014/main" id="{40F222F3-BC1E-7CCB-1FF4-70AA59D7BFBD}"/>
                </a:ext>
              </a:extLst>
            </p:cNvPr>
            <p:cNvSpPr/>
            <p:nvPr/>
          </p:nvSpPr>
          <p:spPr>
            <a:xfrm>
              <a:off x="1167577" y="1464304"/>
              <a:ext cx="570588" cy="570588"/>
            </a:xfrm>
            <a:prstGeom prst="ellipse">
              <a:avLst/>
            </a:prstGeom>
            <a:solidFill>
              <a:srgbClr val="AA26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sz="2000"/>
            </a:p>
          </p:txBody>
        </p:sp>
      </p:grpSp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02B6C29C-271B-8404-F1FC-FC6209F3B5E5}"/>
              </a:ext>
            </a:extLst>
          </p:cNvPr>
          <p:cNvSpPr/>
          <p:nvPr/>
        </p:nvSpPr>
        <p:spPr>
          <a:xfrm flipH="1">
            <a:off x="9667232" y="1"/>
            <a:ext cx="2509687" cy="1472634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A7E8FF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47A2EE4D-209A-FC60-EE0D-7DFA05D1CE5C}"/>
              </a:ext>
            </a:extLst>
          </p:cNvPr>
          <p:cNvGrpSpPr/>
          <p:nvPr/>
        </p:nvGrpSpPr>
        <p:grpSpPr>
          <a:xfrm flipH="1">
            <a:off x="11667617" y="660990"/>
            <a:ext cx="161663" cy="293066"/>
            <a:chOff x="302574" y="1965169"/>
            <a:chExt cx="161663" cy="293066"/>
          </a:xfrm>
        </p:grpSpPr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E8EAB1BB-0990-7920-64DC-17B87DD1AA98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38864AF5-1D66-CA56-97D2-A74E749D3685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C2847845-6CE2-0135-D8B4-A7D531CDFD63}"/>
              </a:ext>
            </a:extLst>
          </p:cNvPr>
          <p:cNvGrpSpPr/>
          <p:nvPr/>
        </p:nvGrpSpPr>
        <p:grpSpPr>
          <a:xfrm flipH="1">
            <a:off x="10775023" y="448892"/>
            <a:ext cx="1369514" cy="885063"/>
            <a:chOff x="304495" y="624348"/>
            <a:chExt cx="1369514" cy="885063"/>
          </a:xfrm>
        </p:grpSpPr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298D6907-7289-DFC0-5479-53321EE55392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FCFE4227-0B20-BD06-7395-EB011CDCA07D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B586F83B-3A66-D095-64FC-37E797CCBEEC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8C3631C7-6906-95E5-3B0A-8EEDF64F74F1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7C77A660-1505-7165-C05A-4188E9AC6890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8AEB1135-39C1-3338-9B96-AA13B941264E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C7DF6E98-EB80-9A3A-CD28-C267AD02B359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DE2B920C-07BB-50B1-F363-AAAAC505DE14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EB20A777-5B11-5349-FCF9-C4D56C327413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D65060BE-CE9F-2B43-7066-2D893039DE91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84D107D9-05D7-502B-1CC9-D38048F08756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5DF125EE-8CE7-3BCC-373B-BE6C43E87683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7C2BC22A-BCD7-13BC-29E4-F4EB18011EFC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A433A62B-A8F3-5A4C-F65B-4F856164062E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AB04C8D8-BA86-3B71-ADFA-2BA1CD7BF6FA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BA40579C-31C0-C583-E1F8-86D371718A79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2FADD406-835F-3CCE-F258-065A9D6E0DFF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9E8B25D0-6717-4179-841B-6A024D0657BD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71FF7964-ADC3-AB54-EE17-499EFA18B270}"/>
              </a:ext>
            </a:extLst>
          </p:cNvPr>
          <p:cNvGrpSpPr/>
          <p:nvPr/>
        </p:nvGrpSpPr>
        <p:grpSpPr>
          <a:xfrm flipH="1">
            <a:off x="10439392" y="169854"/>
            <a:ext cx="801825" cy="411081"/>
            <a:chOff x="772158" y="169853"/>
            <a:chExt cx="801825" cy="411081"/>
          </a:xfrm>
        </p:grpSpPr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D8786CE0-0F65-CF93-4052-765029FEBC6C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549DC8E1-B996-7DF9-2134-7EB859E795FA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A96CD811-AA80-E334-54E2-F7AC1E4D9850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C0AB0898-DE5E-5555-3538-B59DAD3FDADD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A1C564CB-0B33-36E8-68CB-670958570945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3DB1EF12-4FA3-B081-37A2-AF31C79257B4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D561F9BD-2CEB-DD90-8DB4-83755761AEE0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6798482E-51EB-1CE6-63AD-02C469A18447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87148815-2141-1122-CDDA-966FA25EC423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C3C88DC2-323D-CC0F-395C-4E2FC60B8CD3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05EE0CC2-31E8-D6E2-8D4B-657C5A71AFD1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76F09DD3-F664-21C7-FF32-CD2DE7E4AE70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5550A9BF-9788-C7E7-6A7B-58D80C836F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3282" y="1462301"/>
            <a:ext cx="10717528" cy="5283937"/>
          </a:xfrm>
          <a:prstGeom prst="rect">
            <a:avLst/>
          </a:prstGeom>
        </p:spPr>
      </p:pic>
      <p:cxnSp>
        <p:nvCxnSpPr>
          <p:cNvPr id="180" name="Straight Arrow Connector 179">
            <a:extLst>
              <a:ext uri="{FF2B5EF4-FFF2-40B4-BE49-F238E27FC236}">
                <a16:creationId xmlns:a16="http://schemas.microsoft.com/office/drawing/2014/main" id="{ADE34B3F-7674-E84D-9200-F9C36D16E423}"/>
              </a:ext>
            </a:extLst>
          </p:cNvPr>
          <p:cNvCxnSpPr>
            <a:cxnSpLocks/>
          </p:cNvCxnSpPr>
          <p:nvPr/>
        </p:nvCxnSpPr>
        <p:spPr>
          <a:xfrm flipH="1">
            <a:off x="3987800" y="2286000"/>
            <a:ext cx="1536700" cy="85946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1" name="Straight Arrow Connector 180">
            <a:extLst>
              <a:ext uri="{FF2B5EF4-FFF2-40B4-BE49-F238E27FC236}">
                <a16:creationId xmlns:a16="http://schemas.microsoft.com/office/drawing/2014/main" id="{2E8CEC7A-B3AB-461A-5EBA-09C9B55A7AC1}"/>
              </a:ext>
            </a:extLst>
          </p:cNvPr>
          <p:cNvCxnSpPr>
            <a:cxnSpLocks/>
          </p:cNvCxnSpPr>
          <p:nvPr/>
        </p:nvCxnSpPr>
        <p:spPr>
          <a:xfrm flipH="1">
            <a:off x="4076700" y="3969168"/>
            <a:ext cx="1044068" cy="142653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2" name="Straight Arrow Connector 181">
            <a:extLst>
              <a:ext uri="{FF2B5EF4-FFF2-40B4-BE49-F238E27FC236}">
                <a16:creationId xmlns:a16="http://schemas.microsoft.com/office/drawing/2014/main" id="{C36AAB1D-472D-4B3E-2778-B0ADB60FD0CA}"/>
              </a:ext>
            </a:extLst>
          </p:cNvPr>
          <p:cNvCxnSpPr>
            <a:cxnSpLocks/>
          </p:cNvCxnSpPr>
          <p:nvPr/>
        </p:nvCxnSpPr>
        <p:spPr>
          <a:xfrm flipV="1">
            <a:off x="6836571" y="3238500"/>
            <a:ext cx="1075529" cy="92050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3" name="Straight Arrow Connector 182">
            <a:extLst>
              <a:ext uri="{FF2B5EF4-FFF2-40B4-BE49-F238E27FC236}">
                <a16:creationId xmlns:a16="http://schemas.microsoft.com/office/drawing/2014/main" id="{27302AD1-40C7-0ED2-78F5-5CEF1904F1FF}"/>
              </a:ext>
            </a:extLst>
          </p:cNvPr>
          <p:cNvCxnSpPr>
            <a:cxnSpLocks/>
          </p:cNvCxnSpPr>
          <p:nvPr/>
        </p:nvCxnSpPr>
        <p:spPr>
          <a:xfrm flipV="1">
            <a:off x="6286869" y="5588000"/>
            <a:ext cx="1460131" cy="13544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8017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oogle Shape;4386;p6">
            <a:extLst>
              <a:ext uri="{FF2B5EF4-FFF2-40B4-BE49-F238E27FC236}">
                <a16:creationId xmlns:a16="http://schemas.microsoft.com/office/drawing/2014/main" id="{206D2766-4134-7E8E-37A6-9A9B46A54AEC}"/>
              </a:ext>
            </a:extLst>
          </p:cNvPr>
          <p:cNvGrpSpPr/>
          <p:nvPr/>
        </p:nvGrpSpPr>
        <p:grpSpPr>
          <a:xfrm>
            <a:off x="416852" y="379867"/>
            <a:ext cx="2748081" cy="707846"/>
            <a:chOff x="1167577" y="1364783"/>
            <a:chExt cx="2748081" cy="707846"/>
          </a:xfrm>
        </p:grpSpPr>
        <p:sp>
          <p:nvSpPr>
            <p:cNvPr id="54" name="Google Shape;4387;p6">
              <a:extLst>
                <a:ext uri="{FF2B5EF4-FFF2-40B4-BE49-F238E27FC236}">
                  <a16:creationId xmlns:a16="http://schemas.microsoft.com/office/drawing/2014/main" id="{07C43E7E-DA8E-F55D-2944-1286E3E4BE16}"/>
                </a:ext>
              </a:extLst>
            </p:cNvPr>
            <p:cNvSpPr txBox="1"/>
            <p:nvPr/>
          </p:nvSpPr>
          <p:spPr>
            <a:xfrm>
              <a:off x="1783474" y="1364783"/>
              <a:ext cx="2132184" cy="7078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 b="1">
                  <a:solidFill>
                    <a:schemeClr val="dk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Số?</a:t>
              </a:r>
              <a:endPara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56" name="Google Shape;4388;p6">
              <a:extLst>
                <a:ext uri="{FF2B5EF4-FFF2-40B4-BE49-F238E27FC236}">
                  <a16:creationId xmlns:a16="http://schemas.microsoft.com/office/drawing/2014/main" id="{40F222F3-BC1E-7CCB-1FF4-70AA59D7BFBD}"/>
                </a:ext>
              </a:extLst>
            </p:cNvPr>
            <p:cNvSpPr/>
            <p:nvPr/>
          </p:nvSpPr>
          <p:spPr>
            <a:xfrm>
              <a:off x="1167577" y="1464304"/>
              <a:ext cx="570588" cy="570588"/>
            </a:xfrm>
            <a:prstGeom prst="ellipse">
              <a:avLst/>
            </a:prstGeom>
            <a:solidFill>
              <a:srgbClr val="AA26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 b="1">
                  <a:solidFill>
                    <a:schemeClr val="lt1"/>
                  </a:solidFill>
                  <a:latin typeface="Arial"/>
                  <a:cs typeface="Arial"/>
                  <a:sym typeface="Arial"/>
                </a:rPr>
                <a:t>4</a:t>
              </a:r>
              <a:endParaRPr sz="2000"/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77F7B876-7486-B1A4-B87E-FBC307906E55}"/>
              </a:ext>
            </a:extLst>
          </p:cNvPr>
          <p:cNvGrpSpPr/>
          <p:nvPr/>
        </p:nvGrpSpPr>
        <p:grpSpPr>
          <a:xfrm>
            <a:off x="1718997" y="1136705"/>
            <a:ext cx="7270112" cy="2187265"/>
            <a:chOff x="600888" y="1596706"/>
            <a:chExt cx="7014656" cy="2187265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4184D706-D1D0-4AF3-9B2D-FEC0A91EC402}"/>
                </a:ext>
              </a:extLst>
            </p:cNvPr>
            <p:cNvSpPr txBox="1"/>
            <p:nvPr/>
          </p:nvSpPr>
          <p:spPr>
            <a:xfrm>
              <a:off x="600888" y="1596706"/>
              <a:ext cx="7014656" cy="21872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sz="36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5 000 + 300 +           = 5 306		</a:t>
              </a:r>
            </a:p>
            <a:p>
              <a:pPr>
                <a:lnSpc>
                  <a:spcPct val="200000"/>
                </a:lnSpc>
              </a:pPr>
              <a:endParaRPr lang="en-VN" sz="2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>
                <a:lnSpc>
                  <a:spcPct val="200000"/>
                </a:lnSpc>
              </a:pPr>
              <a:r>
                <a:rPr lang="en-US" sz="36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2 000 + 700 + 	  = 2 780</a:t>
              </a:r>
            </a:p>
          </p:txBody>
        </p:sp>
        <p:sp>
          <p:nvSpPr>
            <p:cNvPr id="66" name="Rounded Rectangle 17">
              <a:extLst>
                <a:ext uri="{FF2B5EF4-FFF2-40B4-BE49-F238E27FC236}">
                  <a16:creationId xmlns:a16="http://schemas.microsoft.com/office/drawing/2014/main" id="{1306B6B7-3213-CF8A-E504-B0F2C68CEC85}"/>
                </a:ext>
              </a:extLst>
            </p:cNvPr>
            <p:cNvSpPr/>
            <p:nvPr/>
          </p:nvSpPr>
          <p:spPr>
            <a:xfrm>
              <a:off x="3455281" y="2006264"/>
              <a:ext cx="834189" cy="54864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solidFill>
                    <a:schemeClr val="tx1"/>
                  </a:solidFill>
                </a:rPr>
                <a:t>?</a:t>
              </a:r>
              <a:endParaRPr lang="en-VN" sz="3600">
                <a:solidFill>
                  <a:schemeClr val="tx1"/>
                </a:solidFill>
              </a:endParaRPr>
            </a:p>
          </p:txBody>
        </p:sp>
        <p:sp>
          <p:nvSpPr>
            <p:cNvPr id="68" name="Rounded Rectangle 19">
              <a:extLst>
                <a:ext uri="{FF2B5EF4-FFF2-40B4-BE49-F238E27FC236}">
                  <a16:creationId xmlns:a16="http://schemas.microsoft.com/office/drawing/2014/main" id="{2F336C3D-E3FA-08B9-89A9-F6304E5DDD78}"/>
                </a:ext>
              </a:extLst>
            </p:cNvPr>
            <p:cNvSpPr/>
            <p:nvPr/>
          </p:nvSpPr>
          <p:spPr>
            <a:xfrm>
              <a:off x="3455281" y="3175147"/>
              <a:ext cx="834189" cy="54864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solidFill>
                    <a:schemeClr val="tx1"/>
                  </a:solidFill>
                </a:rPr>
                <a:t>?</a:t>
              </a:r>
              <a:endParaRPr lang="en-VN" sz="3600">
                <a:solidFill>
                  <a:schemeClr val="tx1"/>
                </a:solidFill>
              </a:endParaRPr>
            </a:p>
          </p:txBody>
        </p:sp>
      </p:grpSp>
      <p:sp>
        <p:nvSpPr>
          <p:cNvPr id="70" name="Rounded Rectangle 17">
            <a:extLst>
              <a:ext uri="{FF2B5EF4-FFF2-40B4-BE49-F238E27FC236}">
                <a16:creationId xmlns:a16="http://schemas.microsoft.com/office/drawing/2014/main" id="{7300EC03-8BCE-7B7F-6522-9F275CBB3899}"/>
              </a:ext>
            </a:extLst>
          </p:cNvPr>
          <p:cNvSpPr/>
          <p:nvPr/>
        </p:nvSpPr>
        <p:spPr>
          <a:xfrm>
            <a:off x="4685050" y="1543482"/>
            <a:ext cx="864568" cy="54864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0000"/>
                </a:solidFill>
              </a:rPr>
              <a:t>6</a:t>
            </a:r>
            <a:endParaRPr lang="en-VN" sz="3600">
              <a:solidFill>
                <a:srgbClr val="FF0000"/>
              </a:solidFill>
            </a:endParaRPr>
          </a:p>
        </p:txBody>
      </p:sp>
      <p:sp>
        <p:nvSpPr>
          <p:cNvPr id="72" name="Rounded Rectangle 19">
            <a:extLst>
              <a:ext uri="{FF2B5EF4-FFF2-40B4-BE49-F238E27FC236}">
                <a16:creationId xmlns:a16="http://schemas.microsoft.com/office/drawing/2014/main" id="{490F15B6-8465-CA8A-537A-2C1605B01B1F}"/>
              </a:ext>
            </a:extLst>
          </p:cNvPr>
          <p:cNvSpPr/>
          <p:nvPr/>
        </p:nvSpPr>
        <p:spPr>
          <a:xfrm>
            <a:off x="4672349" y="2711217"/>
            <a:ext cx="864567" cy="54864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0000"/>
                </a:solidFill>
              </a:rPr>
              <a:t>80</a:t>
            </a:r>
            <a:endParaRPr lang="en-VN" sz="3600">
              <a:solidFill>
                <a:srgbClr val="FF0000"/>
              </a:solidFill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960F4143-6BF1-A1EF-6548-E25086C15483}"/>
              </a:ext>
            </a:extLst>
          </p:cNvPr>
          <p:cNvSpPr txBox="1"/>
          <p:nvPr/>
        </p:nvSpPr>
        <p:spPr>
          <a:xfrm>
            <a:off x="836141" y="1452457"/>
            <a:ext cx="8341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a)</a:t>
            </a:r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C6C6C185-261C-5CC5-2CB5-6A9299591128}"/>
              </a:ext>
            </a:extLst>
          </p:cNvPr>
          <p:cNvGrpSpPr/>
          <p:nvPr/>
        </p:nvGrpSpPr>
        <p:grpSpPr>
          <a:xfrm>
            <a:off x="1729667" y="3463284"/>
            <a:ext cx="7658277" cy="2359749"/>
            <a:chOff x="600888" y="1596706"/>
            <a:chExt cx="7658277" cy="2359749"/>
          </a:xfrm>
        </p:grpSpPr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9F116B05-C8D9-DDD3-B6C7-A896A65C754A}"/>
                </a:ext>
              </a:extLst>
            </p:cNvPr>
            <p:cNvSpPr txBox="1"/>
            <p:nvPr/>
          </p:nvSpPr>
          <p:spPr>
            <a:xfrm>
              <a:off x="600888" y="1596706"/>
              <a:ext cx="7658277" cy="235974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sz="36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40 000 + 8 000 + 600 +           = 48 620 </a:t>
              </a:r>
            </a:p>
            <a:p>
              <a:pPr>
                <a:lnSpc>
                  <a:spcPct val="200000"/>
                </a:lnSpc>
              </a:pPr>
              <a:r>
                <a:rPr lang="en-US" sz="36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90 000 + 2 000 +          = 92 007</a:t>
              </a:r>
            </a:p>
            <a:p>
              <a:pPr>
                <a:lnSpc>
                  <a:spcPct val="200000"/>
                </a:lnSpc>
              </a:pPr>
              <a:endParaRPr lang="en-VN" sz="2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93" name="Rounded Rectangle 17">
              <a:extLst>
                <a:ext uri="{FF2B5EF4-FFF2-40B4-BE49-F238E27FC236}">
                  <a16:creationId xmlns:a16="http://schemas.microsoft.com/office/drawing/2014/main" id="{33D7C687-B631-C5D9-499F-8FCDE04394E7}"/>
                </a:ext>
              </a:extLst>
            </p:cNvPr>
            <p:cNvSpPr/>
            <p:nvPr/>
          </p:nvSpPr>
          <p:spPr>
            <a:xfrm>
              <a:off x="5353665" y="1924203"/>
              <a:ext cx="908679" cy="54864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solidFill>
                    <a:schemeClr val="tx1"/>
                  </a:solidFill>
                </a:rPr>
                <a:t>?</a:t>
              </a:r>
              <a:endParaRPr lang="en-VN" sz="3600">
                <a:solidFill>
                  <a:schemeClr val="tx1"/>
                </a:solidFill>
              </a:endParaRPr>
            </a:p>
          </p:txBody>
        </p:sp>
        <p:sp>
          <p:nvSpPr>
            <p:cNvPr id="95" name="Rounded Rectangle 19">
              <a:extLst>
                <a:ext uri="{FF2B5EF4-FFF2-40B4-BE49-F238E27FC236}">
                  <a16:creationId xmlns:a16="http://schemas.microsoft.com/office/drawing/2014/main" id="{14C735C4-9AE3-7BCC-06DC-303C66BAF9CF}"/>
                </a:ext>
              </a:extLst>
            </p:cNvPr>
            <p:cNvSpPr/>
            <p:nvPr/>
          </p:nvSpPr>
          <p:spPr>
            <a:xfrm>
              <a:off x="4103621" y="3057304"/>
              <a:ext cx="877788" cy="604923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solidFill>
                    <a:schemeClr val="tx1"/>
                  </a:solidFill>
                </a:rPr>
                <a:t>?</a:t>
              </a:r>
              <a:endParaRPr lang="en-VN" sz="3600">
                <a:solidFill>
                  <a:schemeClr val="tx1"/>
                </a:solidFill>
              </a:endParaRPr>
            </a:p>
          </p:txBody>
        </p:sp>
      </p:grpSp>
      <p:sp>
        <p:nvSpPr>
          <p:cNvPr id="96" name="TextBox 95">
            <a:extLst>
              <a:ext uri="{FF2B5EF4-FFF2-40B4-BE49-F238E27FC236}">
                <a16:creationId xmlns:a16="http://schemas.microsoft.com/office/drawing/2014/main" id="{BECD872C-19A6-940C-E0D7-4A35645FB5A6}"/>
              </a:ext>
            </a:extLst>
          </p:cNvPr>
          <p:cNvSpPr txBox="1"/>
          <p:nvPr/>
        </p:nvSpPr>
        <p:spPr>
          <a:xfrm>
            <a:off x="859408" y="3741936"/>
            <a:ext cx="8341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b)</a:t>
            </a:r>
          </a:p>
        </p:txBody>
      </p:sp>
      <p:sp>
        <p:nvSpPr>
          <p:cNvPr id="97" name="Freeform: Shape 96">
            <a:extLst>
              <a:ext uri="{FF2B5EF4-FFF2-40B4-BE49-F238E27FC236}">
                <a16:creationId xmlns:a16="http://schemas.microsoft.com/office/drawing/2014/main" id="{E56A11D7-5718-5A80-B85C-01B16DA3634A}"/>
              </a:ext>
            </a:extLst>
          </p:cNvPr>
          <p:cNvSpPr/>
          <p:nvPr/>
        </p:nvSpPr>
        <p:spPr>
          <a:xfrm>
            <a:off x="8242786" y="6594923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8" name="Freeform: Shape 97">
            <a:extLst>
              <a:ext uri="{FF2B5EF4-FFF2-40B4-BE49-F238E27FC236}">
                <a16:creationId xmlns:a16="http://schemas.microsoft.com/office/drawing/2014/main" id="{B1F1B6C2-C0C1-89DA-7FBD-2E75B3E0EF53}"/>
              </a:ext>
            </a:extLst>
          </p:cNvPr>
          <p:cNvSpPr/>
          <p:nvPr/>
        </p:nvSpPr>
        <p:spPr>
          <a:xfrm>
            <a:off x="9055460" y="6221408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id="{EA8CD029-C2F1-51EF-D60E-8757BCE3F743}"/>
              </a:ext>
            </a:extLst>
          </p:cNvPr>
          <p:cNvGrpSpPr/>
          <p:nvPr/>
        </p:nvGrpSpPr>
        <p:grpSpPr>
          <a:xfrm>
            <a:off x="9139213" y="6054407"/>
            <a:ext cx="1864191" cy="1403213"/>
            <a:chOff x="5337376" y="3832625"/>
            <a:chExt cx="1864191" cy="1403213"/>
          </a:xfrm>
        </p:grpSpPr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1BF4C205-13DF-141B-A574-A67EDF99E437}"/>
                </a:ext>
              </a:extLst>
            </p:cNvPr>
            <p:cNvSpPr/>
            <p:nvPr/>
          </p:nvSpPr>
          <p:spPr>
            <a:xfrm>
              <a:off x="6194906" y="3940890"/>
              <a:ext cx="1006661" cy="1171952"/>
            </a:xfrm>
            <a:custGeom>
              <a:avLst/>
              <a:gdLst>
                <a:gd name="connsiteX0" fmla="*/ 983568 w 1006661"/>
                <a:gd name="connsiteY0" fmla="*/ 187939 h 1171952"/>
                <a:gd name="connsiteX1" fmla="*/ 1002840 w 1006661"/>
                <a:gd name="connsiteY1" fmla="*/ 198528 h 1171952"/>
                <a:gd name="connsiteX2" fmla="*/ 1004322 w 1006661"/>
                <a:gd name="connsiteY2" fmla="*/ 226908 h 1171952"/>
                <a:gd name="connsiteX3" fmla="*/ 761190 w 1006661"/>
                <a:gd name="connsiteY3" fmla="*/ 1149668 h 1171952"/>
                <a:gd name="connsiteX4" fmla="*/ 747212 w 1006661"/>
                <a:gd name="connsiteY4" fmla="*/ 1170847 h 1171952"/>
                <a:gd name="connsiteX5" fmla="*/ 731751 w 1006661"/>
                <a:gd name="connsiteY5" fmla="*/ 1170847 h 1171952"/>
                <a:gd name="connsiteX6" fmla="*/ 24 w 1006661"/>
                <a:gd name="connsiteY6" fmla="*/ 1013912 h 1171952"/>
                <a:gd name="connsiteX7" fmla="*/ 158230 w 1006661"/>
                <a:gd name="connsiteY7" fmla="*/ 305481 h 1171952"/>
                <a:gd name="connsiteX8" fmla="*/ 216895 w 1006661"/>
                <a:gd name="connsiteY8" fmla="*/ 92634 h 1171952"/>
                <a:gd name="connsiteX9" fmla="*/ 244216 w 1006661"/>
                <a:gd name="connsiteY9" fmla="*/ 5589 h 1171952"/>
                <a:gd name="connsiteX10" fmla="*/ 327448 w 1006661"/>
                <a:gd name="connsiteY10" fmla="*/ 14061 h 1171952"/>
                <a:gd name="connsiteX11" fmla="*/ 745942 w 1006661"/>
                <a:gd name="connsiteY11" fmla="*/ 121014 h 1171952"/>
                <a:gd name="connsiteX12" fmla="*/ 983568 w 1006661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61" h="1171952">
                  <a:moveTo>
                    <a:pt x="983568" y="187939"/>
                  </a:moveTo>
                  <a:cubicBezTo>
                    <a:pt x="991001" y="189189"/>
                    <a:pt x="997800" y="192937"/>
                    <a:pt x="1002840" y="198528"/>
                  </a:cubicBezTo>
                  <a:cubicBezTo>
                    <a:pt x="1007394" y="207339"/>
                    <a:pt x="1007923" y="217674"/>
                    <a:pt x="1004322" y="226908"/>
                  </a:cubicBezTo>
                  <a:cubicBezTo>
                    <a:pt x="929138" y="546072"/>
                    <a:pt x="848023" y="852317"/>
                    <a:pt x="761190" y="1149668"/>
                  </a:cubicBezTo>
                  <a:cubicBezTo>
                    <a:pt x="758860" y="1158139"/>
                    <a:pt x="755260" y="1167670"/>
                    <a:pt x="747212" y="1170847"/>
                  </a:cubicBezTo>
                  <a:cubicBezTo>
                    <a:pt x="742171" y="1172329"/>
                    <a:pt x="736792" y="1172329"/>
                    <a:pt x="731751" y="1170847"/>
                  </a:cubicBezTo>
                  <a:cubicBezTo>
                    <a:pt x="486501" y="1124465"/>
                    <a:pt x="241039" y="1078083"/>
                    <a:pt x="24" y="1013912"/>
                  </a:cubicBezTo>
                  <a:cubicBezTo>
                    <a:pt x="29462" y="773744"/>
                    <a:pt x="94058" y="539083"/>
                    <a:pt x="158230" y="305481"/>
                  </a:cubicBezTo>
                  <a:cubicBezTo>
                    <a:pt x="177863" y="234892"/>
                    <a:pt x="197411" y="163943"/>
                    <a:pt x="216895" y="92634"/>
                  </a:cubicBezTo>
                  <a:cubicBezTo>
                    <a:pt x="222614" y="71455"/>
                    <a:pt x="226849" y="19991"/>
                    <a:pt x="244216" y="5589"/>
                  </a:cubicBezTo>
                  <a:cubicBezTo>
                    <a:pt x="261583" y="-8812"/>
                    <a:pt x="304363" y="8554"/>
                    <a:pt x="327448" y="14061"/>
                  </a:cubicBezTo>
                  <a:cubicBezTo>
                    <a:pt x="467652" y="47523"/>
                    <a:pt x="607157" y="83167"/>
                    <a:pt x="745942" y="121014"/>
                  </a:cubicBezTo>
                  <a:cubicBezTo>
                    <a:pt x="825425" y="142468"/>
                    <a:pt x="904634" y="164790"/>
                    <a:pt x="983568" y="18793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5B7B6D5E-B284-953B-E2C0-0791F0674FEC}"/>
                </a:ext>
              </a:extLst>
            </p:cNvPr>
            <p:cNvSpPr/>
            <p:nvPr/>
          </p:nvSpPr>
          <p:spPr>
            <a:xfrm>
              <a:off x="6135181" y="3865493"/>
              <a:ext cx="1006653" cy="1171952"/>
            </a:xfrm>
            <a:custGeom>
              <a:avLst/>
              <a:gdLst>
                <a:gd name="connsiteX0" fmla="*/ 983568 w 1006653"/>
                <a:gd name="connsiteY0" fmla="*/ 187939 h 1171952"/>
                <a:gd name="connsiteX1" fmla="*/ 1003052 w 1006653"/>
                <a:gd name="connsiteY1" fmla="*/ 198528 h 1171952"/>
                <a:gd name="connsiteX2" fmla="*/ 1004323 w 1006653"/>
                <a:gd name="connsiteY2" fmla="*/ 226908 h 1171952"/>
                <a:gd name="connsiteX3" fmla="*/ 761190 w 1006653"/>
                <a:gd name="connsiteY3" fmla="*/ 1149668 h 1171952"/>
                <a:gd name="connsiteX4" fmla="*/ 747212 w 1006653"/>
                <a:gd name="connsiteY4" fmla="*/ 1170847 h 1171952"/>
                <a:gd name="connsiteX5" fmla="*/ 731751 w 1006653"/>
                <a:gd name="connsiteY5" fmla="*/ 1170847 h 1171952"/>
                <a:gd name="connsiteX6" fmla="*/ 24 w 1006653"/>
                <a:gd name="connsiteY6" fmla="*/ 1013912 h 1171952"/>
                <a:gd name="connsiteX7" fmla="*/ 158442 w 1006653"/>
                <a:gd name="connsiteY7" fmla="*/ 305482 h 1171952"/>
                <a:gd name="connsiteX8" fmla="*/ 216895 w 1006653"/>
                <a:gd name="connsiteY8" fmla="*/ 92634 h 1171952"/>
                <a:gd name="connsiteX9" fmla="*/ 244428 w 1006653"/>
                <a:gd name="connsiteY9" fmla="*/ 5590 h 1171952"/>
                <a:gd name="connsiteX10" fmla="*/ 327448 w 1006653"/>
                <a:gd name="connsiteY10" fmla="*/ 14061 h 1171952"/>
                <a:gd name="connsiteX11" fmla="*/ 746153 w 1006653"/>
                <a:gd name="connsiteY11" fmla="*/ 121014 h 1171952"/>
                <a:gd name="connsiteX12" fmla="*/ 983568 w 1006653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53" h="1171952">
                  <a:moveTo>
                    <a:pt x="983568" y="187939"/>
                  </a:moveTo>
                  <a:cubicBezTo>
                    <a:pt x="991044" y="189252"/>
                    <a:pt x="997884" y="192958"/>
                    <a:pt x="1003052" y="198528"/>
                  </a:cubicBezTo>
                  <a:cubicBezTo>
                    <a:pt x="1007394" y="207402"/>
                    <a:pt x="1007860" y="217674"/>
                    <a:pt x="1004323" y="226908"/>
                  </a:cubicBezTo>
                  <a:cubicBezTo>
                    <a:pt x="931468" y="536394"/>
                    <a:pt x="850417" y="843994"/>
                    <a:pt x="761190" y="1149668"/>
                  </a:cubicBezTo>
                  <a:cubicBezTo>
                    <a:pt x="758861" y="1158140"/>
                    <a:pt x="755260" y="1167670"/>
                    <a:pt x="747212" y="1170847"/>
                  </a:cubicBezTo>
                  <a:cubicBezTo>
                    <a:pt x="742171" y="1172330"/>
                    <a:pt x="736792" y="1172330"/>
                    <a:pt x="731751" y="1170847"/>
                  </a:cubicBezTo>
                  <a:cubicBezTo>
                    <a:pt x="486501" y="1124465"/>
                    <a:pt x="241039" y="1078084"/>
                    <a:pt x="24" y="1013912"/>
                  </a:cubicBezTo>
                  <a:cubicBezTo>
                    <a:pt x="29674" y="773745"/>
                    <a:pt x="94058" y="539084"/>
                    <a:pt x="158442" y="305482"/>
                  </a:cubicBezTo>
                  <a:lnTo>
                    <a:pt x="216895" y="92634"/>
                  </a:lnTo>
                  <a:cubicBezTo>
                    <a:pt x="222614" y="71456"/>
                    <a:pt x="226849" y="19991"/>
                    <a:pt x="244428" y="5590"/>
                  </a:cubicBezTo>
                  <a:cubicBezTo>
                    <a:pt x="262006" y="-8812"/>
                    <a:pt x="304363" y="8554"/>
                    <a:pt x="327448" y="14061"/>
                  </a:cubicBezTo>
                  <a:cubicBezTo>
                    <a:pt x="467652" y="47523"/>
                    <a:pt x="607221" y="83168"/>
                    <a:pt x="746153" y="121014"/>
                  </a:cubicBezTo>
                  <a:cubicBezTo>
                    <a:pt x="824939" y="142468"/>
                    <a:pt x="904084" y="164791"/>
                    <a:pt x="983568" y="187939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3DE11E2A-13CC-A915-A040-2C8F62EBF91D}"/>
                </a:ext>
              </a:extLst>
            </p:cNvPr>
            <p:cNvSpPr/>
            <p:nvPr/>
          </p:nvSpPr>
          <p:spPr>
            <a:xfrm>
              <a:off x="6096000" y="3832625"/>
              <a:ext cx="1006576" cy="1171914"/>
            </a:xfrm>
            <a:custGeom>
              <a:avLst/>
              <a:gdLst>
                <a:gd name="connsiteX0" fmla="*/ 983568 w 1006576"/>
                <a:gd name="connsiteY0" fmla="*/ 187980 h 1171914"/>
                <a:gd name="connsiteX1" fmla="*/ 1002840 w 1006576"/>
                <a:gd name="connsiteY1" fmla="*/ 198781 h 1171914"/>
                <a:gd name="connsiteX2" fmla="*/ 1004323 w 1006576"/>
                <a:gd name="connsiteY2" fmla="*/ 226949 h 1171914"/>
                <a:gd name="connsiteX3" fmla="*/ 761190 w 1006576"/>
                <a:gd name="connsiteY3" fmla="*/ 1149709 h 1171914"/>
                <a:gd name="connsiteX4" fmla="*/ 747001 w 1006576"/>
                <a:gd name="connsiteY4" fmla="*/ 1170888 h 1171914"/>
                <a:gd name="connsiteX5" fmla="*/ 731540 w 1006576"/>
                <a:gd name="connsiteY5" fmla="*/ 1170888 h 1171914"/>
                <a:gd name="connsiteX6" fmla="*/ 24 w 1006576"/>
                <a:gd name="connsiteY6" fmla="*/ 1013953 h 1171914"/>
                <a:gd name="connsiteX7" fmla="*/ 158230 w 1006576"/>
                <a:gd name="connsiteY7" fmla="*/ 305522 h 1171914"/>
                <a:gd name="connsiteX8" fmla="*/ 217954 w 1006576"/>
                <a:gd name="connsiteY8" fmla="*/ 92464 h 1171914"/>
                <a:gd name="connsiteX9" fmla="*/ 245275 w 1006576"/>
                <a:gd name="connsiteY9" fmla="*/ 5630 h 1171914"/>
                <a:gd name="connsiteX10" fmla="*/ 328508 w 1006576"/>
                <a:gd name="connsiteY10" fmla="*/ 13890 h 1171914"/>
                <a:gd name="connsiteX11" fmla="*/ 747001 w 1006576"/>
                <a:gd name="connsiteY11" fmla="*/ 119784 h 1171914"/>
                <a:gd name="connsiteX12" fmla="*/ 983568 w 1006576"/>
                <a:gd name="connsiteY12" fmla="*/ 187980 h 117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576" h="1171914">
                  <a:moveTo>
                    <a:pt x="983568" y="187980"/>
                  </a:moveTo>
                  <a:cubicBezTo>
                    <a:pt x="991002" y="189357"/>
                    <a:pt x="997779" y="193148"/>
                    <a:pt x="1002840" y="198781"/>
                  </a:cubicBezTo>
                  <a:cubicBezTo>
                    <a:pt x="1007267" y="207549"/>
                    <a:pt x="1007818" y="217778"/>
                    <a:pt x="1004323" y="226949"/>
                  </a:cubicBezTo>
                  <a:cubicBezTo>
                    <a:pt x="931320" y="536583"/>
                    <a:pt x="850289" y="844163"/>
                    <a:pt x="761190" y="1149709"/>
                  </a:cubicBezTo>
                  <a:cubicBezTo>
                    <a:pt x="758649" y="1158181"/>
                    <a:pt x="755260" y="1167711"/>
                    <a:pt x="747001" y="1170888"/>
                  </a:cubicBezTo>
                  <a:cubicBezTo>
                    <a:pt x="741939" y="1172265"/>
                    <a:pt x="736602" y="1172265"/>
                    <a:pt x="731540" y="1170888"/>
                  </a:cubicBezTo>
                  <a:cubicBezTo>
                    <a:pt x="486501" y="1124507"/>
                    <a:pt x="241039" y="1078125"/>
                    <a:pt x="24" y="1013953"/>
                  </a:cubicBezTo>
                  <a:cubicBezTo>
                    <a:pt x="29463" y="773574"/>
                    <a:pt x="94058" y="539124"/>
                    <a:pt x="158230" y="305522"/>
                  </a:cubicBezTo>
                  <a:lnTo>
                    <a:pt x="217954" y="92464"/>
                  </a:lnTo>
                  <a:cubicBezTo>
                    <a:pt x="223672" y="71285"/>
                    <a:pt x="227908" y="20032"/>
                    <a:pt x="245275" y="5630"/>
                  </a:cubicBezTo>
                  <a:cubicBezTo>
                    <a:pt x="262641" y="-8771"/>
                    <a:pt x="305423" y="8384"/>
                    <a:pt x="328508" y="13890"/>
                  </a:cubicBezTo>
                  <a:cubicBezTo>
                    <a:pt x="468436" y="47353"/>
                    <a:pt x="607919" y="82658"/>
                    <a:pt x="747001" y="119784"/>
                  </a:cubicBezTo>
                  <a:cubicBezTo>
                    <a:pt x="825786" y="142382"/>
                    <a:pt x="904634" y="165107"/>
                    <a:pt x="983568" y="187980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5010A08C-41F8-FB99-6FCA-52548ADB4748}"/>
                </a:ext>
              </a:extLst>
            </p:cNvPr>
            <p:cNvSpPr/>
            <p:nvPr/>
          </p:nvSpPr>
          <p:spPr>
            <a:xfrm>
              <a:off x="6422477" y="4052471"/>
              <a:ext cx="492712" cy="264580"/>
            </a:xfrm>
            <a:custGeom>
              <a:avLst/>
              <a:gdLst>
                <a:gd name="connsiteX0" fmla="*/ 548 w 492712"/>
                <a:gd name="connsiteY0" fmla="*/ 131422 h 264580"/>
                <a:gd name="connsiteX1" fmla="*/ 548 w 492712"/>
                <a:gd name="connsiteY1" fmla="*/ 140741 h 264580"/>
                <a:gd name="connsiteX2" fmla="*/ 14738 w 492712"/>
                <a:gd name="connsiteY2" fmla="*/ 151543 h 264580"/>
                <a:gd name="connsiteX3" fmla="*/ 142870 w 492712"/>
                <a:gd name="connsiteY3" fmla="*/ 192205 h 264580"/>
                <a:gd name="connsiteX4" fmla="*/ 433231 w 492712"/>
                <a:gd name="connsiteY4" fmla="*/ 264425 h 264580"/>
                <a:gd name="connsiteX5" fmla="*/ 446574 w 492712"/>
                <a:gd name="connsiteY5" fmla="*/ 261672 h 264580"/>
                <a:gd name="connsiteX6" fmla="*/ 453563 w 492712"/>
                <a:gd name="connsiteY6" fmla="*/ 249388 h 264580"/>
                <a:gd name="connsiteX7" fmla="*/ 492108 w 492712"/>
                <a:gd name="connsiteY7" fmla="*/ 121256 h 264580"/>
                <a:gd name="connsiteX8" fmla="*/ 482175 w 492712"/>
                <a:gd name="connsiteY8" fmla="*/ 102789 h 264580"/>
                <a:gd name="connsiteX9" fmla="*/ 481519 w 492712"/>
                <a:gd name="connsiteY9" fmla="*/ 102620 h 264580"/>
                <a:gd name="connsiteX10" fmla="*/ 118726 w 492712"/>
                <a:gd name="connsiteY10" fmla="*/ 9432 h 264580"/>
                <a:gd name="connsiteX11" fmla="*/ 42059 w 492712"/>
                <a:gd name="connsiteY11" fmla="*/ 22987 h 264580"/>
                <a:gd name="connsiteX12" fmla="*/ 548 w 492712"/>
                <a:gd name="connsiteY12" fmla="*/ 131422 h 26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2712" h="264580">
                  <a:moveTo>
                    <a:pt x="548" y="131422"/>
                  </a:moveTo>
                  <a:cubicBezTo>
                    <a:pt x="-150" y="134493"/>
                    <a:pt x="-150" y="137670"/>
                    <a:pt x="548" y="140741"/>
                  </a:cubicBezTo>
                  <a:cubicBezTo>
                    <a:pt x="2031" y="146883"/>
                    <a:pt x="8808" y="149636"/>
                    <a:pt x="14738" y="151543"/>
                  </a:cubicBezTo>
                  <a:lnTo>
                    <a:pt x="142870" y="192205"/>
                  </a:lnTo>
                  <a:cubicBezTo>
                    <a:pt x="183745" y="205336"/>
                    <a:pt x="375837" y="262307"/>
                    <a:pt x="433231" y="264425"/>
                  </a:cubicBezTo>
                  <a:cubicBezTo>
                    <a:pt x="437870" y="264997"/>
                    <a:pt x="442550" y="264044"/>
                    <a:pt x="446574" y="261672"/>
                  </a:cubicBezTo>
                  <a:cubicBezTo>
                    <a:pt x="450238" y="258495"/>
                    <a:pt x="452716" y="254154"/>
                    <a:pt x="453563" y="249388"/>
                  </a:cubicBezTo>
                  <a:cubicBezTo>
                    <a:pt x="467752" y="200889"/>
                    <a:pt x="478342" y="167003"/>
                    <a:pt x="492108" y="121256"/>
                  </a:cubicBezTo>
                  <a:cubicBezTo>
                    <a:pt x="494459" y="113420"/>
                    <a:pt x="490011" y="105140"/>
                    <a:pt x="482175" y="102789"/>
                  </a:cubicBezTo>
                  <a:cubicBezTo>
                    <a:pt x="481943" y="102725"/>
                    <a:pt x="481731" y="102683"/>
                    <a:pt x="481519" y="102620"/>
                  </a:cubicBezTo>
                  <a:lnTo>
                    <a:pt x="118726" y="9432"/>
                  </a:lnTo>
                  <a:cubicBezTo>
                    <a:pt x="85899" y="961"/>
                    <a:pt x="58367" y="-11746"/>
                    <a:pt x="42059" y="22987"/>
                  </a:cubicBezTo>
                  <a:cubicBezTo>
                    <a:pt x="25476" y="58017"/>
                    <a:pt x="11582" y="94275"/>
                    <a:pt x="548" y="131422"/>
                  </a:cubicBezTo>
                  <a:close/>
                </a:path>
              </a:pathLst>
            </a:custGeom>
            <a:solidFill>
              <a:srgbClr val="FFFFFF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36558E8D-648C-2559-ED32-FD7C1E924A35}"/>
                </a:ext>
              </a:extLst>
            </p:cNvPr>
            <p:cNvSpPr/>
            <p:nvPr/>
          </p:nvSpPr>
          <p:spPr>
            <a:xfrm>
              <a:off x="6365249" y="3896194"/>
              <a:ext cx="51070" cy="46552"/>
            </a:xfrm>
            <a:custGeom>
              <a:avLst/>
              <a:gdLst>
                <a:gd name="connsiteX0" fmla="*/ 24314 w 51070"/>
                <a:gd name="connsiteY0" fmla="*/ 1150 h 46552"/>
                <a:gd name="connsiteX1" fmla="*/ 3135 w 51070"/>
                <a:gd name="connsiteY1" fmla="*/ 37789 h 46552"/>
                <a:gd name="connsiteX2" fmla="*/ 39986 w 51070"/>
                <a:gd name="connsiteY2" fmla="*/ 41602 h 46552"/>
                <a:gd name="connsiteX3" fmla="*/ 47166 w 51070"/>
                <a:gd name="connsiteY3" fmla="*/ 7906 h 46552"/>
                <a:gd name="connsiteX4" fmla="*/ 45281 w 51070"/>
                <a:gd name="connsiteY4" fmla="*/ 5386 h 46552"/>
                <a:gd name="connsiteX5" fmla="*/ 24314 w 51070"/>
                <a:gd name="connsiteY5" fmla="*/ 1150 h 46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70" h="46552">
                  <a:moveTo>
                    <a:pt x="24314" y="1150"/>
                  </a:moveTo>
                  <a:cubicBezTo>
                    <a:pt x="8218" y="5809"/>
                    <a:pt x="-6607" y="24023"/>
                    <a:pt x="3135" y="37789"/>
                  </a:cubicBezTo>
                  <a:cubicBezTo>
                    <a:pt x="12856" y="47849"/>
                    <a:pt x="28402" y="49438"/>
                    <a:pt x="39986" y="41602"/>
                  </a:cubicBezTo>
                  <a:cubicBezTo>
                    <a:pt x="51274" y="34273"/>
                    <a:pt x="54494" y="19194"/>
                    <a:pt x="47166" y="7906"/>
                  </a:cubicBezTo>
                  <a:cubicBezTo>
                    <a:pt x="46594" y="7038"/>
                    <a:pt x="45959" y="6191"/>
                    <a:pt x="45281" y="5386"/>
                  </a:cubicBezTo>
                  <a:cubicBezTo>
                    <a:pt x="39563" y="282"/>
                    <a:pt x="31557" y="-1328"/>
                    <a:pt x="24314" y="115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AD0CE80C-4580-B34F-ECB7-C9C075ADE977}"/>
                </a:ext>
              </a:extLst>
            </p:cNvPr>
            <p:cNvSpPr/>
            <p:nvPr/>
          </p:nvSpPr>
          <p:spPr>
            <a:xfrm>
              <a:off x="6341393" y="3982390"/>
              <a:ext cx="40867" cy="37159"/>
            </a:xfrm>
            <a:custGeom>
              <a:avLst/>
              <a:gdLst>
                <a:gd name="connsiteX0" fmla="*/ 19579 w 40867"/>
                <a:gd name="connsiteY0" fmla="*/ 939 h 37159"/>
                <a:gd name="connsiteX1" fmla="*/ 2424 w 40867"/>
                <a:gd name="connsiteY1" fmla="*/ 30166 h 37159"/>
                <a:gd name="connsiteX2" fmla="*/ 31862 w 40867"/>
                <a:gd name="connsiteY2" fmla="*/ 33131 h 37159"/>
                <a:gd name="connsiteX3" fmla="*/ 37941 w 40867"/>
                <a:gd name="connsiteY3" fmla="*/ 6573 h 37159"/>
                <a:gd name="connsiteX4" fmla="*/ 36310 w 40867"/>
                <a:gd name="connsiteY4" fmla="*/ 4328 h 37159"/>
                <a:gd name="connsiteX5" fmla="*/ 19579 w 40867"/>
                <a:gd name="connsiteY5" fmla="*/ 939 h 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67" h="37159">
                  <a:moveTo>
                    <a:pt x="19579" y="939"/>
                  </a:moveTo>
                  <a:cubicBezTo>
                    <a:pt x="6659" y="4540"/>
                    <a:pt x="-5201" y="19154"/>
                    <a:pt x="2424" y="30166"/>
                  </a:cubicBezTo>
                  <a:cubicBezTo>
                    <a:pt x="10196" y="38214"/>
                    <a:pt x="22649" y="39485"/>
                    <a:pt x="31862" y="33131"/>
                  </a:cubicBezTo>
                  <a:cubicBezTo>
                    <a:pt x="40885" y="27476"/>
                    <a:pt x="43595" y="15574"/>
                    <a:pt x="37941" y="6573"/>
                  </a:cubicBezTo>
                  <a:cubicBezTo>
                    <a:pt x="37453" y="5789"/>
                    <a:pt x="36903" y="5027"/>
                    <a:pt x="36310" y="4328"/>
                  </a:cubicBezTo>
                  <a:cubicBezTo>
                    <a:pt x="31777" y="219"/>
                    <a:pt x="25361" y="-1073"/>
                    <a:pt x="19579" y="939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F464F007-B933-8FB5-B9A7-27BFE4CA5A30}"/>
                </a:ext>
              </a:extLst>
            </p:cNvPr>
            <p:cNvSpPr/>
            <p:nvPr/>
          </p:nvSpPr>
          <p:spPr>
            <a:xfrm>
              <a:off x="6310759" y="4074357"/>
              <a:ext cx="42618" cy="39158"/>
            </a:xfrm>
            <a:custGeom>
              <a:avLst/>
              <a:gdLst>
                <a:gd name="connsiteX0" fmla="*/ 20563 w 42618"/>
                <a:gd name="connsiteY0" fmla="*/ 1100 h 39158"/>
                <a:gd name="connsiteX1" fmla="*/ 2561 w 42618"/>
                <a:gd name="connsiteY1" fmla="*/ 31809 h 39158"/>
                <a:gd name="connsiteX2" fmla="*/ 33482 w 42618"/>
                <a:gd name="connsiteY2" fmla="*/ 34987 h 39158"/>
                <a:gd name="connsiteX3" fmla="*/ 38904 w 42618"/>
                <a:gd name="connsiteY3" fmla="*/ 5527 h 39158"/>
                <a:gd name="connsiteX4" fmla="*/ 38141 w 42618"/>
                <a:gd name="connsiteY4" fmla="*/ 4489 h 39158"/>
                <a:gd name="connsiteX5" fmla="*/ 20563 w 42618"/>
                <a:gd name="connsiteY5" fmla="*/ 1100 h 3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18" h="39158">
                  <a:moveTo>
                    <a:pt x="20563" y="1100"/>
                  </a:moveTo>
                  <a:cubicBezTo>
                    <a:pt x="7008" y="4913"/>
                    <a:pt x="-5487" y="20161"/>
                    <a:pt x="2561" y="31809"/>
                  </a:cubicBezTo>
                  <a:cubicBezTo>
                    <a:pt x="10715" y="40239"/>
                    <a:pt x="23781" y="41594"/>
                    <a:pt x="33482" y="34987"/>
                  </a:cubicBezTo>
                  <a:cubicBezTo>
                    <a:pt x="43118" y="28357"/>
                    <a:pt x="45532" y="15163"/>
                    <a:pt x="38904" y="5527"/>
                  </a:cubicBezTo>
                  <a:cubicBezTo>
                    <a:pt x="38670" y="5167"/>
                    <a:pt x="38416" y="4828"/>
                    <a:pt x="38141" y="4489"/>
                  </a:cubicBezTo>
                  <a:cubicBezTo>
                    <a:pt x="33376" y="147"/>
                    <a:pt x="26599" y="-1166"/>
                    <a:pt x="20563" y="11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35E3C3E8-5A3A-551B-24EA-F9AD9E3662B7}"/>
                </a:ext>
              </a:extLst>
            </p:cNvPr>
            <p:cNvSpPr/>
            <p:nvPr/>
          </p:nvSpPr>
          <p:spPr>
            <a:xfrm>
              <a:off x="6278313" y="4199000"/>
              <a:ext cx="51081" cy="46455"/>
            </a:xfrm>
            <a:custGeom>
              <a:avLst/>
              <a:gdLst>
                <a:gd name="connsiteX0" fmla="*/ 24205 w 51081"/>
                <a:gd name="connsiteY0" fmla="*/ 1200 h 46455"/>
                <a:gd name="connsiteX1" fmla="*/ 3026 w 51081"/>
                <a:gd name="connsiteY1" fmla="*/ 37628 h 46455"/>
                <a:gd name="connsiteX2" fmla="*/ 39878 w 51081"/>
                <a:gd name="connsiteY2" fmla="*/ 41440 h 46455"/>
                <a:gd name="connsiteX3" fmla="*/ 47354 w 51081"/>
                <a:gd name="connsiteY3" fmla="*/ 8126 h 46455"/>
                <a:gd name="connsiteX4" fmla="*/ 45384 w 51081"/>
                <a:gd name="connsiteY4" fmla="*/ 5436 h 46455"/>
                <a:gd name="connsiteX5" fmla="*/ 24205 w 51081"/>
                <a:gd name="connsiteY5" fmla="*/ 1200 h 4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81" h="46455">
                  <a:moveTo>
                    <a:pt x="24205" y="1200"/>
                  </a:moveTo>
                  <a:cubicBezTo>
                    <a:pt x="8321" y="5860"/>
                    <a:pt x="-6504" y="23862"/>
                    <a:pt x="3026" y="37628"/>
                  </a:cubicBezTo>
                  <a:cubicBezTo>
                    <a:pt x="12705" y="47751"/>
                    <a:pt x="28313" y="49382"/>
                    <a:pt x="39878" y="41440"/>
                  </a:cubicBezTo>
                  <a:cubicBezTo>
                    <a:pt x="51144" y="34303"/>
                    <a:pt x="54491" y="19393"/>
                    <a:pt x="47354" y="8126"/>
                  </a:cubicBezTo>
                  <a:cubicBezTo>
                    <a:pt x="46760" y="7194"/>
                    <a:pt x="46104" y="6284"/>
                    <a:pt x="45384" y="5436"/>
                  </a:cubicBezTo>
                  <a:cubicBezTo>
                    <a:pt x="39623" y="269"/>
                    <a:pt x="31512" y="-1363"/>
                    <a:pt x="24205" y="12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D0C6F128-BD60-11B5-9AD7-0A560D8B2DB3}"/>
                </a:ext>
              </a:extLst>
            </p:cNvPr>
            <p:cNvSpPr/>
            <p:nvPr/>
          </p:nvSpPr>
          <p:spPr>
            <a:xfrm>
              <a:off x="6243198" y="4329983"/>
              <a:ext cx="42520" cy="39161"/>
            </a:xfrm>
            <a:custGeom>
              <a:avLst/>
              <a:gdLst>
                <a:gd name="connsiteX0" fmla="*/ 20563 w 42520"/>
                <a:gd name="connsiteY0" fmla="*/ 1103 h 39161"/>
                <a:gd name="connsiteX1" fmla="*/ 2561 w 42520"/>
                <a:gd name="connsiteY1" fmla="*/ 31812 h 39161"/>
                <a:gd name="connsiteX2" fmla="*/ 33482 w 42520"/>
                <a:gd name="connsiteY2" fmla="*/ 34989 h 39161"/>
                <a:gd name="connsiteX3" fmla="*/ 38734 w 42520"/>
                <a:gd name="connsiteY3" fmla="*/ 5508 h 39161"/>
                <a:gd name="connsiteX4" fmla="*/ 38141 w 42520"/>
                <a:gd name="connsiteY4" fmla="*/ 4703 h 39161"/>
                <a:gd name="connsiteX5" fmla="*/ 20563 w 42520"/>
                <a:gd name="connsiteY5" fmla="*/ 1103 h 3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20" h="39161">
                  <a:moveTo>
                    <a:pt x="20563" y="1103"/>
                  </a:moveTo>
                  <a:cubicBezTo>
                    <a:pt x="7008" y="4915"/>
                    <a:pt x="-5487" y="20164"/>
                    <a:pt x="2561" y="31812"/>
                  </a:cubicBezTo>
                  <a:cubicBezTo>
                    <a:pt x="10715" y="40242"/>
                    <a:pt x="23782" y="41597"/>
                    <a:pt x="33482" y="34989"/>
                  </a:cubicBezTo>
                  <a:cubicBezTo>
                    <a:pt x="43076" y="28297"/>
                    <a:pt x="45426" y="15081"/>
                    <a:pt x="38734" y="5508"/>
                  </a:cubicBezTo>
                  <a:cubicBezTo>
                    <a:pt x="38544" y="5233"/>
                    <a:pt x="38332" y="4957"/>
                    <a:pt x="38141" y="4703"/>
                  </a:cubicBezTo>
                  <a:cubicBezTo>
                    <a:pt x="33482" y="193"/>
                    <a:pt x="26619" y="-1205"/>
                    <a:pt x="20563" y="1103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1D821F14-13CA-A0B9-6F46-9F16A3250190}"/>
                </a:ext>
              </a:extLst>
            </p:cNvPr>
            <p:cNvSpPr/>
            <p:nvPr/>
          </p:nvSpPr>
          <p:spPr>
            <a:xfrm>
              <a:off x="6217285" y="4438121"/>
              <a:ext cx="40747" cy="37263"/>
            </a:xfrm>
            <a:custGeom>
              <a:avLst/>
              <a:gdLst>
                <a:gd name="connsiteX0" fmla="*/ 19578 w 40747"/>
                <a:gd name="connsiteY0" fmla="*/ 976 h 37263"/>
                <a:gd name="connsiteX1" fmla="*/ 2423 w 40747"/>
                <a:gd name="connsiteY1" fmla="*/ 30203 h 37263"/>
                <a:gd name="connsiteX2" fmla="*/ 31862 w 40747"/>
                <a:gd name="connsiteY2" fmla="*/ 33380 h 37263"/>
                <a:gd name="connsiteX3" fmla="*/ 37644 w 40747"/>
                <a:gd name="connsiteY3" fmla="*/ 6441 h 37263"/>
                <a:gd name="connsiteX4" fmla="*/ 36098 w 40747"/>
                <a:gd name="connsiteY4" fmla="*/ 4365 h 37263"/>
                <a:gd name="connsiteX5" fmla="*/ 19578 w 40747"/>
                <a:gd name="connsiteY5" fmla="*/ 976 h 3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47" h="37263">
                  <a:moveTo>
                    <a:pt x="19578" y="976"/>
                  </a:moveTo>
                  <a:cubicBezTo>
                    <a:pt x="6659" y="4789"/>
                    <a:pt x="-5201" y="19190"/>
                    <a:pt x="2423" y="30203"/>
                  </a:cubicBezTo>
                  <a:cubicBezTo>
                    <a:pt x="10175" y="38251"/>
                    <a:pt x="22565" y="39586"/>
                    <a:pt x="31862" y="33380"/>
                  </a:cubicBezTo>
                  <a:cubicBezTo>
                    <a:pt x="40906" y="27535"/>
                    <a:pt x="43490" y="15484"/>
                    <a:pt x="37644" y="6441"/>
                  </a:cubicBezTo>
                  <a:cubicBezTo>
                    <a:pt x="37178" y="5720"/>
                    <a:pt x="36648" y="5021"/>
                    <a:pt x="36098" y="4365"/>
                  </a:cubicBezTo>
                  <a:cubicBezTo>
                    <a:pt x="31672" y="214"/>
                    <a:pt x="25276" y="-1099"/>
                    <a:pt x="19578" y="976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B2F1D15A-948F-0022-33CA-6239997D2A76}"/>
                </a:ext>
              </a:extLst>
            </p:cNvPr>
            <p:cNvSpPr/>
            <p:nvPr/>
          </p:nvSpPr>
          <p:spPr>
            <a:xfrm>
              <a:off x="6201721" y="4531741"/>
              <a:ext cx="40760" cy="37122"/>
            </a:xfrm>
            <a:custGeom>
              <a:avLst/>
              <a:gdLst>
                <a:gd name="connsiteX0" fmla="*/ 19471 w 40760"/>
                <a:gd name="connsiteY0" fmla="*/ 967 h 37122"/>
                <a:gd name="connsiteX1" fmla="*/ 2316 w 40760"/>
                <a:gd name="connsiteY1" fmla="*/ 30194 h 37122"/>
                <a:gd name="connsiteX2" fmla="*/ 31755 w 40760"/>
                <a:gd name="connsiteY2" fmla="*/ 33158 h 37122"/>
                <a:gd name="connsiteX3" fmla="*/ 37833 w 40760"/>
                <a:gd name="connsiteY3" fmla="*/ 6600 h 37122"/>
                <a:gd name="connsiteX4" fmla="*/ 36202 w 40760"/>
                <a:gd name="connsiteY4" fmla="*/ 4355 h 37122"/>
                <a:gd name="connsiteX5" fmla="*/ 19471 w 40760"/>
                <a:gd name="connsiteY5" fmla="*/ 967 h 3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60" h="37122">
                  <a:moveTo>
                    <a:pt x="19471" y="967"/>
                  </a:moveTo>
                  <a:cubicBezTo>
                    <a:pt x="6763" y="4567"/>
                    <a:pt x="-5097" y="19180"/>
                    <a:pt x="2316" y="30194"/>
                  </a:cubicBezTo>
                  <a:cubicBezTo>
                    <a:pt x="10131" y="38178"/>
                    <a:pt x="22521" y="39406"/>
                    <a:pt x="31755" y="33158"/>
                  </a:cubicBezTo>
                  <a:cubicBezTo>
                    <a:pt x="40777" y="27503"/>
                    <a:pt x="43488" y="15601"/>
                    <a:pt x="37833" y="6600"/>
                  </a:cubicBezTo>
                  <a:cubicBezTo>
                    <a:pt x="37346" y="5817"/>
                    <a:pt x="36795" y="5054"/>
                    <a:pt x="36202" y="4355"/>
                  </a:cubicBezTo>
                  <a:cubicBezTo>
                    <a:pt x="31691" y="204"/>
                    <a:pt x="25253" y="-1087"/>
                    <a:pt x="19471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D2ED56F4-38A9-8697-6B16-146AA9B8AE2F}"/>
                </a:ext>
              </a:extLst>
            </p:cNvPr>
            <p:cNvSpPr/>
            <p:nvPr/>
          </p:nvSpPr>
          <p:spPr>
            <a:xfrm>
              <a:off x="6173443" y="4666015"/>
              <a:ext cx="40638" cy="37254"/>
            </a:xfrm>
            <a:custGeom>
              <a:avLst/>
              <a:gdLst>
                <a:gd name="connsiteX0" fmla="*/ 19369 w 40638"/>
                <a:gd name="connsiteY0" fmla="*/ 967 h 37254"/>
                <a:gd name="connsiteX1" fmla="*/ 2426 w 40638"/>
                <a:gd name="connsiteY1" fmla="*/ 30194 h 37254"/>
                <a:gd name="connsiteX2" fmla="*/ 31864 w 40638"/>
                <a:gd name="connsiteY2" fmla="*/ 33370 h 37254"/>
                <a:gd name="connsiteX3" fmla="*/ 37371 w 40638"/>
                <a:gd name="connsiteY3" fmla="*/ 6071 h 37254"/>
                <a:gd name="connsiteX4" fmla="*/ 36100 w 40638"/>
                <a:gd name="connsiteY4" fmla="*/ 4355 h 37254"/>
                <a:gd name="connsiteX5" fmla="*/ 19369 w 40638"/>
                <a:gd name="connsiteY5" fmla="*/ 967 h 3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38" h="37254">
                  <a:moveTo>
                    <a:pt x="19369" y="967"/>
                  </a:moveTo>
                  <a:cubicBezTo>
                    <a:pt x="6661" y="4779"/>
                    <a:pt x="-5199" y="19181"/>
                    <a:pt x="2426" y="30194"/>
                  </a:cubicBezTo>
                  <a:cubicBezTo>
                    <a:pt x="10177" y="38242"/>
                    <a:pt x="22567" y="39576"/>
                    <a:pt x="31864" y="33370"/>
                  </a:cubicBezTo>
                  <a:cubicBezTo>
                    <a:pt x="40929" y="27355"/>
                    <a:pt x="43386" y="15135"/>
                    <a:pt x="37371" y="6071"/>
                  </a:cubicBezTo>
                  <a:cubicBezTo>
                    <a:pt x="36990" y="5478"/>
                    <a:pt x="36566" y="4906"/>
                    <a:pt x="36100" y="4355"/>
                  </a:cubicBezTo>
                  <a:cubicBezTo>
                    <a:pt x="31589" y="204"/>
                    <a:pt x="25151" y="-1087"/>
                    <a:pt x="19369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149D7063-D93E-5707-25A9-EBF2F7E5642D}"/>
                </a:ext>
              </a:extLst>
            </p:cNvPr>
            <p:cNvSpPr/>
            <p:nvPr/>
          </p:nvSpPr>
          <p:spPr>
            <a:xfrm>
              <a:off x="6265009" y="3873659"/>
              <a:ext cx="137825" cy="91983"/>
            </a:xfrm>
            <a:custGeom>
              <a:avLst/>
              <a:gdLst>
                <a:gd name="connsiteX0" fmla="*/ 16330 w 137825"/>
                <a:gd name="connsiteY0" fmla="*/ 85104 h 91983"/>
                <a:gd name="connsiteX1" fmla="*/ 235 w 137825"/>
                <a:gd name="connsiteY1" fmla="*/ 45712 h 91983"/>
                <a:gd name="connsiteX2" fmla="*/ 36662 w 137825"/>
                <a:gd name="connsiteY2" fmla="*/ 3354 h 91983"/>
                <a:gd name="connsiteX3" fmla="*/ 89185 w 137825"/>
                <a:gd name="connsiteY3" fmla="*/ 5895 h 91983"/>
                <a:gd name="connsiteX4" fmla="*/ 131543 w 137825"/>
                <a:gd name="connsiteY4" fmla="*/ 28980 h 91983"/>
                <a:gd name="connsiteX5" fmla="*/ 136118 w 137825"/>
                <a:gd name="connsiteY5" fmla="*/ 46368 h 91983"/>
                <a:gd name="connsiteX6" fmla="*/ 118730 w 137825"/>
                <a:gd name="connsiteY6" fmla="*/ 50942 h 91983"/>
                <a:gd name="connsiteX7" fmla="*/ 117565 w 137825"/>
                <a:gd name="connsiteY7" fmla="*/ 50159 h 91983"/>
                <a:gd name="connsiteX8" fmla="*/ 80926 w 137825"/>
                <a:gd name="connsiteY8" fmla="*/ 28980 h 91983"/>
                <a:gd name="connsiteX9" fmla="*/ 45557 w 137825"/>
                <a:gd name="connsiteY9" fmla="*/ 26862 h 91983"/>
                <a:gd name="connsiteX10" fmla="*/ 26284 w 137825"/>
                <a:gd name="connsiteY10" fmla="*/ 48041 h 91983"/>
                <a:gd name="connsiteX11" fmla="*/ 37086 w 137825"/>
                <a:gd name="connsiteY11" fmla="*/ 67949 h 91983"/>
                <a:gd name="connsiteX12" fmla="*/ 42931 w 137825"/>
                <a:gd name="connsiteY12" fmla="*/ 84617 h 91983"/>
                <a:gd name="connsiteX13" fmla="*/ 42804 w 137825"/>
                <a:gd name="connsiteY13" fmla="*/ 84892 h 91983"/>
                <a:gd name="connsiteX14" fmla="*/ 25798 w 137825"/>
                <a:gd name="connsiteY14" fmla="*/ 90674 h 91983"/>
                <a:gd name="connsiteX15" fmla="*/ 25649 w 137825"/>
                <a:gd name="connsiteY15" fmla="*/ 90611 h 91983"/>
                <a:gd name="connsiteX16" fmla="*/ 16330 w 137825"/>
                <a:gd name="connsiteY16" fmla="*/ 85104 h 9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825" h="91983">
                  <a:moveTo>
                    <a:pt x="16330" y="85104"/>
                  </a:moveTo>
                  <a:cubicBezTo>
                    <a:pt x="4809" y="75425"/>
                    <a:pt x="-1206" y="60685"/>
                    <a:pt x="235" y="45712"/>
                  </a:cubicBezTo>
                  <a:cubicBezTo>
                    <a:pt x="3390" y="25845"/>
                    <a:pt x="17474" y="9432"/>
                    <a:pt x="36662" y="3354"/>
                  </a:cubicBezTo>
                  <a:cubicBezTo>
                    <a:pt x="53944" y="-1856"/>
                    <a:pt x="72497" y="-967"/>
                    <a:pt x="89185" y="5895"/>
                  </a:cubicBezTo>
                  <a:cubicBezTo>
                    <a:pt x="104180" y="11867"/>
                    <a:pt x="118391" y="19619"/>
                    <a:pt x="131543" y="28980"/>
                  </a:cubicBezTo>
                  <a:cubicBezTo>
                    <a:pt x="137600" y="32517"/>
                    <a:pt x="139654" y="40290"/>
                    <a:pt x="136118" y="46368"/>
                  </a:cubicBezTo>
                  <a:cubicBezTo>
                    <a:pt x="132581" y="52425"/>
                    <a:pt x="124808" y="54458"/>
                    <a:pt x="118730" y="50942"/>
                  </a:cubicBezTo>
                  <a:cubicBezTo>
                    <a:pt x="118328" y="50688"/>
                    <a:pt x="117946" y="50434"/>
                    <a:pt x="117565" y="50159"/>
                  </a:cubicBezTo>
                  <a:cubicBezTo>
                    <a:pt x="106256" y="41645"/>
                    <a:pt x="93951" y="34529"/>
                    <a:pt x="80926" y="28980"/>
                  </a:cubicBezTo>
                  <a:cubicBezTo>
                    <a:pt x="69722" y="24257"/>
                    <a:pt x="57248" y="23495"/>
                    <a:pt x="45557" y="26862"/>
                  </a:cubicBezTo>
                  <a:cubicBezTo>
                    <a:pt x="35688" y="29763"/>
                    <a:pt x="28233" y="37939"/>
                    <a:pt x="26284" y="48041"/>
                  </a:cubicBezTo>
                  <a:cubicBezTo>
                    <a:pt x="25734" y="56216"/>
                    <a:pt x="29948" y="63968"/>
                    <a:pt x="37086" y="67949"/>
                  </a:cubicBezTo>
                  <a:cubicBezTo>
                    <a:pt x="43312" y="70935"/>
                    <a:pt x="45917" y="78412"/>
                    <a:pt x="42931" y="84617"/>
                  </a:cubicBezTo>
                  <a:cubicBezTo>
                    <a:pt x="42888" y="84722"/>
                    <a:pt x="42846" y="84807"/>
                    <a:pt x="42804" y="84892"/>
                  </a:cubicBezTo>
                  <a:cubicBezTo>
                    <a:pt x="39712" y="91183"/>
                    <a:pt x="32088" y="93787"/>
                    <a:pt x="25798" y="90674"/>
                  </a:cubicBezTo>
                  <a:cubicBezTo>
                    <a:pt x="25734" y="90653"/>
                    <a:pt x="25692" y="90632"/>
                    <a:pt x="25649" y="90611"/>
                  </a:cubicBezTo>
                  <a:cubicBezTo>
                    <a:pt x="22282" y="89234"/>
                    <a:pt x="19147" y="87391"/>
                    <a:pt x="16330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70494D31-31DA-3BF7-0977-4112EB2DC232}"/>
                </a:ext>
              </a:extLst>
            </p:cNvPr>
            <p:cNvSpPr/>
            <p:nvPr/>
          </p:nvSpPr>
          <p:spPr>
            <a:xfrm>
              <a:off x="6240055" y="3960280"/>
              <a:ext cx="137029" cy="91697"/>
            </a:xfrm>
            <a:custGeom>
              <a:avLst/>
              <a:gdLst>
                <a:gd name="connsiteX0" fmla="*/ 16293 w 137029"/>
                <a:gd name="connsiteY0" fmla="*/ 85316 h 91697"/>
                <a:gd name="connsiteX1" fmla="*/ 197 w 137029"/>
                <a:gd name="connsiteY1" fmla="*/ 45712 h 91697"/>
                <a:gd name="connsiteX2" fmla="*/ 36625 w 137029"/>
                <a:gd name="connsiteY2" fmla="*/ 3354 h 91697"/>
                <a:gd name="connsiteX3" fmla="*/ 89149 w 137029"/>
                <a:gd name="connsiteY3" fmla="*/ 5895 h 91697"/>
                <a:gd name="connsiteX4" fmla="*/ 131506 w 137029"/>
                <a:gd name="connsiteY4" fmla="*/ 28980 h 91697"/>
                <a:gd name="connsiteX5" fmla="*/ 134895 w 137029"/>
                <a:gd name="connsiteY5" fmla="*/ 46559 h 91697"/>
                <a:gd name="connsiteX6" fmla="*/ 117634 w 137029"/>
                <a:gd name="connsiteY6" fmla="*/ 50371 h 91697"/>
                <a:gd name="connsiteX7" fmla="*/ 117316 w 137029"/>
                <a:gd name="connsiteY7" fmla="*/ 50159 h 91697"/>
                <a:gd name="connsiteX8" fmla="*/ 80888 w 137029"/>
                <a:gd name="connsiteY8" fmla="*/ 28980 h 91697"/>
                <a:gd name="connsiteX9" fmla="*/ 45308 w 137029"/>
                <a:gd name="connsiteY9" fmla="*/ 26862 h 91697"/>
                <a:gd name="connsiteX10" fmla="*/ 26035 w 137029"/>
                <a:gd name="connsiteY10" fmla="*/ 48041 h 91697"/>
                <a:gd name="connsiteX11" fmla="*/ 37049 w 137029"/>
                <a:gd name="connsiteY11" fmla="*/ 67949 h 91697"/>
                <a:gd name="connsiteX12" fmla="*/ 41814 w 137029"/>
                <a:gd name="connsiteY12" fmla="*/ 85273 h 91697"/>
                <a:gd name="connsiteX13" fmla="*/ 25612 w 137029"/>
                <a:gd name="connsiteY13" fmla="*/ 90611 h 91697"/>
                <a:gd name="connsiteX14" fmla="*/ 16293 w 137029"/>
                <a:gd name="connsiteY14" fmla="*/ 85316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029" h="91697">
                  <a:moveTo>
                    <a:pt x="16293" y="85316"/>
                  </a:moveTo>
                  <a:cubicBezTo>
                    <a:pt x="4899" y="75468"/>
                    <a:pt x="-1094" y="60727"/>
                    <a:pt x="197" y="45712"/>
                  </a:cubicBezTo>
                  <a:cubicBezTo>
                    <a:pt x="3353" y="25845"/>
                    <a:pt x="17437" y="9432"/>
                    <a:pt x="36625" y="3354"/>
                  </a:cubicBezTo>
                  <a:cubicBezTo>
                    <a:pt x="53907" y="-1856"/>
                    <a:pt x="72460" y="-967"/>
                    <a:pt x="89149" y="5895"/>
                  </a:cubicBezTo>
                  <a:cubicBezTo>
                    <a:pt x="104122" y="11931"/>
                    <a:pt x="118333" y="19683"/>
                    <a:pt x="131506" y="28980"/>
                  </a:cubicBezTo>
                  <a:cubicBezTo>
                    <a:pt x="137267" y="32919"/>
                    <a:pt x="138791" y="40756"/>
                    <a:pt x="134895" y="46559"/>
                  </a:cubicBezTo>
                  <a:cubicBezTo>
                    <a:pt x="131188" y="52383"/>
                    <a:pt x="123458" y="54077"/>
                    <a:pt x="117634" y="50371"/>
                  </a:cubicBezTo>
                  <a:cubicBezTo>
                    <a:pt x="117528" y="50307"/>
                    <a:pt x="117422" y="50222"/>
                    <a:pt x="117316" y="50159"/>
                  </a:cubicBezTo>
                  <a:cubicBezTo>
                    <a:pt x="105943" y="41836"/>
                    <a:pt x="93745" y="34741"/>
                    <a:pt x="80888" y="28980"/>
                  </a:cubicBezTo>
                  <a:cubicBezTo>
                    <a:pt x="69622" y="24257"/>
                    <a:pt x="57062" y="23495"/>
                    <a:pt x="45308" y="26862"/>
                  </a:cubicBezTo>
                  <a:cubicBezTo>
                    <a:pt x="35503" y="29891"/>
                    <a:pt x="28132" y="38002"/>
                    <a:pt x="26035" y="48041"/>
                  </a:cubicBezTo>
                  <a:cubicBezTo>
                    <a:pt x="25527" y="56258"/>
                    <a:pt x="29827" y="64010"/>
                    <a:pt x="37049" y="67949"/>
                  </a:cubicBezTo>
                  <a:cubicBezTo>
                    <a:pt x="43148" y="71422"/>
                    <a:pt x="45287" y="79174"/>
                    <a:pt x="41814" y="85273"/>
                  </a:cubicBezTo>
                  <a:cubicBezTo>
                    <a:pt x="38595" y="90949"/>
                    <a:pt x="31585" y="93258"/>
                    <a:pt x="25612" y="90611"/>
                  </a:cubicBezTo>
                  <a:cubicBezTo>
                    <a:pt x="22287" y="89277"/>
                    <a:pt x="19153" y="87476"/>
                    <a:pt x="16293" y="85316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2B567C60-3007-D881-F115-9C4E5D1C2916}"/>
                </a:ext>
              </a:extLst>
            </p:cNvPr>
            <p:cNvSpPr/>
            <p:nvPr/>
          </p:nvSpPr>
          <p:spPr>
            <a:xfrm>
              <a:off x="6208919" y="4053059"/>
              <a:ext cx="137393" cy="91967"/>
            </a:xfrm>
            <a:custGeom>
              <a:avLst/>
              <a:gdLst>
                <a:gd name="connsiteX0" fmla="*/ 16509 w 137393"/>
                <a:gd name="connsiteY0" fmla="*/ 85300 h 91967"/>
                <a:gd name="connsiteX1" fmla="*/ 201 w 137393"/>
                <a:gd name="connsiteY1" fmla="*/ 45696 h 91967"/>
                <a:gd name="connsiteX2" fmla="*/ 36840 w 137393"/>
                <a:gd name="connsiteY2" fmla="*/ 3338 h 91967"/>
                <a:gd name="connsiteX3" fmla="*/ 89364 w 137393"/>
                <a:gd name="connsiteY3" fmla="*/ 5880 h 91967"/>
                <a:gd name="connsiteX4" fmla="*/ 131721 w 137393"/>
                <a:gd name="connsiteY4" fmla="*/ 28964 h 91967"/>
                <a:gd name="connsiteX5" fmla="*/ 135321 w 137393"/>
                <a:gd name="connsiteY5" fmla="*/ 46543 h 91967"/>
                <a:gd name="connsiteX6" fmla="*/ 118061 w 137393"/>
                <a:gd name="connsiteY6" fmla="*/ 50355 h 91967"/>
                <a:gd name="connsiteX7" fmla="*/ 117743 w 137393"/>
                <a:gd name="connsiteY7" fmla="*/ 50143 h 91967"/>
                <a:gd name="connsiteX8" fmla="*/ 81104 w 137393"/>
                <a:gd name="connsiteY8" fmla="*/ 28964 h 91967"/>
                <a:gd name="connsiteX9" fmla="*/ 45735 w 137393"/>
                <a:gd name="connsiteY9" fmla="*/ 26846 h 91967"/>
                <a:gd name="connsiteX10" fmla="*/ 26463 w 137393"/>
                <a:gd name="connsiteY10" fmla="*/ 48025 h 91967"/>
                <a:gd name="connsiteX11" fmla="*/ 37263 w 137393"/>
                <a:gd name="connsiteY11" fmla="*/ 67933 h 91967"/>
                <a:gd name="connsiteX12" fmla="*/ 43109 w 137393"/>
                <a:gd name="connsiteY12" fmla="*/ 84601 h 91967"/>
                <a:gd name="connsiteX13" fmla="*/ 42982 w 137393"/>
                <a:gd name="connsiteY13" fmla="*/ 84876 h 91967"/>
                <a:gd name="connsiteX14" fmla="*/ 25975 w 137393"/>
                <a:gd name="connsiteY14" fmla="*/ 90658 h 91967"/>
                <a:gd name="connsiteX15" fmla="*/ 25827 w 137393"/>
                <a:gd name="connsiteY15" fmla="*/ 90595 h 91967"/>
                <a:gd name="connsiteX16" fmla="*/ 16509 w 137393"/>
                <a:gd name="connsiteY16" fmla="*/ 85300 h 9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93" h="91967">
                  <a:moveTo>
                    <a:pt x="16509" y="85300"/>
                  </a:moveTo>
                  <a:cubicBezTo>
                    <a:pt x="4966" y="75537"/>
                    <a:pt x="-1112" y="60754"/>
                    <a:pt x="201" y="45696"/>
                  </a:cubicBezTo>
                  <a:cubicBezTo>
                    <a:pt x="3526" y="25830"/>
                    <a:pt x="17652" y="9480"/>
                    <a:pt x="36840" y="3338"/>
                  </a:cubicBezTo>
                  <a:cubicBezTo>
                    <a:pt x="54122" y="-1850"/>
                    <a:pt x="72654" y="-961"/>
                    <a:pt x="89364" y="5880"/>
                  </a:cubicBezTo>
                  <a:cubicBezTo>
                    <a:pt x="104337" y="11894"/>
                    <a:pt x="118548" y="19646"/>
                    <a:pt x="131721" y="28964"/>
                  </a:cubicBezTo>
                  <a:cubicBezTo>
                    <a:pt x="137567" y="32840"/>
                    <a:pt x="139176" y="40697"/>
                    <a:pt x="135321" y="46543"/>
                  </a:cubicBezTo>
                  <a:cubicBezTo>
                    <a:pt x="131615" y="52367"/>
                    <a:pt x="123885" y="54061"/>
                    <a:pt x="118061" y="50355"/>
                  </a:cubicBezTo>
                  <a:cubicBezTo>
                    <a:pt x="117955" y="50291"/>
                    <a:pt x="117849" y="50207"/>
                    <a:pt x="117743" y="50143"/>
                  </a:cubicBezTo>
                  <a:cubicBezTo>
                    <a:pt x="106285" y="41863"/>
                    <a:pt x="94002" y="34767"/>
                    <a:pt x="81104" y="28964"/>
                  </a:cubicBezTo>
                  <a:cubicBezTo>
                    <a:pt x="69900" y="24242"/>
                    <a:pt x="57426" y="23479"/>
                    <a:pt x="45735" y="26846"/>
                  </a:cubicBezTo>
                  <a:cubicBezTo>
                    <a:pt x="35908" y="29832"/>
                    <a:pt x="28517" y="37965"/>
                    <a:pt x="26463" y="48025"/>
                  </a:cubicBezTo>
                  <a:cubicBezTo>
                    <a:pt x="25912" y="56201"/>
                    <a:pt x="30127" y="63952"/>
                    <a:pt x="37263" y="67933"/>
                  </a:cubicBezTo>
                  <a:cubicBezTo>
                    <a:pt x="43490" y="70919"/>
                    <a:pt x="46095" y="78395"/>
                    <a:pt x="43109" y="84601"/>
                  </a:cubicBezTo>
                  <a:cubicBezTo>
                    <a:pt x="43067" y="84707"/>
                    <a:pt x="43024" y="84791"/>
                    <a:pt x="42982" y="84876"/>
                  </a:cubicBezTo>
                  <a:cubicBezTo>
                    <a:pt x="39890" y="91167"/>
                    <a:pt x="32265" y="93772"/>
                    <a:pt x="25975" y="90658"/>
                  </a:cubicBezTo>
                  <a:cubicBezTo>
                    <a:pt x="25912" y="90637"/>
                    <a:pt x="25869" y="90616"/>
                    <a:pt x="25827" y="90595"/>
                  </a:cubicBezTo>
                  <a:cubicBezTo>
                    <a:pt x="22502" y="89260"/>
                    <a:pt x="19347" y="87481"/>
                    <a:pt x="16509" y="85300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DA62136A-2292-80C1-E5ED-23241926B2C8}"/>
                </a:ext>
              </a:extLst>
            </p:cNvPr>
            <p:cNvSpPr/>
            <p:nvPr/>
          </p:nvSpPr>
          <p:spPr>
            <a:xfrm>
              <a:off x="6180103" y="4180894"/>
              <a:ext cx="137341" cy="92036"/>
            </a:xfrm>
            <a:custGeom>
              <a:avLst/>
              <a:gdLst>
                <a:gd name="connsiteX0" fmla="*/ 16309 w 137341"/>
                <a:gd name="connsiteY0" fmla="*/ 85385 h 92036"/>
                <a:gd name="connsiteX1" fmla="*/ 213 w 137341"/>
                <a:gd name="connsiteY1" fmla="*/ 45780 h 92036"/>
                <a:gd name="connsiteX2" fmla="*/ 36641 w 137341"/>
                <a:gd name="connsiteY2" fmla="*/ 3422 h 92036"/>
                <a:gd name="connsiteX3" fmla="*/ 89376 w 137341"/>
                <a:gd name="connsiteY3" fmla="*/ 5752 h 92036"/>
                <a:gd name="connsiteX4" fmla="*/ 131733 w 137341"/>
                <a:gd name="connsiteY4" fmla="*/ 29049 h 92036"/>
                <a:gd name="connsiteX5" fmla="*/ 135313 w 137341"/>
                <a:gd name="connsiteY5" fmla="*/ 46352 h 92036"/>
                <a:gd name="connsiteX6" fmla="*/ 135122 w 137341"/>
                <a:gd name="connsiteY6" fmla="*/ 46627 h 92036"/>
                <a:gd name="connsiteX7" fmla="*/ 117544 w 137341"/>
                <a:gd name="connsiteY7" fmla="*/ 50228 h 92036"/>
                <a:gd name="connsiteX8" fmla="*/ 81116 w 137341"/>
                <a:gd name="connsiteY8" fmla="*/ 29049 h 92036"/>
                <a:gd name="connsiteX9" fmla="*/ 45748 w 137341"/>
                <a:gd name="connsiteY9" fmla="*/ 26719 h 92036"/>
                <a:gd name="connsiteX10" fmla="*/ 26263 w 137341"/>
                <a:gd name="connsiteY10" fmla="*/ 47898 h 92036"/>
                <a:gd name="connsiteX11" fmla="*/ 37276 w 137341"/>
                <a:gd name="connsiteY11" fmla="*/ 67806 h 92036"/>
                <a:gd name="connsiteX12" fmla="*/ 42804 w 137341"/>
                <a:gd name="connsiteY12" fmla="*/ 84897 h 92036"/>
                <a:gd name="connsiteX13" fmla="*/ 42783 w 137341"/>
                <a:gd name="connsiteY13" fmla="*/ 84961 h 92036"/>
                <a:gd name="connsiteX14" fmla="*/ 26115 w 137341"/>
                <a:gd name="connsiteY14" fmla="*/ 90806 h 92036"/>
                <a:gd name="connsiteX15" fmla="*/ 25839 w 137341"/>
                <a:gd name="connsiteY15" fmla="*/ 90679 h 92036"/>
                <a:gd name="connsiteX16" fmla="*/ 16309 w 137341"/>
                <a:gd name="connsiteY16" fmla="*/ 85385 h 9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41" h="92036">
                  <a:moveTo>
                    <a:pt x="16309" y="85385"/>
                  </a:moveTo>
                  <a:cubicBezTo>
                    <a:pt x="4851" y="75578"/>
                    <a:pt x="-1142" y="60817"/>
                    <a:pt x="213" y="45780"/>
                  </a:cubicBezTo>
                  <a:cubicBezTo>
                    <a:pt x="3496" y="25977"/>
                    <a:pt x="17537" y="9627"/>
                    <a:pt x="36641" y="3422"/>
                  </a:cubicBezTo>
                  <a:cubicBezTo>
                    <a:pt x="53965" y="-1830"/>
                    <a:pt x="72581" y="-1004"/>
                    <a:pt x="89376" y="5752"/>
                  </a:cubicBezTo>
                  <a:cubicBezTo>
                    <a:pt x="104392" y="11767"/>
                    <a:pt x="118624" y="19581"/>
                    <a:pt x="131733" y="29049"/>
                  </a:cubicBezTo>
                  <a:cubicBezTo>
                    <a:pt x="137494" y="32840"/>
                    <a:pt x="139103" y="40591"/>
                    <a:pt x="135313" y="46352"/>
                  </a:cubicBezTo>
                  <a:cubicBezTo>
                    <a:pt x="135249" y="46458"/>
                    <a:pt x="135185" y="46542"/>
                    <a:pt x="135122" y="46627"/>
                  </a:cubicBezTo>
                  <a:cubicBezTo>
                    <a:pt x="131183" y="52366"/>
                    <a:pt x="123410" y="53955"/>
                    <a:pt x="117544" y="50228"/>
                  </a:cubicBezTo>
                  <a:cubicBezTo>
                    <a:pt x="106277" y="41756"/>
                    <a:pt x="94057" y="34640"/>
                    <a:pt x="81116" y="29049"/>
                  </a:cubicBezTo>
                  <a:cubicBezTo>
                    <a:pt x="69934" y="24262"/>
                    <a:pt x="57460" y="23436"/>
                    <a:pt x="45748" y="26719"/>
                  </a:cubicBezTo>
                  <a:cubicBezTo>
                    <a:pt x="35857" y="29684"/>
                    <a:pt x="28381" y="37796"/>
                    <a:pt x="26263" y="47898"/>
                  </a:cubicBezTo>
                  <a:cubicBezTo>
                    <a:pt x="25755" y="56115"/>
                    <a:pt x="30054" y="63866"/>
                    <a:pt x="37276" y="67806"/>
                  </a:cubicBezTo>
                  <a:cubicBezTo>
                    <a:pt x="43524" y="71004"/>
                    <a:pt x="46002" y="78649"/>
                    <a:pt x="42804" y="84897"/>
                  </a:cubicBezTo>
                  <a:cubicBezTo>
                    <a:pt x="42804" y="84919"/>
                    <a:pt x="42783" y="84939"/>
                    <a:pt x="42783" y="84961"/>
                  </a:cubicBezTo>
                  <a:cubicBezTo>
                    <a:pt x="39796" y="91187"/>
                    <a:pt x="32320" y="93792"/>
                    <a:pt x="26115" y="90806"/>
                  </a:cubicBezTo>
                  <a:cubicBezTo>
                    <a:pt x="26009" y="90764"/>
                    <a:pt x="25924" y="90721"/>
                    <a:pt x="25839" y="90679"/>
                  </a:cubicBezTo>
                  <a:cubicBezTo>
                    <a:pt x="22515" y="89197"/>
                    <a:pt x="19317" y="87439"/>
                    <a:pt x="16309" y="85385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333E65E1-1803-8F40-39CE-257B463F9269}"/>
                </a:ext>
              </a:extLst>
            </p:cNvPr>
            <p:cNvSpPr/>
            <p:nvPr/>
          </p:nvSpPr>
          <p:spPr>
            <a:xfrm>
              <a:off x="6143043" y="4296609"/>
              <a:ext cx="136842" cy="91973"/>
            </a:xfrm>
            <a:custGeom>
              <a:avLst/>
              <a:gdLst>
                <a:gd name="connsiteX0" fmla="*/ 16518 w 136842"/>
                <a:gd name="connsiteY0" fmla="*/ 85094 h 91973"/>
                <a:gd name="connsiteX1" fmla="*/ 211 w 136842"/>
                <a:gd name="connsiteY1" fmla="*/ 45702 h 91973"/>
                <a:gd name="connsiteX2" fmla="*/ 36850 w 136842"/>
                <a:gd name="connsiteY2" fmla="*/ 3344 h 91973"/>
                <a:gd name="connsiteX3" fmla="*/ 89373 w 136842"/>
                <a:gd name="connsiteY3" fmla="*/ 5674 h 91973"/>
                <a:gd name="connsiteX4" fmla="*/ 131731 w 136842"/>
                <a:gd name="connsiteY4" fmla="*/ 28971 h 91973"/>
                <a:gd name="connsiteX5" fmla="*/ 134357 w 136842"/>
                <a:gd name="connsiteY5" fmla="*/ 46739 h 91973"/>
                <a:gd name="connsiteX6" fmla="*/ 117753 w 136842"/>
                <a:gd name="connsiteY6" fmla="*/ 50149 h 91973"/>
                <a:gd name="connsiteX7" fmla="*/ 81114 w 136842"/>
                <a:gd name="connsiteY7" fmla="*/ 28971 h 91973"/>
                <a:gd name="connsiteX8" fmla="*/ 45745 w 136842"/>
                <a:gd name="connsiteY8" fmla="*/ 26853 h 91973"/>
                <a:gd name="connsiteX9" fmla="*/ 26472 w 136842"/>
                <a:gd name="connsiteY9" fmla="*/ 48031 h 91973"/>
                <a:gd name="connsiteX10" fmla="*/ 37274 w 136842"/>
                <a:gd name="connsiteY10" fmla="*/ 67940 h 91973"/>
                <a:gd name="connsiteX11" fmla="*/ 43119 w 136842"/>
                <a:gd name="connsiteY11" fmla="*/ 84607 h 91973"/>
                <a:gd name="connsiteX12" fmla="*/ 42992 w 136842"/>
                <a:gd name="connsiteY12" fmla="*/ 84882 h 91973"/>
                <a:gd name="connsiteX13" fmla="*/ 25985 w 136842"/>
                <a:gd name="connsiteY13" fmla="*/ 90664 h 91973"/>
                <a:gd name="connsiteX14" fmla="*/ 25837 w 136842"/>
                <a:gd name="connsiteY14" fmla="*/ 90601 h 91973"/>
                <a:gd name="connsiteX15" fmla="*/ 16518 w 136842"/>
                <a:gd name="connsiteY15" fmla="*/ 85094 h 91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42" h="91973">
                  <a:moveTo>
                    <a:pt x="16518" y="85094"/>
                  </a:moveTo>
                  <a:cubicBezTo>
                    <a:pt x="4955" y="75437"/>
                    <a:pt x="-1145" y="60717"/>
                    <a:pt x="211" y="45702"/>
                  </a:cubicBezTo>
                  <a:cubicBezTo>
                    <a:pt x="3535" y="25836"/>
                    <a:pt x="17662" y="9486"/>
                    <a:pt x="36850" y="3344"/>
                  </a:cubicBezTo>
                  <a:cubicBezTo>
                    <a:pt x="54132" y="-1802"/>
                    <a:pt x="72621" y="-976"/>
                    <a:pt x="89373" y="5674"/>
                  </a:cubicBezTo>
                  <a:cubicBezTo>
                    <a:pt x="104305" y="11858"/>
                    <a:pt x="118515" y="19673"/>
                    <a:pt x="131731" y="28971"/>
                  </a:cubicBezTo>
                  <a:cubicBezTo>
                    <a:pt x="137364" y="33164"/>
                    <a:pt x="138550" y="41106"/>
                    <a:pt x="134357" y="46739"/>
                  </a:cubicBezTo>
                  <a:cubicBezTo>
                    <a:pt x="130503" y="51949"/>
                    <a:pt x="123344" y="53411"/>
                    <a:pt x="117753" y="50149"/>
                  </a:cubicBezTo>
                  <a:cubicBezTo>
                    <a:pt x="106380" y="41720"/>
                    <a:pt x="94096" y="34604"/>
                    <a:pt x="81114" y="28971"/>
                  </a:cubicBezTo>
                  <a:cubicBezTo>
                    <a:pt x="69910" y="24248"/>
                    <a:pt x="57436" y="23485"/>
                    <a:pt x="45745" y="26853"/>
                  </a:cubicBezTo>
                  <a:cubicBezTo>
                    <a:pt x="35834" y="29712"/>
                    <a:pt x="28378" y="37908"/>
                    <a:pt x="26472" y="48031"/>
                  </a:cubicBezTo>
                  <a:cubicBezTo>
                    <a:pt x="25921" y="56207"/>
                    <a:pt x="30136" y="63958"/>
                    <a:pt x="37274" y="67940"/>
                  </a:cubicBezTo>
                  <a:cubicBezTo>
                    <a:pt x="43500" y="70926"/>
                    <a:pt x="46105" y="78402"/>
                    <a:pt x="43119" y="84607"/>
                  </a:cubicBezTo>
                  <a:cubicBezTo>
                    <a:pt x="43076" y="84713"/>
                    <a:pt x="43034" y="84798"/>
                    <a:pt x="42992" y="84882"/>
                  </a:cubicBezTo>
                  <a:cubicBezTo>
                    <a:pt x="39900" y="91173"/>
                    <a:pt x="32275" y="93778"/>
                    <a:pt x="25985" y="90664"/>
                  </a:cubicBezTo>
                  <a:cubicBezTo>
                    <a:pt x="25921" y="90643"/>
                    <a:pt x="25879" y="90622"/>
                    <a:pt x="25837" y="90601"/>
                  </a:cubicBezTo>
                  <a:cubicBezTo>
                    <a:pt x="22448" y="89288"/>
                    <a:pt x="19293" y="87424"/>
                    <a:pt x="16518" y="8509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E7DA9EEB-5134-CBBD-5CBC-E34EC37A3A5D}"/>
                </a:ext>
              </a:extLst>
            </p:cNvPr>
            <p:cNvSpPr/>
            <p:nvPr/>
          </p:nvSpPr>
          <p:spPr>
            <a:xfrm>
              <a:off x="6114454" y="4419149"/>
              <a:ext cx="137144" cy="92254"/>
            </a:xfrm>
            <a:custGeom>
              <a:avLst/>
              <a:gdLst>
                <a:gd name="connsiteX0" fmla="*/ 16304 w 137144"/>
                <a:gd name="connsiteY0" fmla="*/ 85179 h 92254"/>
                <a:gd name="connsiteX1" fmla="*/ 208 w 137144"/>
                <a:gd name="connsiteY1" fmla="*/ 45786 h 92254"/>
                <a:gd name="connsiteX2" fmla="*/ 36635 w 137144"/>
                <a:gd name="connsiteY2" fmla="*/ 3429 h 92254"/>
                <a:gd name="connsiteX3" fmla="*/ 89159 w 137144"/>
                <a:gd name="connsiteY3" fmla="*/ 5759 h 92254"/>
                <a:gd name="connsiteX4" fmla="*/ 131517 w 137144"/>
                <a:gd name="connsiteY4" fmla="*/ 29056 h 92254"/>
                <a:gd name="connsiteX5" fmla="*/ 135011 w 137144"/>
                <a:gd name="connsiteY5" fmla="*/ 46740 h 92254"/>
                <a:gd name="connsiteX6" fmla="*/ 117327 w 137144"/>
                <a:gd name="connsiteY6" fmla="*/ 50234 h 92254"/>
                <a:gd name="connsiteX7" fmla="*/ 80899 w 137144"/>
                <a:gd name="connsiteY7" fmla="*/ 29056 h 92254"/>
                <a:gd name="connsiteX8" fmla="*/ 45319 w 137144"/>
                <a:gd name="connsiteY8" fmla="*/ 26938 h 92254"/>
                <a:gd name="connsiteX9" fmla="*/ 26046 w 137144"/>
                <a:gd name="connsiteY9" fmla="*/ 48116 h 92254"/>
                <a:gd name="connsiteX10" fmla="*/ 37059 w 137144"/>
                <a:gd name="connsiteY10" fmla="*/ 68236 h 92254"/>
                <a:gd name="connsiteX11" fmla="*/ 42862 w 137144"/>
                <a:gd name="connsiteY11" fmla="*/ 84607 h 92254"/>
                <a:gd name="connsiteX12" fmla="*/ 42565 w 137144"/>
                <a:gd name="connsiteY12" fmla="*/ 85179 h 92254"/>
                <a:gd name="connsiteX13" fmla="*/ 25898 w 137144"/>
                <a:gd name="connsiteY13" fmla="*/ 91025 h 92254"/>
                <a:gd name="connsiteX14" fmla="*/ 25623 w 137144"/>
                <a:gd name="connsiteY14" fmla="*/ 90897 h 92254"/>
                <a:gd name="connsiteX15" fmla="*/ 16304 w 137144"/>
                <a:gd name="connsiteY15" fmla="*/ 85179 h 9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7144" h="92254">
                  <a:moveTo>
                    <a:pt x="16304" y="85179"/>
                  </a:moveTo>
                  <a:cubicBezTo>
                    <a:pt x="4867" y="75437"/>
                    <a:pt x="-1126" y="60760"/>
                    <a:pt x="208" y="45786"/>
                  </a:cubicBezTo>
                  <a:cubicBezTo>
                    <a:pt x="3406" y="25942"/>
                    <a:pt x="17490" y="9550"/>
                    <a:pt x="36635" y="3429"/>
                  </a:cubicBezTo>
                  <a:cubicBezTo>
                    <a:pt x="53896" y="-1823"/>
                    <a:pt x="72428" y="-1019"/>
                    <a:pt x="89159" y="5759"/>
                  </a:cubicBezTo>
                  <a:cubicBezTo>
                    <a:pt x="104133" y="11858"/>
                    <a:pt x="118343" y="19673"/>
                    <a:pt x="131517" y="29056"/>
                  </a:cubicBezTo>
                  <a:cubicBezTo>
                    <a:pt x="137362" y="32974"/>
                    <a:pt x="138929" y="40894"/>
                    <a:pt x="135011" y="46740"/>
                  </a:cubicBezTo>
                  <a:cubicBezTo>
                    <a:pt x="131093" y="52585"/>
                    <a:pt x="123172" y="54152"/>
                    <a:pt x="117327" y="50234"/>
                  </a:cubicBezTo>
                  <a:cubicBezTo>
                    <a:pt x="106060" y="41762"/>
                    <a:pt x="93839" y="34646"/>
                    <a:pt x="80899" y="29056"/>
                  </a:cubicBezTo>
                  <a:cubicBezTo>
                    <a:pt x="69653" y="24206"/>
                    <a:pt x="57052" y="23464"/>
                    <a:pt x="45319" y="26938"/>
                  </a:cubicBezTo>
                  <a:cubicBezTo>
                    <a:pt x="35471" y="29882"/>
                    <a:pt x="28058" y="38035"/>
                    <a:pt x="26046" y="48116"/>
                  </a:cubicBezTo>
                  <a:cubicBezTo>
                    <a:pt x="25453" y="56397"/>
                    <a:pt x="29752" y="64276"/>
                    <a:pt x="37059" y="68236"/>
                  </a:cubicBezTo>
                  <a:cubicBezTo>
                    <a:pt x="43179" y="71159"/>
                    <a:pt x="45785" y="78487"/>
                    <a:pt x="42862" y="84607"/>
                  </a:cubicBezTo>
                  <a:cubicBezTo>
                    <a:pt x="42756" y="84798"/>
                    <a:pt x="42671" y="84989"/>
                    <a:pt x="42565" y="85179"/>
                  </a:cubicBezTo>
                  <a:cubicBezTo>
                    <a:pt x="39579" y="91406"/>
                    <a:pt x="32103" y="94011"/>
                    <a:pt x="25898" y="91025"/>
                  </a:cubicBezTo>
                  <a:cubicBezTo>
                    <a:pt x="25792" y="90982"/>
                    <a:pt x="25707" y="90940"/>
                    <a:pt x="25623" y="90897"/>
                  </a:cubicBezTo>
                  <a:cubicBezTo>
                    <a:pt x="22255" y="89436"/>
                    <a:pt x="19121" y="87509"/>
                    <a:pt x="16304" y="85179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9DABCD59-4F1F-3FE1-08FC-CE4020984FF5}"/>
                </a:ext>
              </a:extLst>
            </p:cNvPr>
            <p:cNvSpPr/>
            <p:nvPr/>
          </p:nvSpPr>
          <p:spPr>
            <a:xfrm>
              <a:off x="6088611" y="4522713"/>
              <a:ext cx="137130" cy="92241"/>
            </a:xfrm>
            <a:custGeom>
              <a:avLst/>
              <a:gdLst>
                <a:gd name="connsiteX0" fmla="*/ 16309 w 137130"/>
                <a:gd name="connsiteY0" fmla="*/ 85391 h 92241"/>
                <a:gd name="connsiteX1" fmla="*/ 213 w 137130"/>
                <a:gd name="connsiteY1" fmla="*/ 45787 h 92241"/>
                <a:gd name="connsiteX2" fmla="*/ 36641 w 137130"/>
                <a:gd name="connsiteY2" fmla="*/ 3429 h 92241"/>
                <a:gd name="connsiteX3" fmla="*/ 89164 w 137130"/>
                <a:gd name="connsiteY3" fmla="*/ 5759 h 92241"/>
                <a:gd name="connsiteX4" fmla="*/ 131522 w 137130"/>
                <a:gd name="connsiteY4" fmla="*/ 29055 h 92241"/>
                <a:gd name="connsiteX5" fmla="*/ 135101 w 137130"/>
                <a:gd name="connsiteY5" fmla="*/ 46359 h 92241"/>
                <a:gd name="connsiteX6" fmla="*/ 134911 w 137130"/>
                <a:gd name="connsiteY6" fmla="*/ 46634 h 92241"/>
                <a:gd name="connsiteX7" fmla="*/ 117332 w 137130"/>
                <a:gd name="connsiteY7" fmla="*/ 50234 h 92241"/>
                <a:gd name="connsiteX8" fmla="*/ 80904 w 137130"/>
                <a:gd name="connsiteY8" fmla="*/ 29055 h 92241"/>
                <a:gd name="connsiteX9" fmla="*/ 45324 w 137130"/>
                <a:gd name="connsiteY9" fmla="*/ 26937 h 92241"/>
                <a:gd name="connsiteX10" fmla="*/ 26051 w 137130"/>
                <a:gd name="connsiteY10" fmla="*/ 48116 h 92241"/>
                <a:gd name="connsiteX11" fmla="*/ 37064 w 137130"/>
                <a:gd name="connsiteY11" fmla="*/ 68024 h 92241"/>
                <a:gd name="connsiteX12" fmla="*/ 42783 w 137130"/>
                <a:gd name="connsiteY12" fmla="*/ 85179 h 92241"/>
                <a:gd name="connsiteX13" fmla="*/ 25628 w 137130"/>
                <a:gd name="connsiteY13" fmla="*/ 90898 h 92241"/>
                <a:gd name="connsiteX14" fmla="*/ 16309 w 137130"/>
                <a:gd name="connsiteY14" fmla="*/ 85391 h 9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130" h="92241">
                  <a:moveTo>
                    <a:pt x="16309" y="85391"/>
                  </a:moveTo>
                  <a:cubicBezTo>
                    <a:pt x="4851" y="75585"/>
                    <a:pt x="-1142" y="60824"/>
                    <a:pt x="213" y="45787"/>
                  </a:cubicBezTo>
                  <a:cubicBezTo>
                    <a:pt x="3369" y="25921"/>
                    <a:pt x="17453" y="9507"/>
                    <a:pt x="36641" y="3429"/>
                  </a:cubicBezTo>
                  <a:cubicBezTo>
                    <a:pt x="53902" y="-1824"/>
                    <a:pt x="72433" y="-1018"/>
                    <a:pt x="89164" y="5759"/>
                  </a:cubicBezTo>
                  <a:cubicBezTo>
                    <a:pt x="104180" y="11774"/>
                    <a:pt x="118391" y="19610"/>
                    <a:pt x="131522" y="29055"/>
                  </a:cubicBezTo>
                  <a:cubicBezTo>
                    <a:pt x="137283" y="32847"/>
                    <a:pt x="138892" y="40598"/>
                    <a:pt x="135101" y="46359"/>
                  </a:cubicBezTo>
                  <a:cubicBezTo>
                    <a:pt x="135037" y="46443"/>
                    <a:pt x="134974" y="46549"/>
                    <a:pt x="134911" y="46634"/>
                  </a:cubicBezTo>
                  <a:cubicBezTo>
                    <a:pt x="130971" y="52373"/>
                    <a:pt x="123199" y="53961"/>
                    <a:pt x="117332" y="50234"/>
                  </a:cubicBezTo>
                  <a:cubicBezTo>
                    <a:pt x="106001" y="41847"/>
                    <a:pt x="93803" y="34753"/>
                    <a:pt x="80904" y="29055"/>
                  </a:cubicBezTo>
                  <a:cubicBezTo>
                    <a:pt x="69616" y="24417"/>
                    <a:pt x="57100" y="23676"/>
                    <a:pt x="45324" y="26937"/>
                  </a:cubicBezTo>
                  <a:cubicBezTo>
                    <a:pt x="35518" y="29966"/>
                    <a:pt x="28148" y="38077"/>
                    <a:pt x="26051" y="48116"/>
                  </a:cubicBezTo>
                  <a:cubicBezTo>
                    <a:pt x="25543" y="56334"/>
                    <a:pt x="29843" y="64085"/>
                    <a:pt x="37064" y="68024"/>
                  </a:cubicBezTo>
                  <a:cubicBezTo>
                    <a:pt x="43376" y="71180"/>
                    <a:pt x="45938" y="78868"/>
                    <a:pt x="42783" y="85179"/>
                  </a:cubicBezTo>
                  <a:cubicBezTo>
                    <a:pt x="39627" y="91490"/>
                    <a:pt x="31939" y="94053"/>
                    <a:pt x="25628" y="90898"/>
                  </a:cubicBezTo>
                  <a:cubicBezTo>
                    <a:pt x="22345" y="89394"/>
                    <a:pt x="19211" y="87551"/>
                    <a:pt x="16309" y="85391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5275A0EC-9514-DBFE-1A8C-4F84AB2BC2BB}"/>
                </a:ext>
              </a:extLst>
            </p:cNvPr>
            <p:cNvSpPr/>
            <p:nvPr/>
          </p:nvSpPr>
          <p:spPr>
            <a:xfrm>
              <a:off x="6064684" y="4646896"/>
              <a:ext cx="137144" cy="91697"/>
            </a:xfrm>
            <a:custGeom>
              <a:avLst/>
              <a:gdLst>
                <a:gd name="connsiteX0" fmla="*/ 16304 w 137144"/>
                <a:gd name="connsiteY0" fmla="*/ 85104 h 91697"/>
                <a:gd name="connsiteX1" fmla="*/ 208 w 137144"/>
                <a:gd name="connsiteY1" fmla="*/ 45711 h 91697"/>
                <a:gd name="connsiteX2" fmla="*/ 36635 w 137144"/>
                <a:gd name="connsiteY2" fmla="*/ 3354 h 91697"/>
                <a:gd name="connsiteX3" fmla="*/ 89159 w 137144"/>
                <a:gd name="connsiteY3" fmla="*/ 5896 h 91697"/>
                <a:gd name="connsiteX4" fmla="*/ 131517 w 137144"/>
                <a:gd name="connsiteY4" fmla="*/ 28981 h 91697"/>
                <a:gd name="connsiteX5" fmla="*/ 135011 w 137144"/>
                <a:gd name="connsiteY5" fmla="*/ 46665 h 91697"/>
                <a:gd name="connsiteX6" fmla="*/ 117327 w 137144"/>
                <a:gd name="connsiteY6" fmla="*/ 50159 h 91697"/>
                <a:gd name="connsiteX7" fmla="*/ 80899 w 137144"/>
                <a:gd name="connsiteY7" fmla="*/ 28981 h 91697"/>
                <a:gd name="connsiteX8" fmla="*/ 45319 w 137144"/>
                <a:gd name="connsiteY8" fmla="*/ 26863 h 91697"/>
                <a:gd name="connsiteX9" fmla="*/ 26046 w 137144"/>
                <a:gd name="connsiteY9" fmla="*/ 48041 h 91697"/>
                <a:gd name="connsiteX10" fmla="*/ 37059 w 137144"/>
                <a:gd name="connsiteY10" fmla="*/ 67949 h 91697"/>
                <a:gd name="connsiteX11" fmla="*/ 41824 w 137144"/>
                <a:gd name="connsiteY11" fmla="*/ 85274 h 91697"/>
                <a:gd name="connsiteX12" fmla="*/ 25623 w 137144"/>
                <a:gd name="connsiteY12" fmla="*/ 90611 h 91697"/>
                <a:gd name="connsiteX13" fmla="*/ 16304 w 137144"/>
                <a:gd name="connsiteY13" fmla="*/ 85104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144" h="91697">
                  <a:moveTo>
                    <a:pt x="16304" y="85104"/>
                  </a:moveTo>
                  <a:cubicBezTo>
                    <a:pt x="4867" y="75362"/>
                    <a:pt x="-1126" y="60685"/>
                    <a:pt x="208" y="45711"/>
                  </a:cubicBezTo>
                  <a:cubicBezTo>
                    <a:pt x="3406" y="25867"/>
                    <a:pt x="17490" y="9474"/>
                    <a:pt x="36635" y="3354"/>
                  </a:cubicBezTo>
                  <a:cubicBezTo>
                    <a:pt x="53918" y="-1856"/>
                    <a:pt x="72470" y="-966"/>
                    <a:pt x="89159" y="5896"/>
                  </a:cubicBezTo>
                  <a:cubicBezTo>
                    <a:pt x="104133" y="11931"/>
                    <a:pt x="118343" y="19683"/>
                    <a:pt x="131517" y="28981"/>
                  </a:cubicBezTo>
                  <a:cubicBezTo>
                    <a:pt x="137362" y="32899"/>
                    <a:pt x="138929" y="40819"/>
                    <a:pt x="135011" y="46665"/>
                  </a:cubicBezTo>
                  <a:cubicBezTo>
                    <a:pt x="131093" y="52510"/>
                    <a:pt x="123172" y="54077"/>
                    <a:pt x="117327" y="50159"/>
                  </a:cubicBezTo>
                  <a:cubicBezTo>
                    <a:pt x="105954" y="41836"/>
                    <a:pt x="93755" y="34741"/>
                    <a:pt x="80899" y="28981"/>
                  </a:cubicBezTo>
                  <a:cubicBezTo>
                    <a:pt x="69632" y="24257"/>
                    <a:pt x="57073" y="23495"/>
                    <a:pt x="45319" y="26863"/>
                  </a:cubicBezTo>
                  <a:cubicBezTo>
                    <a:pt x="35513" y="29891"/>
                    <a:pt x="28143" y="38003"/>
                    <a:pt x="26046" y="48041"/>
                  </a:cubicBezTo>
                  <a:cubicBezTo>
                    <a:pt x="25538" y="56259"/>
                    <a:pt x="29837" y="64010"/>
                    <a:pt x="37059" y="67949"/>
                  </a:cubicBezTo>
                  <a:cubicBezTo>
                    <a:pt x="43159" y="71423"/>
                    <a:pt x="45297" y="79174"/>
                    <a:pt x="41824" y="85274"/>
                  </a:cubicBezTo>
                  <a:cubicBezTo>
                    <a:pt x="38605" y="90950"/>
                    <a:pt x="31595" y="93258"/>
                    <a:pt x="25623" y="90611"/>
                  </a:cubicBezTo>
                  <a:cubicBezTo>
                    <a:pt x="22255" y="89276"/>
                    <a:pt x="19099" y="87413"/>
                    <a:pt x="16304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2F98599D-5854-0F50-14F9-9DBF158E907A}"/>
                </a:ext>
              </a:extLst>
            </p:cNvPr>
            <p:cNvSpPr/>
            <p:nvPr/>
          </p:nvSpPr>
          <p:spPr>
            <a:xfrm>
              <a:off x="6425090" y="3900649"/>
              <a:ext cx="595085" cy="215042"/>
            </a:xfrm>
            <a:custGeom>
              <a:avLst/>
              <a:gdLst>
                <a:gd name="connsiteX0" fmla="*/ 555361 w 595085"/>
                <a:gd name="connsiteY0" fmla="*/ 131392 h 215042"/>
                <a:gd name="connsiteX1" fmla="*/ 594754 w 595085"/>
                <a:gd name="connsiteY1" fmla="*/ 158502 h 215042"/>
                <a:gd name="connsiteX2" fmla="*/ 575905 w 595085"/>
                <a:gd name="connsiteY2" fmla="*/ 200859 h 215042"/>
                <a:gd name="connsiteX3" fmla="*/ 555997 w 595085"/>
                <a:gd name="connsiteY3" fmla="*/ 213778 h 215042"/>
                <a:gd name="connsiteX4" fmla="*/ 531006 w 595085"/>
                <a:gd name="connsiteY4" fmla="*/ 213778 h 215042"/>
                <a:gd name="connsiteX5" fmla="*/ 251234 w 595085"/>
                <a:gd name="connsiteY5" fmla="*/ 143253 h 215042"/>
                <a:gd name="connsiteX6" fmla="*/ 70367 w 595085"/>
                <a:gd name="connsiteY6" fmla="*/ 86070 h 215042"/>
                <a:gd name="connsiteX7" fmla="*/ 53 w 595085"/>
                <a:gd name="connsiteY7" fmla="*/ 47524 h 215042"/>
                <a:gd name="connsiteX8" fmla="*/ 28433 w 595085"/>
                <a:gd name="connsiteY8" fmla="*/ 1990 h 215042"/>
                <a:gd name="connsiteX9" fmla="*/ 79897 w 595085"/>
                <a:gd name="connsiteY9" fmla="*/ 6649 h 215042"/>
                <a:gd name="connsiteX10" fmla="*/ 157836 w 595085"/>
                <a:gd name="connsiteY10" fmla="*/ 27828 h 215042"/>
                <a:gd name="connsiteX11" fmla="*/ 344844 w 595085"/>
                <a:gd name="connsiteY11" fmla="*/ 75693 h 215042"/>
                <a:gd name="connsiteX12" fmla="*/ 555361 w 595085"/>
                <a:gd name="connsiteY12" fmla="*/ 131392 h 21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085" h="215042">
                  <a:moveTo>
                    <a:pt x="555361" y="131392"/>
                  </a:moveTo>
                  <a:cubicBezTo>
                    <a:pt x="571458" y="135840"/>
                    <a:pt x="590094" y="142406"/>
                    <a:pt x="594754" y="158502"/>
                  </a:cubicBezTo>
                  <a:cubicBezTo>
                    <a:pt x="596850" y="175021"/>
                    <a:pt x="589586" y="191350"/>
                    <a:pt x="575905" y="200859"/>
                  </a:cubicBezTo>
                  <a:cubicBezTo>
                    <a:pt x="570335" y="206619"/>
                    <a:pt x="563515" y="211025"/>
                    <a:pt x="555997" y="213778"/>
                  </a:cubicBezTo>
                  <a:cubicBezTo>
                    <a:pt x="547758" y="215472"/>
                    <a:pt x="539245" y="215472"/>
                    <a:pt x="531006" y="213778"/>
                  </a:cubicBezTo>
                  <a:cubicBezTo>
                    <a:pt x="435828" y="198635"/>
                    <a:pt x="342218" y="175042"/>
                    <a:pt x="251234" y="143253"/>
                  </a:cubicBezTo>
                  <a:lnTo>
                    <a:pt x="70367" y="86070"/>
                  </a:lnTo>
                  <a:cubicBezTo>
                    <a:pt x="49188" y="79717"/>
                    <a:pt x="4289" y="73998"/>
                    <a:pt x="53" y="47524"/>
                  </a:cubicBezTo>
                  <a:cubicBezTo>
                    <a:pt x="-625" y="27998"/>
                    <a:pt x="10600" y="9995"/>
                    <a:pt x="28433" y="1990"/>
                  </a:cubicBezTo>
                  <a:cubicBezTo>
                    <a:pt x="45652" y="-1780"/>
                    <a:pt x="63632" y="-149"/>
                    <a:pt x="79897" y="6649"/>
                  </a:cubicBezTo>
                  <a:cubicBezTo>
                    <a:pt x="105947" y="13850"/>
                    <a:pt x="131574" y="21051"/>
                    <a:pt x="157836" y="27828"/>
                  </a:cubicBezTo>
                  <a:cubicBezTo>
                    <a:pt x="220313" y="43500"/>
                    <a:pt x="282578" y="59596"/>
                    <a:pt x="344844" y="75693"/>
                  </a:cubicBezTo>
                  <a:cubicBezTo>
                    <a:pt x="415158" y="93631"/>
                    <a:pt x="485323" y="112183"/>
                    <a:pt x="555361" y="131392"/>
                  </a:cubicBezTo>
                  <a:close/>
                </a:path>
              </a:pathLst>
            </a:custGeom>
            <a:solidFill>
              <a:srgbClr val="EFA43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C00FCC76-D715-3564-8569-04B618FEA5F9}"/>
                </a:ext>
              </a:extLst>
            </p:cNvPr>
            <p:cNvSpPr/>
            <p:nvPr/>
          </p:nvSpPr>
          <p:spPr>
            <a:xfrm>
              <a:off x="6527201" y="4102560"/>
              <a:ext cx="266005" cy="73913"/>
            </a:xfrm>
            <a:custGeom>
              <a:avLst/>
              <a:gdLst>
                <a:gd name="connsiteX0" fmla="*/ 24 w 266005"/>
                <a:gd name="connsiteY0" fmla="*/ 6 h 73913"/>
                <a:gd name="connsiteX1" fmla="*/ 266030 w 266005"/>
                <a:gd name="connsiteY1" fmla="*/ 73920 h 7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005" h="73913">
                  <a:moveTo>
                    <a:pt x="24" y="6"/>
                  </a:moveTo>
                  <a:lnTo>
                    <a:pt x="266030" y="73920"/>
                  </a:ln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37F554EE-EA57-7D25-42CD-80E803914E4B}"/>
                </a:ext>
              </a:extLst>
            </p:cNvPr>
            <p:cNvSpPr/>
            <p:nvPr/>
          </p:nvSpPr>
          <p:spPr>
            <a:xfrm>
              <a:off x="6589255" y="4176686"/>
              <a:ext cx="115212" cy="36850"/>
            </a:xfrm>
            <a:custGeom>
              <a:avLst/>
              <a:gdLst>
                <a:gd name="connsiteX0" fmla="*/ 24 w 115212"/>
                <a:gd name="connsiteY0" fmla="*/ 6 h 36850"/>
                <a:gd name="connsiteX1" fmla="*/ 115237 w 115212"/>
                <a:gd name="connsiteY1" fmla="*/ 36857 h 3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12" h="36850">
                  <a:moveTo>
                    <a:pt x="24" y="6"/>
                  </a:moveTo>
                  <a:cubicBezTo>
                    <a:pt x="37723" y="14386"/>
                    <a:pt x="76183" y="26692"/>
                    <a:pt x="115237" y="36857"/>
                  </a:cubicBez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9856CFE0-114C-A9FE-171C-7166E6E5751B}"/>
                </a:ext>
              </a:extLst>
            </p:cNvPr>
            <p:cNvSpPr/>
            <p:nvPr/>
          </p:nvSpPr>
          <p:spPr>
            <a:xfrm>
              <a:off x="5347542" y="4243399"/>
              <a:ext cx="1288007" cy="981849"/>
            </a:xfrm>
            <a:custGeom>
              <a:avLst/>
              <a:gdLst>
                <a:gd name="connsiteX0" fmla="*/ 1058964 w 1288007"/>
                <a:gd name="connsiteY0" fmla="*/ 981856 h 981849"/>
                <a:gd name="connsiteX1" fmla="*/ 21203 w 1288007"/>
                <a:gd name="connsiteY1" fmla="*/ 317476 h 981849"/>
                <a:gd name="connsiteX2" fmla="*/ 24 w 1288007"/>
                <a:gd name="connsiteY2" fmla="*/ 281685 h 981849"/>
                <a:gd name="connsiteX3" fmla="*/ 10826 w 1288007"/>
                <a:gd name="connsiteY3" fmla="*/ 250975 h 981849"/>
                <a:gd name="connsiteX4" fmla="*/ 148911 w 1288007"/>
                <a:gd name="connsiteY4" fmla="*/ 20550 h 981849"/>
                <a:gd name="connsiteX5" fmla="*/ 168607 w 1288007"/>
                <a:gd name="connsiteY5" fmla="*/ 1489 h 981849"/>
                <a:gd name="connsiteX6" fmla="*/ 177715 w 1288007"/>
                <a:gd name="connsiteY6" fmla="*/ 6 h 981849"/>
                <a:gd name="connsiteX7" fmla="*/ 201223 w 1288007"/>
                <a:gd name="connsiteY7" fmla="*/ 7419 h 981849"/>
                <a:gd name="connsiteX8" fmla="*/ 1160834 w 1288007"/>
                <a:gd name="connsiteY8" fmla="*/ 595766 h 981849"/>
                <a:gd name="connsiteX9" fmla="*/ 1231360 w 1288007"/>
                <a:gd name="connsiteY9" fmla="*/ 643418 h 981849"/>
                <a:gd name="connsiteX10" fmla="*/ 1239831 w 1288007"/>
                <a:gd name="connsiteY10" fmla="*/ 648925 h 981849"/>
                <a:gd name="connsiteX11" fmla="*/ 1286213 w 1288007"/>
                <a:gd name="connsiteY11" fmla="*/ 687682 h 981849"/>
                <a:gd name="connsiteX12" fmla="*/ 1287907 w 1288007"/>
                <a:gd name="connsiteY12" fmla="*/ 697636 h 981849"/>
                <a:gd name="connsiteX13" fmla="*/ 1284307 w 1288007"/>
                <a:gd name="connsiteY13" fmla="*/ 707590 h 981849"/>
                <a:gd name="connsiteX14" fmla="*/ 1060447 w 1288007"/>
                <a:gd name="connsiteY14" fmla="*/ 981432 h 981849"/>
                <a:gd name="connsiteX15" fmla="*/ 1058964 w 1288007"/>
                <a:gd name="connsiteY15" fmla="*/ 981432 h 981849"/>
                <a:gd name="connsiteX16" fmla="*/ 161619 w 1288007"/>
                <a:gd name="connsiteY16" fmla="*/ 220478 h 981849"/>
                <a:gd name="connsiteX17" fmla="*/ 157595 w 1288007"/>
                <a:gd name="connsiteY17" fmla="*/ 220478 h 981849"/>
                <a:gd name="connsiteX18" fmla="*/ 136416 w 1288007"/>
                <a:gd name="connsiteY18" fmla="*/ 244410 h 981849"/>
                <a:gd name="connsiteX19" fmla="*/ 167761 w 1288007"/>
                <a:gd name="connsiteY19" fmla="*/ 269401 h 981849"/>
                <a:gd name="connsiteX20" fmla="*/ 171785 w 1288007"/>
                <a:gd name="connsiteY20" fmla="*/ 269401 h 981849"/>
                <a:gd name="connsiteX21" fmla="*/ 194022 w 1288007"/>
                <a:gd name="connsiteY21" fmla="*/ 253728 h 981849"/>
                <a:gd name="connsiteX22" fmla="*/ 194022 w 1288007"/>
                <a:gd name="connsiteY22" fmla="*/ 248645 h 981849"/>
                <a:gd name="connsiteX23" fmla="*/ 189151 w 1288007"/>
                <a:gd name="connsiteY23" fmla="*/ 240386 h 981849"/>
                <a:gd name="connsiteX24" fmla="*/ 173267 w 1288007"/>
                <a:gd name="connsiteY24" fmla="*/ 223443 h 981849"/>
                <a:gd name="connsiteX25" fmla="*/ 161619 w 1288007"/>
                <a:gd name="connsiteY25" fmla="*/ 220478 h 98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88007" h="981849">
                  <a:moveTo>
                    <a:pt x="1058964" y="981856"/>
                  </a:moveTo>
                  <a:cubicBezTo>
                    <a:pt x="1011947" y="981856"/>
                    <a:pt x="110790" y="404521"/>
                    <a:pt x="21203" y="317476"/>
                  </a:cubicBezTo>
                  <a:cubicBezTo>
                    <a:pt x="9640" y="308857"/>
                    <a:pt x="2015" y="295959"/>
                    <a:pt x="24" y="281685"/>
                  </a:cubicBezTo>
                  <a:cubicBezTo>
                    <a:pt x="490" y="270608"/>
                    <a:pt x="4260" y="259913"/>
                    <a:pt x="10826" y="250975"/>
                  </a:cubicBezTo>
                  <a:lnTo>
                    <a:pt x="148911" y="20550"/>
                  </a:lnTo>
                  <a:cubicBezTo>
                    <a:pt x="153041" y="12078"/>
                    <a:pt x="160009" y="5344"/>
                    <a:pt x="168607" y="1489"/>
                  </a:cubicBezTo>
                  <a:cubicBezTo>
                    <a:pt x="171551" y="578"/>
                    <a:pt x="174623" y="70"/>
                    <a:pt x="177715" y="6"/>
                  </a:cubicBezTo>
                  <a:cubicBezTo>
                    <a:pt x="186038" y="536"/>
                    <a:pt x="194107" y="3077"/>
                    <a:pt x="201223" y="7419"/>
                  </a:cubicBezTo>
                  <a:cubicBezTo>
                    <a:pt x="313682" y="68625"/>
                    <a:pt x="1122500" y="570986"/>
                    <a:pt x="1160834" y="595766"/>
                  </a:cubicBezTo>
                  <a:cubicBezTo>
                    <a:pt x="1185190" y="611650"/>
                    <a:pt x="1208910" y="627534"/>
                    <a:pt x="1231360" y="643418"/>
                  </a:cubicBezTo>
                  <a:lnTo>
                    <a:pt x="1239831" y="648925"/>
                  </a:lnTo>
                  <a:cubicBezTo>
                    <a:pt x="1258235" y="657841"/>
                    <a:pt x="1274162" y="671141"/>
                    <a:pt x="1286213" y="687682"/>
                  </a:cubicBezTo>
                  <a:cubicBezTo>
                    <a:pt x="1287737" y="690774"/>
                    <a:pt x="1288309" y="694226"/>
                    <a:pt x="1287907" y="697636"/>
                  </a:cubicBezTo>
                  <a:cubicBezTo>
                    <a:pt x="1287293" y="701131"/>
                    <a:pt x="1286085" y="704498"/>
                    <a:pt x="1284307" y="707590"/>
                  </a:cubicBezTo>
                  <a:cubicBezTo>
                    <a:pt x="1255927" y="759690"/>
                    <a:pt x="1114876" y="967454"/>
                    <a:pt x="1060447" y="981432"/>
                  </a:cubicBezTo>
                  <a:lnTo>
                    <a:pt x="1058964" y="981432"/>
                  </a:lnTo>
                  <a:close/>
                  <a:moveTo>
                    <a:pt x="161619" y="220478"/>
                  </a:moveTo>
                  <a:cubicBezTo>
                    <a:pt x="160285" y="220266"/>
                    <a:pt x="158929" y="220266"/>
                    <a:pt x="157595" y="220478"/>
                  </a:cubicBezTo>
                  <a:cubicBezTo>
                    <a:pt x="147641" y="223654"/>
                    <a:pt x="134510" y="238268"/>
                    <a:pt x="136416" y="244410"/>
                  </a:cubicBezTo>
                  <a:cubicBezTo>
                    <a:pt x="143320" y="256418"/>
                    <a:pt x="154524" y="265335"/>
                    <a:pt x="167761" y="269401"/>
                  </a:cubicBezTo>
                  <a:lnTo>
                    <a:pt x="171785" y="269401"/>
                  </a:lnTo>
                  <a:cubicBezTo>
                    <a:pt x="181696" y="269189"/>
                    <a:pt x="190485" y="262983"/>
                    <a:pt x="194022" y="253728"/>
                  </a:cubicBezTo>
                  <a:cubicBezTo>
                    <a:pt x="194403" y="252055"/>
                    <a:pt x="194403" y="250318"/>
                    <a:pt x="194022" y="248645"/>
                  </a:cubicBezTo>
                  <a:cubicBezTo>
                    <a:pt x="193005" y="245574"/>
                    <a:pt x="191353" y="242758"/>
                    <a:pt x="189151" y="240386"/>
                  </a:cubicBezTo>
                  <a:cubicBezTo>
                    <a:pt x="184809" y="233905"/>
                    <a:pt x="179451" y="228187"/>
                    <a:pt x="173267" y="223443"/>
                  </a:cubicBezTo>
                  <a:cubicBezTo>
                    <a:pt x="169751" y="221346"/>
                    <a:pt x="165706" y="220330"/>
                    <a:pt x="161619" y="220478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120DD16C-E99A-1B63-BDF0-30AF0F2F8C18}"/>
                </a:ext>
              </a:extLst>
            </p:cNvPr>
            <p:cNvSpPr/>
            <p:nvPr/>
          </p:nvSpPr>
          <p:spPr>
            <a:xfrm>
              <a:off x="5337376" y="4230477"/>
              <a:ext cx="1310523" cy="1005361"/>
            </a:xfrm>
            <a:custGeom>
              <a:avLst/>
              <a:gdLst>
                <a:gd name="connsiteX0" fmla="*/ 189786 w 1310523"/>
                <a:gd name="connsiteY0" fmla="*/ 24154 h 1005361"/>
                <a:gd name="connsiteX1" fmla="*/ 207788 w 1310523"/>
                <a:gd name="connsiteY1" fmla="*/ 30296 h 1005361"/>
                <a:gd name="connsiteX2" fmla="*/ 1166764 w 1310523"/>
                <a:gd name="connsiteY2" fmla="*/ 618219 h 1005361"/>
                <a:gd name="connsiteX3" fmla="*/ 1236866 w 1310523"/>
                <a:gd name="connsiteY3" fmla="*/ 665660 h 1005361"/>
                <a:gd name="connsiteX4" fmla="*/ 1287907 w 1310523"/>
                <a:gd name="connsiteY4" fmla="*/ 705052 h 1005361"/>
                <a:gd name="connsiteX5" fmla="*/ 1287907 w 1310523"/>
                <a:gd name="connsiteY5" fmla="*/ 708865 h 1005361"/>
                <a:gd name="connsiteX6" fmla="*/ 1285577 w 1310523"/>
                <a:gd name="connsiteY6" fmla="*/ 715218 h 1005361"/>
                <a:gd name="connsiteX7" fmla="*/ 1068706 w 1310523"/>
                <a:gd name="connsiteY7" fmla="*/ 983554 h 1005361"/>
                <a:gd name="connsiteX8" fmla="*/ 1068706 w 1310523"/>
                <a:gd name="connsiteY8" fmla="*/ 983554 h 1005361"/>
                <a:gd name="connsiteX9" fmla="*/ 39840 w 1310523"/>
                <a:gd name="connsiteY9" fmla="*/ 322563 h 1005361"/>
                <a:gd name="connsiteX10" fmla="*/ 27450 w 1310523"/>
                <a:gd name="connsiteY10" fmla="*/ 275949 h 1005361"/>
                <a:gd name="connsiteX11" fmla="*/ 32004 w 1310523"/>
                <a:gd name="connsiteY11" fmla="*/ 269828 h 1005361"/>
                <a:gd name="connsiteX12" fmla="*/ 171784 w 1310523"/>
                <a:gd name="connsiteY12" fmla="*/ 39190 h 1005361"/>
                <a:gd name="connsiteX13" fmla="*/ 185550 w 1310523"/>
                <a:gd name="connsiteY13" fmla="*/ 25213 h 1005361"/>
                <a:gd name="connsiteX14" fmla="*/ 190845 w 1310523"/>
                <a:gd name="connsiteY14" fmla="*/ 24154 h 1005361"/>
                <a:gd name="connsiteX15" fmla="*/ 183432 w 1310523"/>
                <a:gd name="connsiteY15" fmla="*/ 294607 h 1005361"/>
                <a:gd name="connsiteX16" fmla="*/ 216260 w 1310523"/>
                <a:gd name="connsiteY16" fmla="*/ 271099 h 1005361"/>
                <a:gd name="connsiteX17" fmla="*/ 217318 w 1310523"/>
                <a:gd name="connsiteY17" fmla="*/ 260721 h 1005361"/>
                <a:gd name="connsiteX18" fmla="*/ 210330 w 1310523"/>
                <a:gd name="connsiteY18" fmla="*/ 247590 h 1005361"/>
                <a:gd name="connsiteX19" fmla="*/ 191904 w 1310523"/>
                <a:gd name="connsiteY19" fmla="*/ 228106 h 1005361"/>
                <a:gd name="connsiteX20" fmla="*/ 173690 w 1310523"/>
                <a:gd name="connsiteY20" fmla="*/ 222176 h 1005361"/>
                <a:gd name="connsiteX21" fmla="*/ 166066 w 1310523"/>
                <a:gd name="connsiteY21" fmla="*/ 222176 h 1005361"/>
                <a:gd name="connsiteX22" fmla="*/ 137262 w 1310523"/>
                <a:gd name="connsiteY22" fmla="*/ 259662 h 1005361"/>
                <a:gd name="connsiteX23" fmla="*/ 176867 w 1310523"/>
                <a:gd name="connsiteY23" fmla="*/ 292913 h 1005361"/>
                <a:gd name="connsiteX24" fmla="*/ 183432 w 1310523"/>
                <a:gd name="connsiteY24" fmla="*/ 292913 h 1005361"/>
                <a:gd name="connsiteX25" fmla="*/ 190845 w 1310523"/>
                <a:gd name="connsiteY25" fmla="*/ 10 h 1005361"/>
                <a:gd name="connsiteX26" fmla="*/ 178137 w 1310523"/>
                <a:gd name="connsiteY26" fmla="*/ 2128 h 1005361"/>
                <a:gd name="connsiteX27" fmla="*/ 150605 w 1310523"/>
                <a:gd name="connsiteY27" fmla="*/ 26907 h 1005361"/>
                <a:gd name="connsiteX28" fmla="*/ 12308 w 1310523"/>
                <a:gd name="connsiteY28" fmla="*/ 257544 h 1005361"/>
                <a:gd name="connsiteX29" fmla="*/ 24 w 1310523"/>
                <a:gd name="connsiteY29" fmla="*/ 294607 h 1005361"/>
                <a:gd name="connsiteX30" fmla="*/ 23532 w 1310523"/>
                <a:gd name="connsiteY30" fmla="*/ 338024 h 1005361"/>
                <a:gd name="connsiteX31" fmla="*/ 1068282 w 1310523"/>
                <a:gd name="connsiteY31" fmla="*/ 1005368 h 1005361"/>
                <a:gd name="connsiteX32" fmla="*/ 1071036 w 1310523"/>
                <a:gd name="connsiteY32" fmla="*/ 1005368 h 1005361"/>
                <a:gd name="connsiteX33" fmla="*/ 1074212 w 1310523"/>
                <a:gd name="connsiteY33" fmla="*/ 1005368 h 1005361"/>
                <a:gd name="connsiteX34" fmla="*/ 1305273 w 1310523"/>
                <a:gd name="connsiteY34" fmla="*/ 725807 h 1005361"/>
                <a:gd name="connsiteX35" fmla="*/ 1310356 w 1310523"/>
                <a:gd name="connsiteY35" fmla="*/ 711617 h 1005361"/>
                <a:gd name="connsiteX36" fmla="*/ 1307603 w 1310523"/>
                <a:gd name="connsiteY36" fmla="*/ 695522 h 1005361"/>
                <a:gd name="connsiteX37" fmla="*/ 1256985 w 1310523"/>
                <a:gd name="connsiteY37" fmla="*/ 653164 h 1005361"/>
                <a:gd name="connsiteX38" fmla="*/ 1249149 w 1310523"/>
                <a:gd name="connsiteY38" fmla="*/ 648081 h 1005361"/>
                <a:gd name="connsiteX39" fmla="*/ 1178200 w 1310523"/>
                <a:gd name="connsiteY39" fmla="*/ 600217 h 1005361"/>
                <a:gd name="connsiteX40" fmla="*/ 217742 w 1310523"/>
                <a:gd name="connsiteY40" fmla="*/ 11446 h 1005361"/>
                <a:gd name="connsiteX41" fmla="*/ 188939 w 1310523"/>
                <a:gd name="connsiteY41" fmla="*/ 2552 h 1005361"/>
                <a:gd name="connsiteX42" fmla="*/ 159924 w 1310523"/>
                <a:gd name="connsiteY42" fmla="*/ 254156 h 1005361"/>
                <a:gd name="connsiteX43" fmla="*/ 172843 w 1310523"/>
                <a:gd name="connsiteY43" fmla="*/ 242507 h 1005361"/>
                <a:gd name="connsiteX44" fmla="*/ 172843 w 1310523"/>
                <a:gd name="connsiteY44" fmla="*/ 242507 h 1005361"/>
                <a:gd name="connsiteX45" fmla="*/ 178561 w 1310523"/>
                <a:gd name="connsiteY45" fmla="*/ 244413 h 1005361"/>
                <a:gd name="connsiteX46" fmla="*/ 191692 w 1310523"/>
                <a:gd name="connsiteY46" fmla="*/ 258603 h 1005361"/>
                <a:gd name="connsiteX47" fmla="*/ 194445 w 1310523"/>
                <a:gd name="connsiteY47" fmla="*/ 262203 h 1005361"/>
                <a:gd name="connsiteX48" fmla="*/ 182797 w 1310523"/>
                <a:gd name="connsiteY48" fmla="*/ 269616 h 1005361"/>
                <a:gd name="connsiteX49" fmla="*/ 181103 w 1310523"/>
                <a:gd name="connsiteY49" fmla="*/ 269616 h 1005361"/>
                <a:gd name="connsiteX50" fmla="*/ 159924 w 1310523"/>
                <a:gd name="connsiteY50" fmla="*/ 254156 h 100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310523" h="1005361">
                  <a:moveTo>
                    <a:pt x="189786" y="24154"/>
                  </a:moveTo>
                  <a:cubicBezTo>
                    <a:pt x="196182" y="24747"/>
                    <a:pt x="202366" y="26844"/>
                    <a:pt x="207788" y="30296"/>
                  </a:cubicBezTo>
                  <a:cubicBezTo>
                    <a:pt x="316859" y="89385"/>
                    <a:pt x="1118476" y="586662"/>
                    <a:pt x="1166764" y="618219"/>
                  </a:cubicBezTo>
                  <a:cubicBezTo>
                    <a:pt x="1190484" y="633468"/>
                    <a:pt x="1213781" y="649352"/>
                    <a:pt x="1236866" y="665660"/>
                  </a:cubicBezTo>
                  <a:cubicBezTo>
                    <a:pt x="1245125" y="671590"/>
                    <a:pt x="1282188" y="691710"/>
                    <a:pt x="1287907" y="705052"/>
                  </a:cubicBezTo>
                  <a:cubicBezTo>
                    <a:pt x="1288287" y="706302"/>
                    <a:pt x="1288287" y="707615"/>
                    <a:pt x="1287907" y="708865"/>
                  </a:cubicBezTo>
                  <a:cubicBezTo>
                    <a:pt x="1287547" y="711109"/>
                    <a:pt x="1286763" y="713269"/>
                    <a:pt x="1285577" y="715218"/>
                  </a:cubicBezTo>
                  <a:cubicBezTo>
                    <a:pt x="1253809" y="773672"/>
                    <a:pt x="1116146" y="971270"/>
                    <a:pt x="1068706" y="983554"/>
                  </a:cubicBezTo>
                  <a:lnTo>
                    <a:pt x="1068706" y="983554"/>
                  </a:lnTo>
                  <a:cubicBezTo>
                    <a:pt x="1035455" y="983554"/>
                    <a:pt x="148699" y="429304"/>
                    <a:pt x="39840" y="322563"/>
                  </a:cubicBezTo>
                  <a:cubicBezTo>
                    <a:pt x="23554" y="313117"/>
                    <a:pt x="18005" y="292256"/>
                    <a:pt x="27450" y="275949"/>
                  </a:cubicBezTo>
                  <a:cubicBezTo>
                    <a:pt x="28742" y="273746"/>
                    <a:pt x="30267" y="271692"/>
                    <a:pt x="32004" y="269828"/>
                  </a:cubicBezTo>
                  <a:lnTo>
                    <a:pt x="171784" y="39190"/>
                  </a:lnTo>
                  <a:cubicBezTo>
                    <a:pt x="174516" y="33006"/>
                    <a:pt x="179408" y="28030"/>
                    <a:pt x="185550" y="25213"/>
                  </a:cubicBezTo>
                  <a:cubicBezTo>
                    <a:pt x="187245" y="24556"/>
                    <a:pt x="189023" y="24196"/>
                    <a:pt x="190845" y="24154"/>
                  </a:cubicBezTo>
                  <a:moveTo>
                    <a:pt x="183432" y="294607"/>
                  </a:moveTo>
                  <a:cubicBezTo>
                    <a:pt x="198258" y="294522"/>
                    <a:pt x="211410" y="285098"/>
                    <a:pt x="216260" y="271099"/>
                  </a:cubicBezTo>
                  <a:cubicBezTo>
                    <a:pt x="217572" y="267816"/>
                    <a:pt x="217932" y="264215"/>
                    <a:pt x="217318" y="260721"/>
                  </a:cubicBezTo>
                  <a:cubicBezTo>
                    <a:pt x="216281" y="255765"/>
                    <a:pt x="213866" y="251212"/>
                    <a:pt x="210330" y="247590"/>
                  </a:cubicBezTo>
                  <a:cubicBezTo>
                    <a:pt x="205374" y="240072"/>
                    <a:pt x="199147" y="233464"/>
                    <a:pt x="191904" y="228106"/>
                  </a:cubicBezTo>
                  <a:cubicBezTo>
                    <a:pt x="186525" y="224420"/>
                    <a:pt x="180213" y="222366"/>
                    <a:pt x="173690" y="222176"/>
                  </a:cubicBezTo>
                  <a:cubicBezTo>
                    <a:pt x="171149" y="221858"/>
                    <a:pt x="168607" y="221858"/>
                    <a:pt x="166066" y="222176"/>
                  </a:cubicBezTo>
                  <a:cubicBezTo>
                    <a:pt x="153994" y="226200"/>
                    <a:pt x="133662" y="245048"/>
                    <a:pt x="137262" y="259662"/>
                  </a:cubicBezTo>
                  <a:cubicBezTo>
                    <a:pt x="145163" y="275864"/>
                    <a:pt x="159543" y="287936"/>
                    <a:pt x="176867" y="292913"/>
                  </a:cubicBezTo>
                  <a:cubicBezTo>
                    <a:pt x="179048" y="293125"/>
                    <a:pt x="181251" y="293125"/>
                    <a:pt x="183432" y="292913"/>
                  </a:cubicBezTo>
                  <a:moveTo>
                    <a:pt x="190845" y="10"/>
                  </a:moveTo>
                  <a:cubicBezTo>
                    <a:pt x="186525" y="-54"/>
                    <a:pt x="182204" y="666"/>
                    <a:pt x="178137" y="2128"/>
                  </a:cubicBezTo>
                  <a:cubicBezTo>
                    <a:pt x="166108" y="6533"/>
                    <a:pt x="156260" y="15407"/>
                    <a:pt x="150605" y="26907"/>
                  </a:cubicBezTo>
                  <a:lnTo>
                    <a:pt x="12308" y="257544"/>
                  </a:lnTo>
                  <a:cubicBezTo>
                    <a:pt x="4556" y="268367"/>
                    <a:pt x="278" y="281285"/>
                    <a:pt x="24" y="294607"/>
                  </a:cubicBezTo>
                  <a:cubicBezTo>
                    <a:pt x="2078" y="311529"/>
                    <a:pt x="10486" y="327053"/>
                    <a:pt x="23532" y="338024"/>
                  </a:cubicBezTo>
                  <a:cubicBezTo>
                    <a:pt x="119049" y="431422"/>
                    <a:pt x="1017242" y="1005368"/>
                    <a:pt x="1068282" y="1005368"/>
                  </a:cubicBezTo>
                  <a:lnTo>
                    <a:pt x="1071036" y="1005368"/>
                  </a:lnTo>
                  <a:lnTo>
                    <a:pt x="1074212" y="1005368"/>
                  </a:lnTo>
                  <a:cubicBezTo>
                    <a:pt x="1137749" y="988636"/>
                    <a:pt x="1286000" y="760964"/>
                    <a:pt x="1305273" y="725807"/>
                  </a:cubicBezTo>
                  <a:cubicBezTo>
                    <a:pt x="1307920" y="721466"/>
                    <a:pt x="1309657" y="716637"/>
                    <a:pt x="1310356" y="711617"/>
                  </a:cubicBezTo>
                  <a:cubicBezTo>
                    <a:pt x="1310992" y="706090"/>
                    <a:pt x="1310038" y="700520"/>
                    <a:pt x="1307603" y="695522"/>
                  </a:cubicBezTo>
                  <a:cubicBezTo>
                    <a:pt x="1294599" y="677329"/>
                    <a:pt x="1277190" y="662758"/>
                    <a:pt x="1256985" y="653164"/>
                  </a:cubicBezTo>
                  <a:cubicBezTo>
                    <a:pt x="1254275" y="651618"/>
                    <a:pt x="1251670" y="649924"/>
                    <a:pt x="1249149" y="648081"/>
                  </a:cubicBezTo>
                  <a:cubicBezTo>
                    <a:pt x="1226488" y="632197"/>
                    <a:pt x="1202768" y="615889"/>
                    <a:pt x="1178200" y="600217"/>
                  </a:cubicBezTo>
                  <a:cubicBezTo>
                    <a:pt x="1139655" y="575226"/>
                    <a:pt x="329990" y="72230"/>
                    <a:pt x="217742" y="11446"/>
                  </a:cubicBezTo>
                  <a:cubicBezTo>
                    <a:pt x="209080" y="6046"/>
                    <a:pt x="199147" y="2975"/>
                    <a:pt x="188939" y="2552"/>
                  </a:cubicBezTo>
                  <a:close/>
                  <a:moveTo>
                    <a:pt x="159924" y="254156"/>
                  </a:moveTo>
                  <a:cubicBezTo>
                    <a:pt x="163143" y="249200"/>
                    <a:pt x="167591" y="245197"/>
                    <a:pt x="172843" y="242507"/>
                  </a:cubicBezTo>
                  <a:lnTo>
                    <a:pt x="172843" y="242507"/>
                  </a:lnTo>
                  <a:cubicBezTo>
                    <a:pt x="174897" y="242528"/>
                    <a:pt x="176909" y="243185"/>
                    <a:pt x="178561" y="244413"/>
                  </a:cubicBezTo>
                  <a:cubicBezTo>
                    <a:pt x="183729" y="248352"/>
                    <a:pt x="188155" y="253160"/>
                    <a:pt x="191692" y="258603"/>
                  </a:cubicBezTo>
                  <a:lnTo>
                    <a:pt x="194445" y="262203"/>
                  </a:lnTo>
                  <a:cubicBezTo>
                    <a:pt x="192179" y="266587"/>
                    <a:pt x="187731" y="269405"/>
                    <a:pt x="182797" y="269616"/>
                  </a:cubicBezTo>
                  <a:lnTo>
                    <a:pt x="181103" y="269616"/>
                  </a:lnTo>
                  <a:cubicBezTo>
                    <a:pt x="172843" y="266355"/>
                    <a:pt x="165557" y="261017"/>
                    <a:pt x="159924" y="254156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0DFAA2AB-44D8-2940-9433-DAEAF833E2F8}"/>
                </a:ext>
              </a:extLst>
            </p:cNvPr>
            <p:cNvSpPr/>
            <p:nvPr/>
          </p:nvSpPr>
          <p:spPr>
            <a:xfrm>
              <a:off x="6527624" y="4901425"/>
              <a:ext cx="30285" cy="44475"/>
            </a:xfrm>
            <a:custGeom>
              <a:avLst/>
              <a:gdLst>
                <a:gd name="connsiteX0" fmla="*/ 24 w 30285"/>
                <a:gd name="connsiteY0" fmla="*/ 44482 h 44475"/>
                <a:gd name="connsiteX1" fmla="*/ 30310 w 30285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475">
                  <a:moveTo>
                    <a:pt x="24" y="44482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D4070463-6D49-522D-5E51-8DC0E6DA834A}"/>
                </a:ext>
              </a:extLst>
            </p:cNvPr>
            <p:cNvSpPr/>
            <p:nvPr/>
          </p:nvSpPr>
          <p:spPr>
            <a:xfrm>
              <a:off x="6438250" y="4871350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069D6A71-8225-A0C1-C59D-F096C733FC09}"/>
                </a:ext>
              </a:extLst>
            </p:cNvPr>
            <p:cNvSpPr/>
            <p:nvPr/>
          </p:nvSpPr>
          <p:spPr>
            <a:xfrm>
              <a:off x="6412624" y="4824757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547FD905-12D6-3F19-8799-7522772D4EDD}"/>
                </a:ext>
              </a:extLst>
            </p:cNvPr>
            <p:cNvSpPr/>
            <p:nvPr/>
          </p:nvSpPr>
          <p:spPr>
            <a:xfrm>
              <a:off x="6323249" y="479468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313E6AAC-1CA9-2331-7859-C53A75694FFB}"/>
                </a:ext>
              </a:extLst>
            </p:cNvPr>
            <p:cNvSpPr/>
            <p:nvPr/>
          </p:nvSpPr>
          <p:spPr>
            <a:xfrm>
              <a:off x="6297411" y="4748090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4"/>
                    <a:pt x="20144" y="14619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2FC0E52C-B65C-858D-F5F5-C355F2B328A4}"/>
                </a:ext>
              </a:extLst>
            </p:cNvPr>
            <p:cNvSpPr/>
            <p:nvPr/>
          </p:nvSpPr>
          <p:spPr>
            <a:xfrm>
              <a:off x="6208036" y="471801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6582CFB6-7BBA-D5AD-CC9B-D1F3AA2F8C0B}"/>
                </a:ext>
              </a:extLst>
            </p:cNvPr>
            <p:cNvSpPr/>
            <p:nvPr/>
          </p:nvSpPr>
          <p:spPr>
            <a:xfrm>
              <a:off x="6182410" y="4671211"/>
              <a:ext cx="30073" cy="44475"/>
            </a:xfrm>
            <a:custGeom>
              <a:avLst/>
              <a:gdLst>
                <a:gd name="connsiteX0" fmla="*/ 24 w 30073"/>
                <a:gd name="connsiteY0" fmla="*/ 44482 h 44475"/>
                <a:gd name="connsiteX1" fmla="*/ 30098 w 30073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475">
                  <a:moveTo>
                    <a:pt x="24" y="44482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A0B6211E-A797-2830-2F34-D2F3F722D75B}"/>
                </a:ext>
              </a:extLst>
            </p:cNvPr>
            <p:cNvSpPr/>
            <p:nvPr/>
          </p:nvSpPr>
          <p:spPr>
            <a:xfrm>
              <a:off x="6093036" y="4641137"/>
              <a:ext cx="73913" cy="100811"/>
            </a:xfrm>
            <a:custGeom>
              <a:avLst/>
              <a:gdLst>
                <a:gd name="connsiteX0" fmla="*/ 24 w 73913"/>
                <a:gd name="connsiteY0" fmla="*/ 100818 h 100811"/>
                <a:gd name="connsiteX1" fmla="*/ 73938 w 73913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811">
                  <a:moveTo>
                    <a:pt x="24" y="100818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2F33F3EF-701A-5C4C-F57B-24C8442AACC0}"/>
                </a:ext>
              </a:extLst>
            </p:cNvPr>
            <p:cNvSpPr/>
            <p:nvPr/>
          </p:nvSpPr>
          <p:spPr>
            <a:xfrm>
              <a:off x="6066138" y="459835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B291D6BF-565A-1BEA-9417-929E63C6F08A}"/>
                </a:ext>
              </a:extLst>
            </p:cNvPr>
            <p:cNvSpPr/>
            <p:nvPr/>
          </p:nvSpPr>
          <p:spPr>
            <a:xfrm>
              <a:off x="5976552" y="4571459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254570DA-A0C6-EC09-F5CD-DD7A82DA3AD0}"/>
                </a:ext>
              </a:extLst>
            </p:cNvPr>
            <p:cNvSpPr/>
            <p:nvPr/>
          </p:nvSpPr>
          <p:spPr>
            <a:xfrm>
              <a:off x="5948384" y="453079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cubicBezTo>
                    <a:pt x="9978" y="29444"/>
                    <a:pt x="20144" y="14831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FCDE8666-9B5C-3672-9C9A-0837C63A9956}"/>
                </a:ext>
              </a:extLst>
            </p:cNvPr>
            <p:cNvSpPr/>
            <p:nvPr/>
          </p:nvSpPr>
          <p:spPr>
            <a:xfrm>
              <a:off x="5854774" y="449966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cubicBezTo>
                    <a:pt x="24592" y="67143"/>
                    <a:pt x="49371" y="33680"/>
                    <a:pt x="73938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3BDE58A4-AB17-5182-A5FB-AE0EF9B6709B}"/>
                </a:ext>
              </a:extLst>
            </p:cNvPr>
            <p:cNvSpPr/>
            <p:nvPr/>
          </p:nvSpPr>
          <p:spPr>
            <a:xfrm>
              <a:off x="5836349" y="4460482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5"/>
                    <a:pt x="21203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A945DC4A-6E98-EC86-2CD7-69A9CCE22F97}"/>
                </a:ext>
              </a:extLst>
            </p:cNvPr>
            <p:cNvSpPr/>
            <p:nvPr/>
          </p:nvSpPr>
          <p:spPr>
            <a:xfrm>
              <a:off x="5735961" y="4433373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cubicBezTo>
                    <a:pt x="24804" y="67143"/>
                    <a:pt x="49583" y="33680"/>
                    <a:pt x="7415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14B3FB51-E138-E674-2625-22B021A88C40}"/>
                </a:ext>
              </a:extLst>
            </p:cNvPr>
            <p:cNvSpPr/>
            <p:nvPr/>
          </p:nvSpPr>
          <p:spPr>
            <a:xfrm>
              <a:off x="5710335" y="4386779"/>
              <a:ext cx="30285" cy="44264"/>
            </a:xfrm>
            <a:custGeom>
              <a:avLst/>
              <a:gdLst>
                <a:gd name="connsiteX0" fmla="*/ 24 w 30285"/>
                <a:gd name="connsiteY0" fmla="*/ 44271 h 44264"/>
                <a:gd name="connsiteX1" fmla="*/ 30310 w 30285"/>
                <a:gd name="connsiteY1" fmla="*/ 6 h 4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4">
                  <a:moveTo>
                    <a:pt x="24" y="44271"/>
                  </a:moveTo>
                  <a:cubicBezTo>
                    <a:pt x="10190" y="29657"/>
                    <a:pt x="20144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FF0F1C1F-B89C-5DD8-AAA0-F267400B1690}"/>
                </a:ext>
              </a:extLst>
            </p:cNvPr>
            <p:cNvSpPr/>
            <p:nvPr/>
          </p:nvSpPr>
          <p:spPr>
            <a:xfrm>
              <a:off x="5620960" y="435670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61680059-0168-EF4E-86CA-F2A1CE66BE40}"/>
                </a:ext>
              </a:extLst>
            </p:cNvPr>
            <p:cNvSpPr/>
            <p:nvPr/>
          </p:nvSpPr>
          <p:spPr>
            <a:xfrm>
              <a:off x="5595334" y="4310112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41F54171-44A4-FD43-CC98-F8A983A6F308}"/>
              </a:ext>
            </a:extLst>
          </p:cNvPr>
          <p:cNvGrpSpPr/>
          <p:nvPr/>
        </p:nvGrpSpPr>
        <p:grpSpPr>
          <a:xfrm>
            <a:off x="10975611" y="5247843"/>
            <a:ext cx="1115360" cy="1891197"/>
            <a:chOff x="10947587" y="5253678"/>
            <a:chExt cx="1115360" cy="1891197"/>
          </a:xfrm>
        </p:grpSpPr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35072CD9-D446-947C-EF08-B7AE909F48FA}"/>
                </a:ext>
              </a:extLst>
            </p:cNvPr>
            <p:cNvSpPr/>
            <p:nvPr/>
          </p:nvSpPr>
          <p:spPr>
            <a:xfrm>
              <a:off x="11027855" y="6101527"/>
              <a:ext cx="882921" cy="1043348"/>
            </a:xfrm>
            <a:custGeom>
              <a:avLst/>
              <a:gdLst>
                <a:gd name="connsiteX0" fmla="*/ 856225 w 882921"/>
                <a:gd name="connsiteY0" fmla="*/ 173120 h 1043348"/>
                <a:gd name="connsiteX1" fmla="*/ 802642 w 882921"/>
                <a:gd name="connsiteY1" fmla="*/ 124621 h 1043348"/>
                <a:gd name="connsiteX2" fmla="*/ 760285 w 882921"/>
                <a:gd name="connsiteY2" fmla="*/ 100477 h 1043348"/>
                <a:gd name="connsiteX3" fmla="*/ 733177 w 882921"/>
                <a:gd name="connsiteY3" fmla="*/ 87770 h 1043348"/>
                <a:gd name="connsiteX4" fmla="*/ 656508 w 882921"/>
                <a:gd name="connsiteY4" fmla="*/ 58120 h 1043348"/>
                <a:gd name="connsiteX5" fmla="*/ 653544 w 882921"/>
                <a:gd name="connsiteY5" fmla="*/ 57060 h 1043348"/>
                <a:gd name="connsiteX6" fmla="*/ 462935 w 882921"/>
                <a:gd name="connsiteY6" fmla="*/ 11314 h 1043348"/>
                <a:gd name="connsiteX7" fmla="*/ 366782 w 882921"/>
                <a:gd name="connsiteY7" fmla="*/ 1996 h 1043348"/>
                <a:gd name="connsiteX8" fmla="*/ 314259 w 882921"/>
                <a:gd name="connsiteY8" fmla="*/ 301 h 1043348"/>
                <a:gd name="connsiteX9" fmla="*/ 137205 w 882921"/>
                <a:gd name="connsiteY9" fmla="*/ 11738 h 1043348"/>
                <a:gd name="connsiteX10" fmla="*/ 31311 w 882921"/>
                <a:gd name="connsiteY10" fmla="*/ 125680 h 1043348"/>
                <a:gd name="connsiteX11" fmla="*/ 29616 w 882921"/>
                <a:gd name="connsiteY11" fmla="*/ 249788 h 1043348"/>
                <a:gd name="connsiteX12" fmla="*/ 20933 w 882921"/>
                <a:gd name="connsiteY12" fmla="*/ 398039 h 1043348"/>
                <a:gd name="connsiteX13" fmla="*/ 1872 w 882921"/>
                <a:gd name="connsiteY13" fmla="*/ 726099 h 1043348"/>
                <a:gd name="connsiteX14" fmla="*/ 36394 w 882921"/>
                <a:gd name="connsiteY14" fmla="*/ 909719 h 1043348"/>
                <a:gd name="connsiteX15" fmla="*/ 128733 w 882921"/>
                <a:gd name="connsiteY15" fmla="*/ 970926 h 1043348"/>
                <a:gd name="connsiteX16" fmla="*/ 597632 w 882921"/>
                <a:gd name="connsiteY16" fmla="*/ 1036792 h 1043348"/>
                <a:gd name="connsiteX17" fmla="*/ 671758 w 882921"/>
                <a:gd name="connsiteY17" fmla="*/ 1015613 h 1043348"/>
                <a:gd name="connsiteX18" fmla="*/ 741435 w 882921"/>
                <a:gd name="connsiteY18" fmla="*/ 880069 h 1043348"/>
                <a:gd name="connsiteX19" fmla="*/ 863213 w 882921"/>
                <a:gd name="connsiteY19" fmla="*/ 308241 h 1043348"/>
                <a:gd name="connsiteX20" fmla="*/ 863213 w 882921"/>
                <a:gd name="connsiteY20" fmla="*/ 308241 h 1043348"/>
                <a:gd name="connsiteX21" fmla="*/ 856225 w 882921"/>
                <a:gd name="connsiteY21" fmla="*/ 173120 h 104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82921" h="1043348">
                  <a:moveTo>
                    <a:pt x="856225" y="173120"/>
                  </a:moveTo>
                  <a:cubicBezTo>
                    <a:pt x="841251" y="154017"/>
                    <a:pt x="823144" y="137625"/>
                    <a:pt x="802642" y="124621"/>
                  </a:cubicBezTo>
                  <a:cubicBezTo>
                    <a:pt x="789173" y="115493"/>
                    <a:pt x="775004" y="107403"/>
                    <a:pt x="760285" y="100477"/>
                  </a:cubicBezTo>
                  <a:cubicBezTo>
                    <a:pt x="751178" y="95818"/>
                    <a:pt x="742283" y="91794"/>
                    <a:pt x="733177" y="87770"/>
                  </a:cubicBezTo>
                  <a:cubicBezTo>
                    <a:pt x="707974" y="76757"/>
                    <a:pt x="682347" y="66591"/>
                    <a:pt x="656508" y="58120"/>
                  </a:cubicBezTo>
                  <a:cubicBezTo>
                    <a:pt x="655598" y="57590"/>
                    <a:pt x="654581" y="57230"/>
                    <a:pt x="653544" y="57060"/>
                  </a:cubicBezTo>
                  <a:cubicBezTo>
                    <a:pt x="591554" y="35988"/>
                    <a:pt x="527742" y="20654"/>
                    <a:pt x="462935" y="11314"/>
                  </a:cubicBezTo>
                  <a:cubicBezTo>
                    <a:pt x="430955" y="6867"/>
                    <a:pt x="399399" y="3690"/>
                    <a:pt x="366782" y="1996"/>
                  </a:cubicBezTo>
                  <a:cubicBezTo>
                    <a:pt x="349205" y="937"/>
                    <a:pt x="331838" y="513"/>
                    <a:pt x="314259" y="301"/>
                  </a:cubicBezTo>
                  <a:cubicBezTo>
                    <a:pt x="255022" y="-1139"/>
                    <a:pt x="195764" y="2695"/>
                    <a:pt x="137205" y="11738"/>
                  </a:cubicBezTo>
                  <a:cubicBezTo>
                    <a:pt x="62232" y="25504"/>
                    <a:pt x="1660" y="56637"/>
                    <a:pt x="31311" y="125680"/>
                  </a:cubicBezTo>
                  <a:cubicBezTo>
                    <a:pt x="24322" y="161896"/>
                    <a:pt x="31311" y="223314"/>
                    <a:pt x="29616" y="249788"/>
                  </a:cubicBezTo>
                  <a:cubicBezTo>
                    <a:pt x="26927" y="299198"/>
                    <a:pt x="24046" y="348629"/>
                    <a:pt x="20933" y="398039"/>
                  </a:cubicBezTo>
                  <a:lnTo>
                    <a:pt x="1872" y="726099"/>
                  </a:lnTo>
                  <a:cubicBezTo>
                    <a:pt x="-1940" y="789635"/>
                    <a:pt x="-3634" y="860161"/>
                    <a:pt x="36394" y="909719"/>
                  </a:cubicBezTo>
                  <a:cubicBezTo>
                    <a:pt x="61745" y="937315"/>
                    <a:pt x="93449" y="958303"/>
                    <a:pt x="128733" y="970926"/>
                  </a:cubicBezTo>
                  <a:cubicBezTo>
                    <a:pt x="276667" y="1033170"/>
                    <a:pt x="438261" y="1055874"/>
                    <a:pt x="597632" y="1036792"/>
                  </a:cubicBezTo>
                  <a:cubicBezTo>
                    <a:pt x="623597" y="1035224"/>
                    <a:pt x="648884" y="1028002"/>
                    <a:pt x="671758" y="1015613"/>
                  </a:cubicBezTo>
                  <a:cubicBezTo>
                    <a:pt x="716021" y="987869"/>
                    <a:pt x="730634" y="930898"/>
                    <a:pt x="741435" y="880069"/>
                  </a:cubicBezTo>
                  <a:cubicBezTo>
                    <a:pt x="782100" y="689460"/>
                    <a:pt x="822699" y="498850"/>
                    <a:pt x="863213" y="308241"/>
                  </a:cubicBezTo>
                  <a:lnTo>
                    <a:pt x="863213" y="308241"/>
                  </a:lnTo>
                  <a:cubicBezTo>
                    <a:pt x="894347" y="270543"/>
                    <a:pt x="886087" y="213360"/>
                    <a:pt x="856225" y="173120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F13B2A45-2271-C6E7-AFF4-E4FE4C91E4A9}"/>
                </a:ext>
              </a:extLst>
            </p:cNvPr>
            <p:cNvSpPr/>
            <p:nvPr/>
          </p:nvSpPr>
          <p:spPr>
            <a:xfrm>
              <a:off x="10947587" y="6126272"/>
              <a:ext cx="866577" cy="951411"/>
            </a:xfrm>
            <a:custGeom>
              <a:avLst/>
              <a:gdLst>
                <a:gd name="connsiteX0" fmla="*/ 1872 w 866577"/>
                <a:gd name="connsiteY0" fmla="*/ 634006 h 951411"/>
                <a:gd name="connsiteX1" fmla="*/ 36394 w 866577"/>
                <a:gd name="connsiteY1" fmla="*/ 817837 h 951411"/>
                <a:gd name="connsiteX2" fmla="*/ 128734 w 866577"/>
                <a:gd name="connsiteY2" fmla="*/ 878832 h 951411"/>
                <a:gd name="connsiteX3" fmla="*/ 597632 w 866577"/>
                <a:gd name="connsiteY3" fmla="*/ 944910 h 951411"/>
                <a:gd name="connsiteX4" fmla="*/ 671758 w 866577"/>
                <a:gd name="connsiteY4" fmla="*/ 923731 h 951411"/>
                <a:gd name="connsiteX5" fmla="*/ 741436 w 866577"/>
                <a:gd name="connsiteY5" fmla="*/ 788187 h 951411"/>
                <a:gd name="connsiteX6" fmla="*/ 866602 w 866577"/>
                <a:gd name="connsiteY6" fmla="*/ 200688 h 951411"/>
                <a:gd name="connsiteX7" fmla="*/ 292234 w 866577"/>
                <a:gd name="connsiteY7" fmla="*/ 47777 h 951411"/>
                <a:gd name="connsiteX8" fmla="*/ 38088 w 866577"/>
                <a:gd name="connsiteY8" fmla="*/ 13679 h 951411"/>
                <a:gd name="connsiteX9" fmla="*/ 28981 w 866577"/>
                <a:gd name="connsiteY9" fmla="*/ 158330 h 951411"/>
                <a:gd name="connsiteX10" fmla="*/ 20298 w 866577"/>
                <a:gd name="connsiteY10" fmla="*/ 306582 h 95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577" h="951411">
                  <a:moveTo>
                    <a:pt x="1872" y="634006"/>
                  </a:moveTo>
                  <a:cubicBezTo>
                    <a:pt x="-1940" y="697542"/>
                    <a:pt x="-3634" y="768068"/>
                    <a:pt x="36394" y="817837"/>
                  </a:cubicBezTo>
                  <a:cubicBezTo>
                    <a:pt x="61766" y="845370"/>
                    <a:pt x="93449" y="866295"/>
                    <a:pt x="128734" y="878832"/>
                  </a:cubicBezTo>
                  <a:cubicBezTo>
                    <a:pt x="276667" y="941141"/>
                    <a:pt x="438241" y="963908"/>
                    <a:pt x="597632" y="944910"/>
                  </a:cubicBezTo>
                  <a:cubicBezTo>
                    <a:pt x="623576" y="943322"/>
                    <a:pt x="648885" y="936100"/>
                    <a:pt x="671758" y="923731"/>
                  </a:cubicBezTo>
                  <a:cubicBezTo>
                    <a:pt x="716021" y="895776"/>
                    <a:pt x="730635" y="839016"/>
                    <a:pt x="741436" y="788187"/>
                  </a:cubicBezTo>
                  <a:lnTo>
                    <a:pt x="866602" y="200688"/>
                  </a:lnTo>
                  <a:cubicBezTo>
                    <a:pt x="676841" y="143081"/>
                    <a:pt x="485384" y="92104"/>
                    <a:pt x="292234" y="47777"/>
                  </a:cubicBezTo>
                  <a:cubicBezTo>
                    <a:pt x="244370" y="36764"/>
                    <a:pt x="66468" y="-27620"/>
                    <a:pt x="38088" y="13679"/>
                  </a:cubicBezTo>
                  <a:cubicBezTo>
                    <a:pt x="20086" y="40364"/>
                    <a:pt x="30887" y="125714"/>
                    <a:pt x="28981" y="158330"/>
                  </a:cubicBezTo>
                  <a:cubicBezTo>
                    <a:pt x="26292" y="207740"/>
                    <a:pt x="23411" y="257171"/>
                    <a:pt x="20298" y="306582"/>
                  </a:cubicBezTo>
                  <a:close/>
                </a:path>
              </a:pathLst>
            </a:custGeom>
            <a:solidFill>
              <a:srgbClr val="40958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D13A12A9-06AF-377A-0F39-1A1494AC5396}"/>
                </a:ext>
              </a:extLst>
            </p:cNvPr>
            <p:cNvSpPr/>
            <p:nvPr/>
          </p:nvSpPr>
          <p:spPr>
            <a:xfrm>
              <a:off x="10970885" y="6034567"/>
              <a:ext cx="859608" cy="348235"/>
            </a:xfrm>
            <a:custGeom>
              <a:avLst/>
              <a:gdLst>
                <a:gd name="connsiteX0" fmla="*/ 840128 w 859608"/>
                <a:gd name="connsiteY0" fmla="*/ 307430 h 348235"/>
                <a:gd name="connsiteX1" fmla="*/ 677051 w 859608"/>
                <a:gd name="connsiteY1" fmla="*/ 345552 h 348235"/>
                <a:gd name="connsiteX2" fmla="*/ 665403 w 859608"/>
                <a:gd name="connsiteY2" fmla="*/ 344492 h 348235"/>
                <a:gd name="connsiteX3" fmla="*/ 604832 w 859608"/>
                <a:gd name="connsiteY3" fmla="*/ 337504 h 348235"/>
                <a:gd name="connsiteX4" fmla="*/ 594665 w 859608"/>
                <a:gd name="connsiteY4" fmla="*/ 336233 h 348235"/>
                <a:gd name="connsiteX5" fmla="*/ 484535 w 859608"/>
                <a:gd name="connsiteY5" fmla="*/ 321620 h 348235"/>
                <a:gd name="connsiteX6" fmla="*/ 422270 w 859608"/>
                <a:gd name="connsiteY6" fmla="*/ 311454 h 348235"/>
                <a:gd name="connsiteX7" fmla="*/ 340520 w 859608"/>
                <a:gd name="connsiteY7" fmla="*/ 294511 h 348235"/>
                <a:gd name="connsiteX8" fmla="*/ 340520 w 859608"/>
                <a:gd name="connsiteY8" fmla="*/ 294511 h 348235"/>
                <a:gd name="connsiteX9" fmla="*/ 113483 w 859608"/>
                <a:gd name="connsiteY9" fmla="*/ 215937 h 348235"/>
                <a:gd name="connsiteX10" fmla="*/ 103741 w 859608"/>
                <a:gd name="connsiteY10" fmla="*/ 211278 h 348235"/>
                <a:gd name="connsiteX11" fmla="*/ 14579 w 859608"/>
                <a:gd name="connsiteY11" fmla="*/ 138634 h 348235"/>
                <a:gd name="connsiteX12" fmla="*/ 113272 w 859608"/>
                <a:gd name="connsiteY12" fmla="*/ 11562 h 348235"/>
                <a:gd name="connsiteX13" fmla="*/ 290538 w 859608"/>
                <a:gd name="connsiteY13" fmla="*/ 337 h 348235"/>
                <a:gd name="connsiteX14" fmla="*/ 343062 w 859608"/>
                <a:gd name="connsiteY14" fmla="*/ 1820 h 348235"/>
                <a:gd name="connsiteX15" fmla="*/ 439214 w 859608"/>
                <a:gd name="connsiteY15" fmla="*/ 11350 h 348235"/>
                <a:gd name="connsiteX16" fmla="*/ 629823 w 859608"/>
                <a:gd name="connsiteY16" fmla="*/ 57096 h 348235"/>
                <a:gd name="connsiteX17" fmla="*/ 632787 w 859608"/>
                <a:gd name="connsiteY17" fmla="*/ 57096 h 348235"/>
                <a:gd name="connsiteX18" fmla="*/ 709454 w 859608"/>
                <a:gd name="connsiteY18" fmla="*/ 86958 h 348235"/>
                <a:gd name="connsiteX19" fmla="*/ 736352 w 859608"/>
                <a:gd name="connsiteY19" fmla="*/ 99454 h 348235"/>
                <a:gd name="connsiteX20" fmla="*/ 778709 w 859608"/>
                <a:gd name="connsiteY20" fmla="*/ 123810 h 348235"/>
                <a:gd name="connsiteX21" fmla="*/ 832292 w 859608"/>
                <a:gd name="connsiteY21" fmla="*/ 172097 h 348235"/>
                <a:gd name="connsiteX22" fmla="*/ 840128 w 859608"/>
                <a:gd name="connsiteY22" fmla="*/ 307430 h 34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59608" h="348235">
                  <a:moveTo>
                    <a:pt x="840128" y="307430"/>
                  </a:moveTo>
                  <a:cubicBezTo>
                    <a:pt x="804336" y="351058"/>
                    <a:pt x="736776" y="351482"/>
                    <a:pt x="677051" y="345552"/>
                  </a:cubicBezTo>
                  <a:lnTo>
                    <a:pt x="665403" y="344492"/>
                  </a:lnTo>
                  <a:lnTo>
                    <a:pt x="604832" y="337504"/>
                  </a:lnTo>
                  <a:lnTo>
                    <a:pt x="594665" y="336233"/>
                  </a:lnTo>
                  <a:cubicBezTo>
                    <a:pt x="558026" y="331997"/>
                    <a:pt x="521176" y="327338"/>
                    <a:pt x="484535" y="321620"/>
                  </a:cubicBezTo>
                  <a:cubicBezTo>
                    <a:pt x="463505" y="318379"/>
                    <a:pt x="442750" y="314990"/>
                    <a:pt x="422270" y="311454"/>
                  </a:cubicBezTo>
                  <a:cubicBezTo>
                    <a:pt x="394737" y="306371"/>
                    <a:pt x="367629" y="300864"/>
                    <a:pt x="340520" y="294511"/>
                  </a:cubicBezTo>
                  <a:lnTo>
                    <a:pt x="340520" y="294511"/>
                  </a:lnTo>
                  <a:cubicBezTo>
                    <a:pt x="262053" y="277187"/>
                    <a:pt x="185872" y="250819"/>
                    <a:pt x="113483" y="215937"/>
                  </a:cubicBezTo>
                  <a:lnTo>
                    <a:pt x="103741" y="211278"/>
                  </a:lnTo>
                  <a:cubicBezTo>
                    <a:pt x="67589" y="196241"/>
                    <a:pt x="36625" y="170996"/>
                    <a:pt x="14579" y="138634"/>
                  </a:cubicBezTo>
                  <a:cubicBezTo>
                    <a:pt x="-29685" y="60485"/>
                    <a:pt x="33851" y="26387"/>
                    <a:pt x="113272" y="11562"/>
                  </a:cubicBezTo>
                  <a:cubicBezTo>
                    <a:pt x="171915" y="2561"/>
                    <a:pt x="231238" y="-1188"/>
                    <a:pt x="290538" y="337"/>
                  </a:cubicBezTo>
                  <a:cubicBezTo>
                    <a:pt x="307905" y="337"/>
                    <a:pt x="325483" y="337"/>
                    <a:pt x="343062" y="1820"/>
                  </a:cubicBezTo>
                  <a:cubicBezTo>
                    <a:pt x="375253" y="3514"/>
                    <a:pt x="406598" y="6691"/>
                    <a:pt x="439214" y="11350"/>
                  </a:cubicBezTo>
                  <a:cubicBezTo>
                    <a:pt x="504041" y="20648"/>
                    <a:pt x="567853" y="35960"/>
                    <a:pt x="629823" y="57096"/>
                  </a:cubicBezTo>
                  <a:cubicBezTo>
                    <a:pt x="630796" y="56906"/>
                    <a:pt x="631814" y="56906"/>
                    <a:pt x="632787" y="57096"/>
                  </a:cubicBezTo>
                  <a:cubicBezTo>
                    <a:pt x="658626" y="65991"/>
                    <a:pt x="684253" y="75945"/>
                    <a:pt x="709454" y="86958"/>
                  </a:cubicBezTo>
                  <a:cubicBezTo>
                    <a:pt x="718562" y="90982"/>
                    <a:pt x="727457" y="95006"/>
                    <a:pt x="736352" y="99454"/>
                  </a:cubicBezTo>
                  <a:cubicBezTo>
                    <a:pt x="751050" y="106506"/>
                    <a:pt x="765219" y="114639"/>
                    <a:pt x="778709" y="123810"/>
                  </a:cubicBezTo>
                  <a:cubicBezTo>
                    <a:pt x="799211" y="136728"/>
                    <a:pt x="817318" y="153057"/>
                    <a:pt x="832292" y="172097"/>
                  </a:cubicBezTo>
                  <a:cubicBezTo>
                    <a:pt x="862790" y="212549"/>
                    <a:pt x="871048" y="269731"/>
                    <a:pt x="840128" y="307430"/>
                  </a:cubicBezTo>
                  <a:close/>
                </a:path>
              </a:pathLst>
            </a:custGeom>
            <a:solidFill>
              <a:srgbClr val="297267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4C1959B9-2223-B1F0-E28E-1121792E0B3A}"/>
                </a:ext>
              </a:extLst>
            </p:cNvPr>
            <p:cNvSpPr/>
            <p:nvPr/>
          </p:nvSpPr>
          <p:spPr>
            <a:xfrm>
              <a:off x="11360516" y="5575060"/>
              <a:ext cx="225649" cy="790438"/>
            </a:xfrm>
            <a:custGeom>
              <a:avLst/>
              <a:gdLst>
                <a:gd name="connsiteX0" fmla="*/ 172632 w 225649"/>
                <a:gd name="connsiteY0" fmla="*/ 790445 h 790438"/>
                <a:gd name="connsiteX1" fmla="*/ 62290 w 225649"/>
                <a:gd name="connsiteY1" fmla="*/ 775832 h 790438"/>
                <a:gd name="connsiteX2" fmla="*/ 24 w 225649"/>
                <a:gd name="connsiteY2" fmla="*/ 765666 h 790438"/>
                <a:gd name="connsiteX3" fmla="*/ 6378 w 225649"/>
                <a:gd name="connsiteY3" fmla="*/ 617414 h 790438"/>
                <a:gd name="connsiteX4" fmla="*/ 16967 w 225649"/>
                <a:gd name="connsiteY4" fmla="*/ 465986 h 790438"/>
                <a:gd name="connsiteX5" fmla="*/ 31368 w 225649"/>
                <a:gd name="connsiteY5" fmla="*/ 202098 h 790438"/>
                <a:gd name="connsiteX6" fmla="*/ 31368 w 225649"/>
                <a:gd name="connsiteY6" fmla="*/ 99169 h 790438"/>
                <a:gd name="connsiteX7" fmla="*/ 44077 w 225649"/>
                <a:gd name="connsiteY7" fmla="*/ 12971 h 790438"/>
                <a:gd name="connsiteX8" fmla="*/ 211600 w 225649"/>
                <a:gd name="connsiteY8" fmla="*/ 12971 h 790438"/>
                <a:gd name="connsiteX9" fmla="*/ 222190 w 225649"/>
                <a:gd name="connsiteY9" fmla="*/ 17419 h 790438"/>
                <a:gd name="connsiteX10" fmla="*/ 224731 w 225649"/>
                <a:gd name="connsiteY10" fmla="*/ 27585 h 790438"/>
                <a:gd name="connsiteX11" fmla="*/ 207788 w 225649"/>
                <a:gd name="connsiteY11" fmla="*/ 510885 h 790438"/>
                <a:gd name="connsiteX12" fmla="*/ 207788 w 225649"/>
                <a:gd name="connsiteY12" fmla="*/ 518086 h 790438"/>
                <a:gd name="connsiteX13" fmla="*/ 172632 w 225649"/>
                <a:gd name="connsiteY13" fmla="*/ 790445 h 790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649" h="790438">
                  <a:moveTo>
                    <a:pt x="172632" y="790445"/>
                  </a:moveTo>
                  <a:cubicBezTo>
                    <a:pt x="135781" y="786209"/>
                    <a:pt x="98929" y="781550"/>
                    <a:pt x="62290" y="775832"/>
                  </a:cubicBezTo>
                  <a:cubicBezTo>
                    <a:pt x="41387" y="772591"/>
                    <a:pt x="20632" y="769202"/>
                    <a:pt x="24" y="765666"/>
                  </a:cubicBezTo>
                  <a:cubicBezTo>
                    <a:pt x="24" y="716107"/>
                    <a:pt x="3414" y="666337"/>
                    <a:pt x="6378" y="617414"/>
                  </a:cubicBezTo>
                  <a:cubicBezTo>
                    <a:pt x="9343" y="568491"/>
                    <a:pt x="13155" y="516392"/>
                    <a:pt x="16967" y="465986"/>
                  </a:cubicBezTo>
                  <a:cubicBezTo>
                    <a:pt x="23532" y="378094"/>
                    <a:pt x="29675" y="290202"/>
                    <a:pt x="31368" y="202098"/>
                  </a:cubicBezTo>
                  <a:cubicBezTo>
                    <a:pt x="31368" y="167789"/>
                    <a:pt x="31368" y="133479"/>
                    <a:pt x="31368" y="99169"/>
                  </a:cubicBezTo>
                  <a:cubicBezTo>
                    <a:pt x="31368" y="80108"/>
                    <a:pt x="31368" y="27161"/>
                    <a:pt x="44077" y="12971"/>
                  </a:cubicBezTo>
                  <a:cubicBezTo>
                    <a:pt x="67585" y="-13714"/>
                    <a:pt x="179409" y="8312"/>
                    <a:pt x="211600" y="12971"/>
                  </a:cubicBezTo>
                  <a:cubicBezTo>
                    <a:pt x="215561" y="13098"/>
                    <a:pt x="219330" y="14687"/>
                    <a:pt x="222190" y="17419"/>
                  </a:cubicBezTo>
                  <a:cubicBezTo>
                    <a:pt x="224054" y="20469"/>
                    <a:pt x="224943" y="24006"/>
                    <a:pt x="224731" y="27585"/>
                  </a:cubicBezTo>
                  <a:cubicBezTo>
                    <a:pt x="228098" y="188882"/>
                    <a:pt x="222444" y="350223"/>
                    <a:pt x="207788" y="510885"/>
                  </a:cubicBezTo>
                  <a:cubicBezTo>
                    <a:pt x="207788" y="513215"/>
                    <a:pt x="207788" y="515756"/>
                    <a:pt x="207788" y="518086"/>
                  </a:cubicBezTo>
                  <a:cubicBezTo>
                    <a:pt x="198618" y="609430"/>
                    <a:pt x="186885" y="700223"/>
                    <a:pt x="172632" y="790445"/>
                  </a:cubicBezTo>
                  <a:close/>
                </a:path>
              </a:pathLst>
            </a:custGeom>
            <a:solidFill>
              <a:srgbClr val="332F29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780F6BA3-811C-A1A5-927B-C58E4A166086}"/>
                </a:ext>
              </a:extLst>
            </p:cNvPr>
            <p:cNvSpPr/>
            <p:nvPr/>
          </p:nvSpPr>
          <p:spPr>
            <a:xfrm>
              <a:off x="11404688" y="5415416"/>
              <a:ext cx="223019" cy="165831"/>
            </a:xfrm>
            <a:custGeom>
              <a:avLst/>
              <a:gdLst>
                <a:gd name="connsiteX0" fmla="*/ 64712 w 223019"/>
                <a:gd name="connsiteY0" fmla="*/ 150589 h 165831"/>
                <a:gd name="connsiteX1" fmla="*/ 63441 w 223019"/>
                <a:gd name="connsiteY1" fmla="*/ 57826 h 165831"/>
                <a:gd name="connsiteX2" fmla="*/ 4140 w 223019"/>
                <a:gd name="connsiteY2" fmla="*/ 34741 h 165831"/>
                <a:gd name="connsiteX3" fmla="*/ 116 w 223019"/>
                <a:gd name="connsiteY3" fmla="*/ 21399 h 165831"/>
                <a:gd name="connsiteX4" fmla="*/ 20235 w 223019"/>
                <a:gd name="connsiteY4" fmla="*/ 6785 h 165831"/>
                <a:gd name="connsiteX5" fmla="*/ 194114 w 223019"/>
                <a:gd name="connsiteY5" fmla="*/ 7844 h 165831"/>
                <a:gd name="connsiteX6" fmla="*/ 213810 w 223019"/>
                <a:gd name="connsiteY6" fmla="*/ 13139 h 165831"/>
                <a:gd name="connsiteX7" fmla="*/ 222916 w 223019"/>
                <a:gd name="connsiteY7" fmla="*/ 30294 h 165831"/>
                <a:gd name="connsiteX8" fmla="*/ 207668 w 223019"/>
                <a:gd name="connsiteY8" fmla="*/ 44272 h 165831"/>
                <a:gd name="connsiteX9" fmla="*/ 134177 w 223019"/>
                <a:gd name="connsiteY9" fmla="*/ 58673 h 165831"/>
                <a:gd name="connsiteX10" fmla="*/ 122105 w 223019"/>
                <a:gd name="connsiteY10" fmla="*/ 165838 h 165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3019" h="165831">
                  <a:moveTo>
                    <a:pt x="64712" y="150589"/>
                  </a:moveTo>
                  <a:lnTo>
                    <a:pt x="63441" y="57826"/>
                  </a:lnTo>
                  <a:cubicBezTo>
                    <a:pt x="41287" y="58885"/>
                    <a:pt x="19727" y="50498"/>
                    <a:pt x="4140" y="34741"/>
                  </a:cubicBezTo>
                  <a:cubicBezTo>
                    <a:pt x="1090" y="30993"/>
                    <a:pt x="-371" y="26206"/>
                    <a:pt x="116" y="21399"/>
                  </a:cubicBezTo>
                  <a:cubicBezTo>
                    <a:pt x="1599" y="12715"/>
                    <a:pt x="11765" y="8691"/>
                    <a:pt x="20235" y="6785"/>
                  </a:cubicBezTo>
                  <a:cubicBezTo>
                    <a:pt x="77842" y="-2597"/>
                    <a:pt x="136614" y="-2237"/>
                    <a:pt x="194114" y="7844"/>
                  </a:cubicBezTo>
                  <a:cubicBezTo>
                    <a:pt x="200975" y="8204"/>
                    <a:pt x="207689" y="10004"/>
                    <a:pt x="213810" y="13139"/>
                  </a:cubicBezTo>
                  <a:cubicBezTo>
                    <a:pt x="220142" y="16379"/>
                    <a:pt x="223785" y="23220"/>
                    <a:pt x="222916" y="30294"/>
                  </a:cubicBezTo>
                  <a:cubicBezTo>
                    <a:pt x="220269" y="37050"/>
                    <a:pt x="214636" y="42217"/>
                    <a:pt x="207668" y="44272"/>
                  </a:cubicBezTo>
                  <a:cubicBezTo>
                    <a:pt x="184605" y="54628"/>
                    <a:pt x="159443" y="59563"/>
                    <a:pt x="134177" y="58673"/>
                  </a:cubicBezTo>
                  <a:cubicBezTo>
                    <a:pt x="125833" y="93766"/>
                    <a:pt x="121789" y="129749"/>
                    <a:pt x="122105" y="165838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F5E9CE3C-481E-C140-79F8-36964F875815}"/>
                </a:ext>
              </a:extLst>
            </p:cNvPr>
            <p:cNvSpPr/>
            <p:nvPr/>
          </p:nvSpPr>
          <p:spPr>
            <a:xfrm>
              <a:off x="11397791" y="5710438"/>
              <a:ext cx="182773" cy="21178"/>
            </a:xfrm>
            <a:custGeom>
              <a:avLst/>
              <a:gdLst>
                <a:gd name="connsiteX0" fmla="*/ 24 w 182773"/>
                <a:gd name="connsiteY0" fmla="*/ 6 h 21178"/>
                <a:gd name="connsiteX1" fmla="*/ 182797 w 182773"/>
                <a:gd name="connsiteY1" fmla="*/ 21185 h 2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2773" h="21178">
                  <a:moveTo>
                    <a:pt x="24" y="6"/>
                  </a:moveTo>
                  <a:cubicBezTo>
                    <a:pt x="60595" y="8902"/>
                    <a:pt x="121802" y="15679"/>
                    <a:pt x="182797" y="21185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BC43EAB8-AD78-36E0-AD84-A7350F9FAE08}"/>
                </a:ext>
              </a:extLst>
            </p:cNvPr>
            <p:cNvSpPr/>
            <p:nvPr/>
          </p:nvSpPr>
          <p:spPr>
            <a:xfrm>
              <a:off x="11587976" y="5630139"/>
              <a:ext cx="64204" cy="298229"/>
            </a:xfrm>
            <a:custGeom>
              <a:avLst/>
              <a:gdLst>
                <a:gd name="connsiteX0" fmla="*/ 4048 w 64204"/>
                <a:gd name="connsiteY0" fmla="*/ 2368 h 298229"/>
                <a:gd name="connsiteX1" fmla="*/ 46406 w 64204"/>
                <a:gd name="connsiteY1" fmla="*/ 16346 h 298229"/>
                <a:gd name="connsiteX2" fmla="*/ 59325 w 64204"/>
                <a:gd name="connsiteY2" fmla="*/ 62940 h 298229"/>
                <a:gd name="connsiteX3" fmla="*/ 62290 w 64204"/>
                <a:gd name="connsiteY3" fmla="*/ 132618 h 298229"/>
                <a:gd name="connsiteX4" fmla="*/ 64197 w 64204"/>
                <a:gd name="connsiteY4" fmla="*/ 277057 h 298229"/>
                <a:gd name="connsiteX5" fmla="*/ 51913 w 64204"/>
                <a:gd name="connsiteY5" fmla="*/ 298236 h 298229"/>
                <a:gd name="connsiteX6" fmla="*/ 39206 w 64204"/>
                <a:gd name="connsiteY6" fmla="*/ 283199 h 298229"/>
                <a:gd name="connsiteX7" fmla="*/ 22474 w 64204"/>
                <a:gd name="connsiteY7" fmla="*/ 88354 h 298229"/>
                <a:gd name="connsiteX8" fmla="*/ 24 w 64204"/>
                <a:gd name="connsiteY8" fmla="*/ 47267 h 29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204" h="298229">
                  <a:moveTo>
                    <a:pt x="4048" y="2368"/>
                  </a:moveTo>
                  <a:cubicBezTo>
                    <a:pt x="19700" y="-3668"/>
                    <a:pt x="37426" y="2177"/>
                    <a:pt x="46406" y="16346"/>
                  </a:cubicBezTo>
                  <a:cubicBezTo>
                    <a:pt x="54750" y="30472"/>
                    <a:pt x="59220" y="46547"/>
                    <a:pt x="59325" y="62940"/>
                  </a:cubicBezTo>
                  <a:cubicBezTo>
                    <a:pt x="61231" y="86237"/>
                    <a:pt x="61867" y="109321"/>
                    <a:pt x="62290" y="132618"/>
                  </a:cubicBezTo>
                  <a:cubicBezTo>
                    <a:pt x="63561" y="180905"/>
                    <a:pt x="64409" y="228981"/>
                    <a:pt x="64197" y="277057"/>
                  </a:cubicBezTo>
                  <a:cubicBezTo>
                    <a:pt x="64197" y="286164"/>
                    <a:pt x="61019" y="298236"/>
                    <a:pt x="51913" y="298236"/>
                  </a:cubicBezTo>
                  <a:cubicBezTo>
                    <a:pt x="42806" y="298236"/>
                    <a:pt x="41111" y="289976"/>
                    <a:pt x="39206" y="283199"/>
                  </a:cubicBezTo>
                  <a:cubicBezTo>
                    <a:pt x="22262" y="219663"/>
                    <a:pt x="32004" y="152950"/>
                    <a:pt x="22474" y="88354"/>
                  </a:cubicBezTo>
                  <a:cubicBezTo>
                    <a:pt x="22262" y="71792"/>
                    <a:pt x="13854" y="56395"/>
                    <a:pt x="24" y="47267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17305EE0-CDEB-642C-EDD0-FE1E2DBB922E}"/>
                </a:ext>
              </a:extLst>
            </p:cNvPr>
            <p:cNvSpPr/>
            <p:nvPr/>
          </p:nvSpPr>
          <p:spPr>
            <a:xfrm>
              <a:off x="11411127" y="5792143"/>
              <a:ext cx="50477" cy="528879"/>
            </a:xfrm>
            <a:custGeom>
              <a:avLst/>
              <a:gdLst>
                <a:gd name="connsiteX0" fmla="*/ 2360 w 50477"/>
                <a:gd name="connsiteY0" fmla="*/ 314133 h 528879"/>
                <a:gd name="connsiteX1" fmla="*/ 16762 w 50477"/>
                <a:gd name="connsiteY1" fmla="*/ 528886 h 528879"/>
                <a:gd name="connsiteX2" fmla="*/ 36246 w 50477"/>
                <a:gd name="connsiteY2" fmla="*/ 440570 h 528879"/>
                <a:gd name="connsiteX3" fmla="*/ 49589 w 50477"/>
                <a:gd name="connsiteY3" fmla="*/ 128395 h 528879"/>
                <a:gd name="connsiteX4" fmla="*/ 30740 w 50477"/>
                <a:gd name="connsiteY4" fmla="*/ 51 h 528879"/>
                <a:gd name="connsiteX5" fmla="*/ 7867 w 50477"/>
                <a:gd name="connsiteY5" fmla="*/ 123736 h 528879"/>
                <a:gd name="connsiteX6" fmla="*/ 2360 w 50477"/>
                <a:gd name="connsiteY6" fmla="*/ 314133 h 528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477" h="528879">
                  <a:moveTo>
                    <a:pt x="2360" y="314133"/>
                  </a:moveTo>
                  <a:cubicBezTo>
                    <a:pt x="-3379" y="386035"/>
                    <a:pt x="1471" y="458403"/>
                    <a:pt x="16762" y="528886"/>
                  </a:cubicBezTo>
                  <a:cubicBezTo>
                    <a:pt x="29639" y="501227"/>
                    <a:pt x="36288" y="471089"/>
                    <a:pt x="36246" y="440570"/>
                  </a:cubicBezTo>
                  <a:cubicBezTo>
                    <a:pt x="43871" y="336794"/>
                    <a:pt x="51283" y="232595"/>
                    <a:pt x="49589" y="128395"/>
                  </a:cubicBezTo>
                  <a:cubicBezTo>
                    <a:pt x="49589" y="107216"/>
                    <a:pt x="56790" y="1322"/>
                    <a:pt x="30740" y="51"/>
                  </a:cubicBezTo>
                  <a:cubicBezTo>
                    <a:pt x="-3146" y="-2490"/>
                    <a:pt x="8502" y="102980"/>
                    <a:pt x="7867" y="123736"/>
                  </a:cubicBezTo>
                  <a:cubicBezTo>
                    <a:pt x="5960" y="187272"/>
                    <a:pt x="4267" y="250596"/>
                    <a:pt x="2360" y="314133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BA4461F9-9DE6-46B4-82D5-EC03D82CBA0C}"/>
                </a:ext>
              </a:extLst>
            </p:cNvPr>
            <p:cNvSpPr/>
            <p:nvPr/>
          </p:nvSpPr>
          <p:spPr>
            <a:xfrm>
              <a:off x="11454762" y="5836255"/>
              <a:ext cx="408902" cy="543857"/>
            </a:xfrm>
            <a:custGeom>
              <a:avLst/>
              <a:gdLst>
                <a:gd name="connsiteX0" fmla="*/ 120956 w 408902"/>
                <a:gd name="connsiteY0" fmla="*/ 535816 h 543857"/>
                <a:gd name="connsiteX1" fmla="*/ 181527 w 408902"/>
                <a:gd name="connsiteY1" fmla="*/ 542804 h 543857"/>
                <a:gd name="connsiteX2" fmla="*/ 193175 w 408902"/>
                <a:gd name="connsiteY2" fmla="*/ 543864 h 543857"/>
                <a:gd name="connsiteX3" fmla="*/ 219436 w 408902"/>
                <a:gd name="connsiteY3" fmla="*/ 486893 h 543857"/>
                <a:gd name="connsiteX4" fmla="*/ 278102 w 408902"/>
                <a:gd name="connsiteY4" fmla="*/ 362361 h 543857"/>
                <a:gd name="connsiteX5" fmla="*/ 295469 w 408902"/>
                <a:gd name="connsiteY5" fmla="*/ 322968 h 543857"/>
                <a:gd name="connsiteX6" fmla="*/ 384631 w 408902"/>
                <a:gd name="connsiteY6" fmla="*/ 106098 h 543857"/>
                <a:gd name="connsiteX7" fmla="*/ 408775 w 408902"/>
                <a:gd name="connsiteY7" fmla="*/ 42561 h 543857"/>
                <a:gd name="connsiteX8" fmla="*/ 403268 w 408902"/>
                <a:gd name="connsiteY8" fmla="*/ 32184 h 543857"/>
                <a:gd name="connsiteX9" fmla="*/ 360911 w 408902"/>
                <a:gd name="connsiteY9" fmla="*/ 4440 h 543857"/>
                <a:gd name="connsiteX10" fmla="*/ 291867 w 408902"/>
                <a:gd name="connsiteY10" fmla="*/ 31549 h 543857"/>
                <a:gd name="connsiteX11" fmla="*/ 148276 w 408902"/>
                <a:gd name="connsiteY11" fmla="*/ 255832 h 543857"/>
                <a:gd name="connsiteX12" fmla="*/ 145523 w 408902"/>
                <a:gd name="connsiteY12" fmla="*/ 260491 h 543857"/>
                <a:gd name="connsiteX13" fmla="*/ 144464 w 408902"/>
                <a:gd name="connsiteY13" fmla="*/ 261974 h 543857"/>
                <a:gd name="connsiteX14" fmla="*/ 24 w 408902"/>
                <a:gd name="connsiteY14" fmla="*/ 519508 h 543857"/>
                <a:gd name="connsiteX15" fmla="*/ 110154 w 408902"/>
                <a:gd name="connsiteY15" fmla="*/ 534121 h 543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8902" h="543857">
                  <a:moveTo>
                    <a:pt x="120956" y="535816"/>
                  </a:moveTo>
                  <a:lnTo>
                    <a:pt x="181527" y="542804"/>
                  </a:lnTo>
                  <a:lnTo>
                    <a:pt x="193175" y="543864"/>
                  </a:lnTo>
                  <a:cubicBezTo>
                    <a:pt x="205459" y="517602"/>
                    <a:pt x="217107" y="491975"/>
                    <a:pt x="219436" y="486893"/>
                  </a:cubicBezTo>
                  <a:cubicBezTo>
                    <a:pt x="240615" y="444535"/>
                    <a:pt x="259041" y="404296"/>
                    <a:pt x="278102" y="362361"/>
                  </a:cubicBezTo>
                  <a:cubicBezTo>
                    <a:pt x="284031" y="349231"/>
                    <a:pt x="289750" y="336100"/>
                    <a:pt x="295469" y="322968"/>
                  </a:cubicBezTo>
                  <a:cubicBezTo>
                    <a:pt x="327237" y="251385"/>
                    <a:pt x="356950" y="179101"/>
                    <a:pt x="384631" y="106098"/>
                  </a:cubicBezTo>
                  <a:cubicBezTo>
                    <a:pt x="390349" y="91272"/>
                    <a:pt x="410892" y="57810"/>
                    <a:pt x="408775" y="42561"/>
                  </a:cubicBezTo>
                  <a:cubicBezTo>
                    <a:pt x="407885" y="38686"/>
                    <a:pt x="405979" y="35107"/>
                    <a:pt x="403268" y="32184"/>
                  </a:cubicBezTo>
                  <a:cubicBezTo>
                    <a:pt x="391324" y="19964"/>
                    <a:pt x="376880" y="10497"/>
                    <a:pt x="360911" y="4440"/>
                  </a:cubicBezTo>
                  <a:cubicBezTo>
                    <a:pt x="330413" y="-8056"/>
                    <a:pt x="310293" y="7404"/>
                    <a:pt x="291867" y="31549"/>
                  </a:cubicBezTo>
                  <a:cubicBezTo>
                    <a:pt x="239852" y="103578"/>
                    <a:pt x="191925" y="178445"/>
                    <a:pt x="148276" y="255832"/>
                  </a:cubicBezTo>
                  <a:cubicBezTo>
                    <a:pt x="147281" y="257335"/>
                    <a:pt x="146369" y="258903"/>
                    <a:pt x="145523" y="260491"/>
                  </a:cubicBezTo>
                  <a:lnTo>
                    <a:pt x="144464" y="261974"/>
                  </a:lnTo>
                  <a:cubicBezTo>
                    <a:pt x="93910" y="346689"/>
                    <a:pt x="45770" y="432526"/>
                    <a:pt x="24" y="519508"/>
                  </a:cubicBezTo>
                  <a:cubicBezTo>
                    <a:pt x="36663" y="525226"/>
                    <a:pt x="73514" y="529886"/>
                    <a:pt x="110154" y="534121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9B1DC6DF-A499-A3F0-C7D3-DAFD8D2F3C0D}"/>
                </a:ext>
              </a:extLst>
            </p:cNvPr>
            <p:cNvSpPr/>
            <p:nvPr/>
          </p:nvSpPr>
          <p:spPr>
            <a:xfrm>
              <a:off x="11576116" y="5865465"/>
              <a:ext cx="281166" cy="504904"/>
            </a:xfrm>
            <a:custGeom>
              <a:avLst/>
              <a:gdLst>
                <a:gd name="connsiteX0" fmla="*/ 256711 w 281166"/>
                <a:gd name="connsiteY0" fmla="*/ 75829 h 504904"/>
                <a:gd name="connsiteX1" fmla="*/ 167549 w 281166"/>
                <a:gd name="connsiteY1" fmla="*/ 292700 h 504904"/>
                <a:gd name="connsiteX2" fmla="*/ 149971 w 281166"/>
                <a:gd name="connsiteY2" fmla="*/ 332092 h 504904"/>
                <a:gd name="connsiteX3" fmla="*/ 91517 w 281166"/>
                <a:gd name="connsiteY3" fmla="*/ 456624 h 504904"/>
                <a:gd name="connsiteX4" fmla="*/ 70338 w 281166"/>
                <a:gd name="connsiteY4" fmla="*/ 504911 h 504904"/>
                <a:gd name="connsiteX5" fmla="*/ 24 w 281166"/>
                <a:gd name="connsiteY5" fmla="*/ 494746 h 504904"/>
                <a:gd name="connsiteX6" fmla="*/ 63561 w 281166"/>
                <a:gd name="connsiteY6" fmla="*/ 383133 h 504904"/>
                <a:gd name="connsiteX7" fmla="*/ 124980 w 281166"/>
                <a:gd name="connsiteY7" fmla="*/ 268344 h 504904"/>
                <a:gd name="connsiteX8" fmla="*/ 197411 w 281166"/>
                <a:gd name="connsiteY8" fmla="*/ 107173 h 504904"/>
                <a:gd name="connsiteX9" fmla="*/ 231932 w 281166"/>
                <a:gd name="connsiteY9" fmla="*/ 11869 h 504904"/>
                <a:gd name="connsiteX10" fmla="*/ 275773 w 281166"/>
                <a:gd name="connsiteY10" fmla="*/ 2339 h 504904"/>
                <a:gd name="connsiteX11" fmla="*/ 281067 w 281166"/>
                <a:gd name="connsiteY11" fmla="*/ 12504 h 504904"/>
                <a:gd name="connsiteX12" fmla="*/ 256711 w 281166"/>
                <a:gd name="connsiteY12" fmla="*/ 75829 h 50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1166" h="504904">
                  <a:moveTo>
                    <a:pt x="256711" y="75829"/>
                  </a:moveTo>
                  <a:cubicBezTo>
                    <a:pt x="228480" y="148832"/>
                    <a:pt x="198745" y="221115"/>
                    <a:pt x="167549" y="292700"/>
                  </a:cubicBezTo>
                  <a:lnTo>
                    <a:pt x="149971" y="332092"/>
                  </a:lnTo>
                  <a:cubicBezTo>
                    <a:pt x="131184" y="374450"/>
                    <a:pt x="111700" y="415961"/>
                    <a:pt x="91517" y="456624"/>
                  </a:cubicBezTo>
                  <a:cubicBezTo>
                    <a:pt x="88975" y="461707"/>
                    <a:pt x="81774" y="477802"/>
                    <a:pt x="70338" y="504911"/>
                  </a:cubicBezTo>
                  <a:cubicBezTo>
                    <a:pt x="66314" y="504911"/>
                    <a:pt x="20356" y="497075"/>
                    <a:pt x="24" y="494746"/>
                  </a:cubicBezTo>
                  <a:cubicBezTo>
                    <a:pt x="23744" y="454082"/>
                    <a:pt x="40899" y="424220"/>
                    <a:pt x="63561" y="383133"/>
                  </a:cubicBezTo>
                  <a:cubicBezTo>
                    <a:pt x="84739" y="345224"/>
                    <a:pt x="105918" y="307101"/>
                    <a:pt x="124980" y="268344"/>
                  </a:cubicBezTo>
                  <a:cubicBezTo>
                    <a:pt x="151453" y="215609"/>
                    <a:pt x="176232" y="162450"/>
                    <a:pt x="197411" y="107173"/>
                  </a:cubicBezTo>
                  <a:cubicBezTo>
                    <a:pt x="206942" y="81971"/>
                    <a:pt x="212024" y="31142"/>
                    <a:pt x="231932" y="11869"/>
                  </a:cubicBezTo>
                  <a:cubicBezTo>
                    <a:pt x="243644" y="793"/>
                    <a:pt x="260523" y="-2871"/>
                    <a:pt x="275773" y="2339"/>
                  </a:cubicBezTo>
                  <a:cubicBezTo>
                    <a:pt x="278377" y="5219"/>
                    <a:pt x="280221" y="8714"/>
                    <a:pt x="281067" y="12504"/>
                  </a:cubicBezTo>
                  <a:cubicBezTo>
                    <a:pt x="282973" y="27965"/>
                    <a:pt x="262218" y="61004"/>
                    <a:pt x="256711" y="75829"/>
                  </a:cubicBezTo>
                  <a:close/>
                </a:path>
              </a:pathLst>
            </a:custGeom>
            <a:solidFill>
              <a:srgbClr val="D67A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44D72F57-82D3-076D-511B-B2557457022F}"/>
                </a:ext>
              </a:extLst>
            </p:cNvPr>
            <p:cNvSpPr/>
            <p:nvPr/>
          </p:nvSpPr>
          <p:spPr>
            <a:xfrm>
              <a:off x="11729558" y="5497380"/>
              <a:ext cx="333389" cy="446317"/>
            </a:xfrm>
            <a:custGeom>
              <a:avLst/>
              <a:gdLst>
                <a:gd name="connsiteX0" fmla="*/ 174007 w 333389"/>
                <a:gd name="connsiteY0" fmla="*/ 82604 h 446317"/>
                <a:gd name="connsiteX1" fmla="*/ 71925 w 333389"/>
                <a:gd name="connsiteY1" fmla="*/ 146140 h 446317"/>
                <a:gd name="connsiteX2" fmla="*/ 5423 w 333389"/>
                <a:gd name="connsiteY2" fmla="*/ 244197 h 446317"/>
                <a:gd name="connsiteX3" fmla="*/ 129 w 333389"/>
                <a:gd name="connsiteY3" fmla="*/ 299898 h 446317"/>
                <a:gd name="connsiteX4" fmla="*/ 8389 w 333389"/>
                <a:gd name="connsiteY4" fmla="*/ 358563 h 446317"/>
                <a:gd name="connsiteX5" fmla="*/ 167230 w 333389"/>
                <a:gd name="connsiteY5" fmla="*/ 443279 h 446317"/>
                <a:gd name="connsiteX6" fmla="*/ 301504 w 333389"/>
                <a:gd name="connsiteY6" fmla="*/ 312393 h 446317"/>
                <a:gd name="connsiteX7" fmla="*/ 315269 w 333389"/>
                <a:gd name="connsiteY7" fmla="*/ 223231 h 446317"/>
                <a:gd name="connsiteX8" fmla="*/ 325012 w 333389"/>
                <a:gd name="connsiteY8" fmla="*/ 110136 h 446317"/>
                <a:gd name="connsiteX9" fmla="*/ 333272 w 333389"/>
                <a:gd name="connsiteY9" fmla="*/ 6 h 446317"/>
                <a:gd name="connsiteX10" fmla="*/ 174007 w 333389"/>
                <a:gd name="connsiteY10" fmla="*/ 82604 h 44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389" h="446317">
                  <a:moveTo>
                    <a:pt x="174007" y="82604"/>
                  </a:moveTo>
                  <a:cubicBezTo>
                    <a:pt x="137876" y="100182"/>
                    <a:pt x="103651" y="121488"/>
                    <a:pt x="71925" y="146140"/>
                  </a:cubicBezTo>
                  <a:cubicBezTo>
                    <a:pt x="39967" y="170982"/>
                    <a:pt x="16669" y="205313"/>
                    <a:pt x="5423" y="244197"/>
                  </a:cubicBezTo>
                  <a:cubicBezTo>
                    <a:pt x="1336" y="262475"/>
                    <a:pt x="-443" y="281176"/>
                    <a:pt x="129" y="299898"/>
                  </a:cubicBezTo>
                  <a:cubicBezTo>
                    <a:pt x="-125" y="319764"/>
                    <a:pt x="2649" y="339545"/>
                    <a:pt x="8389" y="358563"/>
                  </a:cubicBezTo>
                  <a:cubicBezTo>
                    <a:pt x="33761" y="421613"/>
                    <a:pt x="100728" y="457341"/>
                    <a:pt x="167230" y="443279"/>
                  </a:cubicBezTo>
                  <a:cubicBezTo>
                    <a:pt x="232269" y="426992"/>
                    <a:pt x="283544" y="377010"/>
                    <a:pt x="301504" y="312393"/>
                  </a:cubicBezTo>
                  <a:cubicBezTo>
                    <a:pt x="309170" y="283230"/>
                    <a:pt x="313786" y="253347"/>
                    <a:pt x="315269" y="223231"/>
                  </a:cubicBezTo>
                  <a:cubicBezTo>
                    <a:pt x="318658" y="185532"/>
                    <a:pt x="321835" y="147834"/>
                    <a:pt x="325012" y="110136"/>
                  </a:cubicBezTo>
                  <a:cubicBezTo>
                    <a:pt x="331323" y="73772"/>
                    <a:pt x="334097" y="36900"/>
                    <a:pt x="333272" y="6"/>
                  </a:cubicBezTo>
                  <a:cubicBezTo>
                    <a:pt x="279053" y="17161"/>
                    <a:pt x="224625" y="55918"/>
                    <a:pt x="174007" y="82604"/>
                  </a:cubicBezTo>
                  <a:close/>
                </a:path>
              </a:pathLst>
            </a:custGeom>
            <a:solidFill>
              <a:srgbClr val="FFFFFF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E24BA747-A868-9A14-8BD8-605092E4FB8C}"/>
                </a:ext>
              </a:extLst>
            </p:cNvPr>
            <p:cNvSpPr/>
            <p:nvPr/>
          </p:nvSpPr>
          <p:spPr>
            <a:xfrm>
              <a:off x="11095145" y="5253890"/>
              <a:ext cx="225860" cy="401630"/>
            </a:xfrm>
            <a:custGeom>
              <a:avLst/>
              <a:gdLst>
                <a:gd name="connsiteX0" fmla="*/ 224308 w 225860"/>
                <a:gd name="connsiteY0" fmla="*/ 383065 h 401630"/>
                <a:gd name="connsiteX1" fmla="*/ 105918 w 225860"/>
                <a:gd name="connsiteY1" fmla="*/ 401490 h 401630"/>
                <a:gd name="connsiteX2" fmla="*/ 24 w 225860"/>
                <a:gd name="connsiteY2" fmla="*/ 351508 h 401630"/>
                <a:gd name="connsiteX3" fmla="*/ 67373 w 225860"/>
                <a:gd name="connsiteY3" fmla="*/ 177842 h 401630"/>
                <a:gd name="connsiteX4" fmla="*/ 92364 w 225860"/>
                <a:gd name="connsiteY4" fmla="*/ 117906 h 401630"/>
                <a:gd name="connsiteX5" fmla="*/ 130486 w 225860"/>
                <a:gd name="connsiteY5" fmla="*/ 29166 h 401630"/>
                <a:gd name="connsiteX6" fmla="*/ 159713 w 225860"/>
                <a:gd name="connsiteY6" fmla="*/ 10317 h 401630"/>
                <a:gd name="connsiteX7" fmla="*/ 177291 w 225860"/>
                <a:gd name="connsiteY7" fmla="*/ 81902 h 401630"/>
                <a:gd name="connsiteX8" fmla="*/ 186398 w 225860"/>
                <a:gd name="connsiteY8" fmla="*/ 126589 h 401630"/>
                <a:gd name="connsiteX9" fmla="*/ 224308 w 225860"/>
                <a:gd name="connsiteY9" fmla="*/ 383065 h 4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860" h="401630">
                  <a:moveTo>
                    <a:pt x="224308" y="383065"/>
                  </a:moveTo>
                  <a:cubicBezTo>
                    <a:pt x="186313" y="396449"/>
                    <a:pt x="146179" y="402697"/>
                    <a:pt x="105918" y="401490"/>
                  </a:cubicBezTo>
                  <a:cubicBezTo>
                    <a:pt x="65425" y="399351"/>
                    <a:pt x="27408" y="381413"/>
                    <a:pt x="24" y="351508"/>
                  </a:cubicBezTo>
                  <a:cubicBezTo>
                    <a:pt x="21203" y="293054"/>
                    <a:pt x="44077" y="235024"/>
                    <a:pt x="67373" y="177842"/>
                  </a:cubicBezTo>
                  <a:cubicBezTo>
                    <a:pt x="75421" y="157722"/>
                    <a:pt x="83681" y="137814"/>
                    <a:pt x="92364" y="117906"/>
                  </a:cubicBezTo>
                  <a:cubicBezTo>
                    <a:pt x="104648" y="88255"/>
                    <a:pt x="117567" y="58605"/>
                    <a:pt x="130486" y="29166"/>
                  </a:cubicBezTo>
                  <a:cubicBezTo>
                    <a:pt x="140016" y="7988"/>
                    <a:pt x="144464" y="-13191"/>
                    <a:pt x="159713" y="10317"/>
                  </a:cubicBezTo>
                  <a:cubicBezTo>
                    <a:pt x="168904" y="33233"/>
                    <a:pt x="174834" y="57334"/>
                    <a:pt x="177291" y="81902"/>
                  </a:cubicBezTo>
                  <a:lnTo>
                    <a:pt x="186398" y="126589"/>
                  </a:lnTo>
                  <a:cubicBezTo>
                    <a:pt x="202282" y="210669"/>
                    <a:pt x="233203" y="380099"/>
                    <a:pt x="224308" y="383065"/>
                  </a:cubicBezTo>
                  <a:close/>
                </a:path>
              </a:pathLst>
            </a:custGeom>
            <a:solidFill>
              <a:srgbClr val="FCC57C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4A58A981-4DCF-0341-ADAB-02002030DD09}"/>
                </a:ext>
              </a:extLst>
            </p:cNvPr>
            <p:cNvSpPr/>
            <p:nvPr/>
          </p:nvSpPr>
          <p:spPr>
            <a:xfrm>
              <a:off x="11084344" y="5590381"/>
              <a:ext cx="239744" cy="738690"/>
            </a:xfrm>
            <a:custGeom>
              <a:avLst/>
              <a:gdLst>
                <a:gd name="connsiteX0" fmla="*/ 227061 w 239744"/>
                <a:gd name="connsiteY0" fmla="*/ 738697 h 738690"/>
                <a:gd name="connsiteX1" fmla="*/ 24 w 239744"/>
                <a:gd name="connsiteY1" fmla="*/ 660123 h 738690"/>
                <a:gd name="connsiteX2" fmla="*/ 24 w 239744"/>
                <a:gd name="connsiteY2" fmla="*/ 492175 h 738690"/>
                <a:gd name="connsiteX3" fmla="*/ 24 w 239744"/>
                <a:gd name="connsiteY3" fmla="*/ 455748 h 738690"/>
                <a:gd name="connsiteX4" fmla="*/ 7226 w 239744"/>
                <a:gd name="connsiteY4" fmla="*/ 24759 h 738690"/>
                <a:gd name="connsiteX5" fmla="*/ 64408 w 239744"/>
                <a:gd name="connsiteY5" fmla="*/ 20947 h 738690"/>
                <a:gd name="connsiteX6" fmla="*/ 239768 w 239744"/>
                <a:gd name="connsiteY6" fmla="*/ 49327 h 738690"/>
                <a:gd name="connsiteX7" fmla="*/ 229814 w 239744"/>
                <a:gd name="connsiteY7" fmla="*/ 446006 h 738690"/>
                <a:gd name="connsiteX8" fmla="*/ 226214 w 239744"/>
                <a:gd name="connsiteY8" fmla="*/ 677490 h 738690"/>
                <a:gd name="connsiteX9" fmla="*/ 227061 w 239744"/>
                <a:gd name="connsiteY9" fmla="*/ 738697 h 73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9744" h="738690">
                  <a:moveTo>
                    <a:pt x="227061" y="738697"/>
                  </a:moveTo>
                  <a:cubicBezTo>
                    <a:pt x="148594" y="721373"/>
                    <a:pt x="72413" y="695005"/>
                    <a:pt x="24" y="660123"/>
                  </a:cubicBezTo>
                  <a:cubicBezTo>
                    <a:pt x="24" y="604211"/>
                    <a:pt x="24" y="548088"/>
                    <a:pt x="24" y="492175"/>
                  </a:cubicBezTo>
                  <a:lnTo>
                    <a:pt x="24" y="455748"/>
                  </a:lnTo>
                  <a:cubicBezTo>
                    <a:pt x="1084" y="325075"/>
                    <a:pt x="5319" y="144843"/>
                    <a:pt x="7226" y="24759"/>
                  </a:cubicBezTo>
                  <a:cubicBezTo>
                    <a:pt x="7226" y="-25011"/>
                    <a:pt x="12732" y="14594"/>
                    <a:pt x="64408" y="20947"/>
                  </a:cubicBezTo>
                  <a:cubicBezTo>
                    <a:pt x="79021" y="22642"/>
                    <a:pt x="239768" y="47209"/>
                    <a:pt x="239768" y="49327"/>
                  </a:cubicBezTo>
                  <a:cubicBezTo>
                    <a:pt x="238074" y="182965"/>
                    <a:pt x="232991" y="314486"/>
                    <a:pt x="229814" y="446006"/>
                  </a:cubicBezTo>
                  <a:cubicBezTo>
                    <a:pt x="227696" y="523097"/>
                    <a:pt x="226214" y="599975"/>
                    <a:pt x="226214" y="677490"/>
                  </a:cubicBezTo>
                  <a:cubicBezTo>
                    <a:pt x="226002" y="697822"/>
                    <a:pt x="227485" y="718365"/>
                    <a:pt x="227061" y="738697"/>
                  </a:cubicBezTo>
                  <a:close/>
                </a:path>
              </a:pathLst>
            </a:custGeom>
            <a:solidFill>
              <a:srgbClr val="FFE21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67B75439-4C86-4DD4-D40E-DEA0EC7689DC}"/>
                </a:ext>
              </a:extLst>
            </p:cNvPr>
            <p:cNvSpPr/>
            <p:nvPr/>
          </p:nvSpPr>
          <p:spPr>
            <a:xfrm>
              <a:off x="11222579" y="6475465"/>
              <a:ext cx="482620" cy="524134"/>
            </a:xfrm>
            <a:custGeom>
              <a:avLst/>
              <a:gdLst>
                <a:gd name="connsiteX0" fmla="*/ 352079 w 482620"/>
                <a:gd name="connsiteY0" fmla="*/ 191414 h 524134"/>
                <a:gd name="connsiteX1" fmla="*/ 289813 w 482620"/>
                <a:gd name="connsiteY1" fmla="*/ 352585 h 524134"/>
                <a:gd name="connsiteX2" fmla="*/ 56847 w 482620"/>
                <a:gd name="connsiteY2" fmla="*/ 423958 h 524134"/>
                <a:gd name="connsiteX3" fmla="*/ 87 w 482620"/>
                <a:gd name="connsiteY3" fmla="*/ 464197 h 524134"/>
                <a:gd name="connsiteX4" fmla="*/ 46681 w 482620"/>
                <a:gd name="connsiteY4" fmla="*/ 500837 h 524134"/>
                <a:gd name="connsiteX5" fmla="*/ 207851 w 482620"/>
                <a:gd name="connsiteY5" fmla="*/ 524134 h 524134"/>
                <a:gd name="connsiteX6" fmla="*/ 356103 w 482620"/>
                <a:gd name="connsiteY6" fmla="*/ 464833 h 524134"/>
                <a:gd name="connsiteX7" fmla="*/ 416675 w 482620"/>
                <a:gd name="connsiteY7" fmla="*/ 354915 h 524134"/>
                <a:gd name="connsiteX8" fmla="*/ 481270 w 482620"/>
                <a:gd name="connsiteY8" fmla="*/ 74508 h 524134"/>
                <a:gd name="connsiteX9" fmla="*/ 396555 w 482620"/>
                <a:gd name="connsiteY9" fmla="*/ 13937 h 524134"/>
                <a:gd name="connsiteX10" fmla="*/ 352079 w 482620"/>
                <a:gd name="connsiteY10" fmla="*/ 191414 h 52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2620" h="524134">
                  <a:moveTo>
                    <a:pt x="352079" y="191414"/>
                  </a:moveTo>
                  <a:cubicBezTo>
                    <a:pt x="345091" y="249656"/>
                    <a:pt x="330900" y="310863"/>
                    <a:pt x="289813" y="352585"/>
                  </a:cubicBezTo>
                  <a:cubicBezTo>
                    <a:pt x="231571" y="411886"/>
                    <a:pt x="139232" y="416122"/>
                    <a:pt x="56847" y="423958"/>
                  </a:cubicBezTo>
                  <a:cubicBezTo>
                    <a:pt x="31220" y="426711"/>
                    <a:pt x="-1607" y="438571"/>
                    <a:pt x="87" y="464197"/>
                  </a:cubicBezTo>
                  <a:cubicBezTo>
                    <a:pt x="1570" y="485376"/>
                    <a:pt x="26137" y="495542"/>
                    <a:pt x="46681" y="500837"/>
                  </a:cubicBezTo>
                  <a:cubicBezTo>
                    <a:pt x="98951" y="516552"/>
                    <a:pt x="153274" y="524409"/>
                    <a:pt x="207851" y="524134"/>
                  </a:cubicBezTo>
                  <a:cubicBezTo>
                    <a:pt x="262958" y="523625"/>
                    <a:pt x="315864" y="502468"/>
                    <a:pt x="356103" y="464833"/>
                  </a:cubicBezTo>
                  <a:cubicBezTo>
                    <a:pt x="384186" y="433149"/>
                    <a:pt x="404878" y="395600"/>
                    <a:pt x="416675" y="354915"/>
                  </a:cubicBezTo>
                  <a:cubicBezTo>
                    <a:pt x="445393" y="263253"/>
                    <a:pt x="466995" y="169494"/>
                    <a:pt x="481270" y="74508"/>
                  </a:cubicBezTo>
                  <a:cubicBezTo>
                    <a:pt x="490801" y="20713"/>
                    <a:pt x="449502" y="-23550"/>
                    <a:pt x="396555" y="13937"/>
                  </a:cubicBezTo>
                  <a:cubicBezTo>
                    <a:pt x="350808" y="46551"/>
                    <a:pt x="358009" y="142068"/>
                    <a:pt x="352079" y="191414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7DF5B62B-9438-9F6A-718B-E521AA066D88}"/>
                </a:ext>
              </a:extLst>
            </p:cNvPr>
            <p:cNvSpPr/>
            <p:nvPr/>
          </p:nvSpPr>
          <p:spPr>
            <a:xfrm>
              <a:off x="11863936" y="5512205"/>
              <a:ext cx="173666" cy="205645"/>
            </a:xfrm>
            <a:custGeom>
              <a:avLst/>
              <a:gdLst>
                <a:gd name="connsiteX0" fmla="*/ 173691 w 173666"/>
                <a:gd name="connsiteY0" fmla="*/ 6 h 205645"/>
                <a:gd name="connsiteX1" fmla="*/ 126249 w 173666"/>
                <a:gd name="connsiteY1" fmla="*/ 46811 h 205645"/>
                <a:gd name="connsiteX2" fmla="*/ 82621 w 173666"/>
                <a:gd name="connsiteY2" fmla="*/ 99758 h 205645"/>
                <a:gd name="connsiteX3" fmla="*/ 24 w 173666"/>
                <a:gd name="connsiteY3" fmla="*/ 205652 h 20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666" h="205645">
                  <a:moveTo>
                    <a:pt x="173691" y="6"/>
                  </a:moveTo>
                  <a:cubicBezTo>
                    <a:pt x="157383" y="15255"/>
                    <a:pt x="141286" y="30504"/>
                    <a:pt x="126249" y="46811"/>
                  </a:cubicBezTo>
                  <a:cubicBezTo>
                    <a:pt x="111213" y="63119"/>
                    <a:pt x="96600" y="81756"/>
                    <a:pt x="82621" y="99758"/>
                  </a:cubicBezTo>
                  <a:lnTo>
                    <a:pt x="24" y="205652"/>
                  </a:ln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35ACE1C9-BC66-2C8B-9888-4C1F4030FBC4}"/>
                </a:ext>
              </a:extLst>
            </p:cNvPr>
            <p:cNvSpPr/>
            <p:nvPr/>
          </p:nvSpPr>
          <p:spPr>
            <a:xfrm>
              <a:off x="11916883" y="5509240"/>
              <a:ext cx="126224" cy="263887"/>
            </a:xfrm>
            <a:custGeom>
              <a:avLst/>
              <a:gdLst>
                <a:gd name="connsiteX0" fmla="*/ 85162 w 126224"/>
                <a:gd name="connsiteY0" fmla="*/ 263894 h 263887"/>
                <a:gd name="connsiteX1" fmla="*/ 104224 w 126224"/>
                <a:gd name="connsiteY1" fmla="*/ 123691 h 263887"/>
                <a:gd name="connsiteX2" fmla="*/ 116084 w 126224"/>
                <a:gd name="connsiteY2" fmla="*/ 54012 h 263887"/>
                <a:gd name="connsiteX3" fmla="*/ 126249 w 126224"/>
                <a:gd name="connsiteY3" fmla="*/ 6 h 263887"/>
                <a:gd name="connsiteX4" fmla="*/ 89610 w 126224"/>
                <a:gd name="connsiteY4" fmla="*/ 56130 h 263887"/>
                <a:gd name="connsiteX5" fmla="*/ 56359 w 126224"/>
                <a:gd name="connsiteY5" fmla="*/ 117337 h 263887"/>
                <a:gd name="connsiteX6" fmla="*/ 24 w 126224"/>
                <a:gd name="connsiteY6" fmla="*/ 245680 h 26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224" h="263887">
                  <a:moveTo>
                    <a:pt x="85162" y="263894"/>
                  </a:moveTo>
                  <a:cubicBezTo>
                    <a:pt x="90457" y="216877"/>
                    <a:pt x="96812" y="170284"/>
                    <a:pt x="104224" y="123691"/>
                  </a:cubicBezTo>
                  <a:cubicBezTo>
                    <a:pt x="107824" y="100394"/>
                    <a:pt x="111848" y="77097"/>
                    <a:pt x="116084" y="54012"/>
                  </a:cubicBezTo>
                  <a:cubicBezTo>
                    <a:pt x="121019" y="36328"/>
                    <a:pt x="124428" y="18262"/>
                    <a:pt x="126249" y="6"/>
                  </a:cubicBezTo>
                  <a:cubicBezTo>
                    <a:pt x="111827" y="17161"/>
                    <a:pt x="99522" y="36010"/>
                    <a:pt x="89610" y="56130"/>
                  </a:cubicBezTo>
                  <a:cubicBezTo>
                    <a:pt x="77750" y="76038"/>
                    <a:pt x="66737" y="96582"/>
                    <a:pt x="56359" y="117337"/>
                  </a:cubicBezTo>
                  <a:cubicBezTo>
                    <a:pt x="35181" y="159694"/>
                    <a:pt x="17179" y="202052"/>
                    <a:pt x="24" y="245680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3126D4AD-A4F1-C012-48B9-4439D59446E8}"/>
                </a:ext>
              </a:extLst>
            </p:cNvPr>
            <p:cNvSpPr/>
            <p:nvPr/>
          </p:nvSpPr>
          <p:spPr>
            <a:xfrm>
              <a:off x="11187273" y="5253678"/>
              <a:ext cx="94033" cy="139378"/>
            </a:xfrm>
            <a:custGeom>
              <a:avLst/>
              <a:gdLst>
                <a:gd name="connsiteX0" fmla="*/ 94058 w 94033"/>
                <a:gd name="connsiteY0" fmla="*/ 126801 h 139378"/>
                <a:gd name="connsiteX1" fmla="*/ 89399 w 94033"/>
                <a:gd name="connsiteY1" fmla="*/ 128495 h 139378"/>
                <a:gd name="connsiteX2" fmla="*/ 50641 w 94033"/>
                <a:gd name="connsiteY2" fmla="*/ 139084 h 139378"/>
                <a:gd name="connsiteX3" fmla="*/ 24 w 94033"/>
                <a:gd name="connsiteY3" fmla="*/ 117906 h 139378"/>
                <a:gd name="connsiteX4" fmla="*/ 38146 w 94033"/>
                <a:gd name="connsiteY4" fmla="*/ 29166 h 139378"/>
                <a:gd name="connsiteX5" fmla="*/ 67373 w 94033"/>
                <a:gd name="connsiteY5" fmla="*/ 10317 h 139378"/>
                <a:gd name="connsiteX6" fmla="*/ 84951 w 94033"/>
                <a:gd name="connsiteY6" fmla="*/ 81902 h 13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033" h="139378">
                  <a:moveTo>
                    <a:pt x="94058" y="126801"/>
                  </a:moveTo>
                  <a:lnTo>
                    <a:pt x="89399" y="128495"/>
                  </a:lnTo>
                  <a:cubicBezTo>
                    <a:pt x="77073" y="133896"/>
                    <a:pt x="64005" y="137454"/>
                    <a:pt x="50641" y="139084"/>
                  </a:cubicBezTo>
                  <a:cubicBezTo>
                    <a:pt x="31263" y="141075"/>
                    <a:pt x="12202" y="133091"/>
                    <a:pt x="24" y="117906"/>
                  </a:cubicBezTo>
                  <a:cubicBezTo>
                    <a:pt x="12308" y="88255"/>
                    <a:pt x="25227" y="58605"/>
                    <a:pt x="38146" y="29166"/>
                  </a:cubicBezTo>
                  <a:cubicBezTo>
                    <a:pt x="47677" y="7988"/>
                    <a:pt x="52124" y="-13191"/>
                    <a:pt x="67373" y="10317"/>
                  </a:cubicBezTo>
                  <a:cubicBezTo>
                    <a:pt x="76564" y="33233"/>
                    <a:pt x="82495" y="57334"/>
                    <a:pt x="84951" y="81902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7BA9FB4A-BA81-6791-B4AD-107FAA4819D7}"/>
                </a:ext>
              </a:extLst>
            </p:cNvPr>
            <p:cNvSpPr/>
            <p:nvPr/>
          </p:nvSpPr>
          <p:spPr>
            <a:xfrm>
              <a:off x="11135220" y="5677366"/>
              <a:ext cx="73499" cy="537128"/>
            </a:xfrm>
            <a:custGeom>
              <a:avLst/>
              <a:gdLst>
                <a:gd name="connsiteX0" fmla="*/ 10991 w 73499"/>
                <a:gd name="connsiteY0" fmla="*/ 392060 h 537128"/>
                <a:gd name="connsiteX1" fmla="*/ 50383 w 73499"/>
                <a:gd name="connsiteY1" fmla="*/ 537134 h 537128"/>
                <a:gd name="connsiteX2" fmla="*/ 64785 w 73499"/>
                <a:gd name="connsiteY2" fmla="*/ 502190 h 537128"/>
                <a:gd name="connsiteX3" fmla="*/ 72198 w 73499"/>
                <a:gd name="connsiteY3" fmla="*/ 253127 h 537128"/>
                <a:gd name="connsiteX4" fmla="*/ 45935 w 73499"/>
                <a:gd name="connsiteY4" fmla="*/ 15501 h 537128"/>
                <a:gd name="connsiteX5" fmla="*/ 613 w 73499"/>
                <a:gd name="connsiteY5" fmla="*/ 120124 h 537128"/>
                <a:gd name="connsiteX6" fmla="*/ 10991 w 73499"/>
                <a:gd name="connsiteY6" fmla="*/ 392060 h 537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99" h="537128">
                  <a:moveTo>
                    <a:pt x="10991" y="392060"/>
                  </a:moveTo>
                  <a:cubicBezTo>
                    <a:pt x="13744" y="445007"/>
                    <a:pt x="19251" y="503460"/>
                    <a:pt x="50383" y="537134"/>
                  </a:cubicBezTo>
                  <a:cubicBezTo>
                    <a:pt x="60337" y="532687"/>
                    <a:pt x="63514" y="515956"/>
                    <a:pt x="64785" y="502190"/>
                  </a:cubicBezTo>
                  <a:cubicBezTo>
                    <a:pt x="72875" y="419422"/>
                    <a:pt x="75353" y="336211"/>
                    <a:pt x="72198" y="253127"/>
                  </a:cubicBezTo>
                  <a:cubicBezTo>
                    <a:pt x="70291" y="204839"/>
                    <a:pt x="74950" y="49387"/>
                    <a:pt x="45935" y="15501"/>
                  </a:cubicBezTo>
                  <a:cubicBezTo>
                    <a:pt x="-6588" y="-45495"/>
                    <a:pt x="-22" y="91320"/>
                    <a:pt x="613" y="120124"/>
                  </a:cubicBezTo>
                  <a:cubicBezTo>
                    <a:pt x="3155" y="210769"/>
                    <a:pt x="6543" y="300779"/>
                    <a:pt x="10991" y="392060"/>
                  </a:cubicBezTo>
                  <a:close/>
                </a:path>
              </a:pathLst>
            </a:custGeom>
            <a:solidFill>
              <a:srgbClr val="FFF0A4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A1D3F0DC-23CB-8828-C27C-461B2085D0AA}"/>
                </a:ext>
              </a:extLst>
            </p:cNvPr>
            <p:cNvSpPr/>
            <p:nvPr/>
          </p:nvSpPr>
          <p:spPr>
            <a:xfrm>
              <a:off x="11011730" y="6342516"/>
              <a:ext cx="471649" cy="184297"/>
            </a:xfrm>
            <a:custGeom>
              <a:avLst/>
              <a:gdLst>
                <a:gd name="connsiteX0" fmla="*/ 421242 w 471649"/>
                <a:gd name="connsiteY0" fmla="*/ 80383 h 184297"/>
                <a:gd name="connsiteX1" fmla="*/ 456187 w 471649"/>
                <a:gd name="connsiteY1" fmla="*/ 86313 h 184297"/>
                <a:gd name="connsiteX2" fmla="*/ 458094 w 471649"/>
                <a:gd name="connsiteY2" fmla="*/ 151968 h 184297"/>
                <a:gd name="connsiteX3" fmla="*/ 389051 w 471649"/>
                <a:gd name="connsiteY3" fmla="*/ 178653 h 184297"/>
                <a:gd name="connsiteX4" fmla="*/ 156083 w 471649"/>
                <a:gd name="connsiteY4" fmla="*/ 169758 h 184297"/>
                <a:gd name="connsiteX5" fmla="*/ 33882 w 471649"/>
                <a:gd name="connsiteY5" fmla="*/ 113634 h 184297"/>
                <a:gd name="connsiteX6" fmla="*/ 13762 w 471649"/>
                <a:gd name="connsiteY6" fmla="*/ 9434 h 184297"/>
                <a:gd name="connsiteX7" fmla="*/ 128763 w 471649"/>
                <a:gd name="connsiteY7" fmla="*/ 33154 h 184297"/>
                <a:gd name="connsiteX8" fmla="*/ 421242 w 471649"/>
                <a:gd name="connsiteY8" fmla="*/ 80383 h 18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1649" h="184297">
                  <a:moveTo>
                    <a:pt x="421242" y="80383"/>
                  </a:moveTo>
                  <a:cubicBezTo>
                    <a:pt x="433208" y="79070"/>
                    <a:pt x="445322" y="81125"/>
                    <a:pt x="456187" y="86313"/>
                  </a:cubicBezTo>
                  <a:cubicBezTo>
                    <a:pt x="477366" y="99233"/>
                    <a:pt x="475671" y="133966"/>
                    <a:pt x="458094" y="151968"/>
                  </a:cubicBezTo>
                  <a:cubicBezTo>
                    <a:pt x="438714" y="168339"/>
                    <a:pt x="414401" y="177742"/>
                    <a:pt x="389051" y="178653"/>
                  </a:cubicBezTo>
                  <a:cubicBezTo>
                    <a:pt x="311430" y="188480"/>
                    <a:pt x="232730" y="185473"/>
                    <a:pt x="156083" y="169758"/>
                  </a:cubicBezTo>
                  <a:cubicBezTo>
                    <a:pt x="110761" y="163319"/>
                    <a:pt x="68297" y="143814"/>
                    <a:pt x="33882" y="113634"/>
                  </a:cubicBezTo>
                  <a:cubicBezTo>
                    <a:pt x="11009" y="90549"/>
                    <a:pt x="-17371" y="36543"/>
                    <a:pt x="13762" y="9434"/>
                  </a:cubicBezTo>
                  <a:cubicBezTo>
                    <a:pt x="44895" y="-17675"/>
                    <a:pt x="98477" y="21083"/>
                    <a:pt x="128763" y="33154"/>
                  </a:cubicBezTo>
                  <a:cubicBezTo>
                    <a:pt x="222246" y="67803"/>
                    <a:pt x="321596" y="83835"/>
                    <a:pt x="421242" y="80383"/>
                  </a:cubicBezTo>
                  <a:close/>
                </a:path>
              </a:pathLst>
            </a:custGeom>
            <a:solidFill>
              <a:srgbClr val="50AD9F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62" name="Rounded Rectangle 17">
            <a:extLst>
              <a:ext uri="{FF2B5EF4-FFF2-40B4-BE49-F238E27FC236}">
                <a16:creationId xmlns:a16="http://schemas.microsoft.com/office/drawing/2014/main" id="{FC1B63C2-E37F-5ACA-3231-91DA8D3599BB}"/>
              </a:ext>
            </a:extLst>
          </p:cNvPr>
          <p:cNvSpPr/>
          <p:nvPr/>
        </p:nvSpPr>
        <p:spPr>
          <a:xfrm>
            <a:off x="6482443" y="3763655"/>
            <a:ext cx="944749" cy="57576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0000"/>
                </a:solidFill>
              </a:rPr>
              <a:t>20</a:t>
            </a:r>
            <a:endParaRPr lang="en-VN" sz="3600">
              <a:solidFill>
                <a:srgbClr val="FF0000"/>
              </a:solidFill>
            </a:endParaRPr>
          </a:p>
        </p:txBody>
      </p:sp>
      <p:sp>
        <p:nvSpPr>
          <p:cNvPr id="164" name="Rounded Rectangle 19">
            <a:extLst>
              <a:ext uri="{FF2B5EF4-FFF2-40B4-BE49-F238E27FC236}">
                <a16:creationId xmlns:a16="http://schemas.microsoft.com/office/drawing/2014/main" id="{7CEE2EDA-8D75-F866-2236-020E56BDCE2E}"/>
              </a:ext>
            </a:extLst>
          </p:cNvPr>
          <p:cNvSpPr/>
          <p:nvPr/>
        </p:nvSpPr>
        <p:spPr>
          <a:xfrm>
            <a:off x="5232400" y="4930485"/>
            <a:ext cx="877788" cy="58562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0000"/>
                </a:solidFill>
              </a:rPr>
              <a:t>7</a:t>
            </a:r>
            <a:endParaRPr lang="en-VN" sz="36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880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2" grpId="0" animBg="1"/>
      <p:bldP spid="74" grpId="0"/>
      <p:bldP spid="96" grpId="0"/>
      <p:bldP spid="162" grpId="0" animBg="1"/>
      <p:bldP spid="16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9370303-CBE0-9CE7-260C-09E3E48BC9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3240" y="1430462"/>
            <a:ext cx="9865519" cy="4020630"/>
          </a:xfrm>
          <a:prstGeom prst="rect">
            <a:avLst/>
          </a:prstGeom>
        </p:spPr>
      </p:pic>
      <p:grpSp>
        <p:nvGrpSpPr>
          <p:cNvPr id="49" name="Group 48">
            <a:extLst>
              <a:ext uri="{FF2B5EF4-FFF2-40B4-BE49-F238E27FC236}">
                <a16:creationId xmlns:a16="http://schemas.microsoft.com/office/drawing/2014/main" id="{4108B06F-D68D-D4C6-576F-EF7AF43FB4ED}"/>
              </a:ext>
            </a:extLst>
          </p:cNvPr>
          <p:cNvGrpSpPr/>
          <p:nvPr/>
        </p:nvGrpSpPr>
        <p:grpSpPr>
          <a:xfrm>
            <a:off x="568955" y="218609"/>
            <a:ext cx="10292408" cy="1200329"/>
            <a:chOff x="568955" y="218609"/>
            <a:chExt cx="10292408" cy="1200329"/>
          </a:xfrm>
        </p:grpSpPr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BDCE9E65-A815-5F76-44D7-9CE9B7930EBA}"/>
                </a:ext>
              </a:extLst>
            </p:cNvPr>
            <p:cNvSpPr txBox="1"/>
            <p:nvPr/>
          </p:nvSpPr>
          <p:spPr>
            <a:xfrm>
              <a:off x="1300475" y="218609"/>
              <a:ext cx="956088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 hãy cùng Nam tìm xem trường của Nam có bao nhiêu học sinh.</a:t>
              </a:r>
              <a:endPara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55E2C782-08B7-1AF4-1A30-BC2DD5D4D237}"/>
                </a:ext>
              </a:extLst>
            </p:cNvPr>
            <p:cNvSpPr/>
            <p:nvPr/>
          </p:nvSpPr>
          <p:spPr>
            <a:xfrm>
              <a:off x="568955" y="305976"/>
              <a:ext cx="731520" cy="707886"/>
            </a:xfrm>
            <a:prstGeom prst="ellipse">
              <a:avLst/>
            </a:prstGeom>
            <a:solidFill>
              <a:srgbClr val="D600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5</a:t>
              </a:r>
            </a:p>
          </p:txBody>
        </p:sp>
      </p:grp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D00CF04D-FEF1-B83C-11AC-B15B8809EF08}"/>
              </a:ext>
            </a:extLst>
          </p:cNvPr>
          <p:cNvSpPr/>
          <p:nvPr/>
        </p:nvSpPr>
        <p:spPr>
          <a:xfrm>
            <a:off x="1714500" y="1592138"/>
            <a:ext cx="2400300" cy="1278062"/>
          </a:xfrm>
          <a:prstGeom prst="wedgeRoundRectCallout">
            <a:avLst>
              <a:gd name="adj1" fmla="val 23611"/>
              <a:gd name="adj2" fmla="val 70450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Mai ơi ! Trường của chúng mình có bao nhiêu học sinh nhỉ?</a:t>
            </a:r>
          </a:p>
        </p:txBody>
      </p:sp>
      <p:sp>
        <p:nvSpPr>
          <p:cNvPr id="28" name="Speech Bubble: Rectangle with Corners Rounded 27">
            <a:extLst>
              <a:ext uri="{FF2B5EF4-FFF2-40B4-BE49-F238E27FC236}">
                <a16:creationId xmlns:a16="http://schemas.microsoft.com/office/drawing/2014/main" id="{C8380383-BD37-E2A5-ECCB-C9FAF29590F2}"/>
              </a:ext>
            </a:extLst>
          </p:cNvPr>
          <p:cNvSpPr/>
          <p:nvPr/>
        </p:nvSpPr>
        <p:spPr>
          <a:xfrm>
            <a:off x="5664200" y="1592138"/>
            <a:ext cx="3568700" cy="1405062"/>
          </a:xfrm>
          <a:prstGeom prst="wedgeRoundRectCallout">
            <a:avLst>
              <a:gd name="adj1" fmla="val -5531"/>
              <a:gd name="adj2" fmla="val 63404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tính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nhé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sinh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tròn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chục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nhất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bốn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khác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5F4D7187-163A-1DA2-DAB3-48C03E04DB20}"/>
              </a:ext>
            </a:extLst>
          </p:cNvPr>
          <p:cNvSpPr/>
          <p:nvPr/>
        </p:nvSpPr>
        <p:spPr>
          <a:xfrm>
            <a:off x="984242" y="5427538"/>
            <a:ext cx="10223516" cy="50638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996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r>
              <a:rPr lang="en-US" sz="2996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996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tròn</a:t>
            </a:r>
            <a:r>
              <a:rPr lang="en-US" sz="2996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996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chục</a:t>
            </a:r>
            <a:r>
              <a:rPr lang="en-US" sz="2996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996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996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996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nhất</a:t>
            </a:r>
            <a:r>
              <a:rPr lang="en-US" sz="2996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996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996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996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bốn</a:t>
            </a:r>
            <a:r>
              <a:rPr lang="en-US" sz="2996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996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2996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996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r>
              <a:rPr lang="en-US" sz="2996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996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khác</a:t>
            </a:r>
            <a:r>
              <a:rPr lang="en-US" sz="2996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996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2996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996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996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1230 </a:t>
            </a:r>
            <a:r>
              <a:rPr lang="en-US" sz="2996" b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994572D6-2220-08CF-7977-5618CEA4FE25}"/>
              </a:ext>
            </a:extLst>
          </p:cNvPr>
          <p:cNvSpPr/>
          <p:nvPr/>
        </p:nvSpPr>
        <p:spPr>
          <a:xfrm>
            <a:off x="1572503" y="6059975"/>
            <a:ext cx="9288860" cy="60628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996" b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Vậy </a:t>
            </a:r>
            <a:r>
              <a:rPr lang="en-US" sz="2996" b="1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lang="en-US" sz="2996" b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của Nam có 1230 học sinh.</a:t>
            </a:r>
            <a:endParaRPr lang="en-US" sz="2996" b="1" dirty="0">
              <a:solidFill>
                <a:srgbClr val="0000FF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454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8" grpId="0" animBg="1"/>
      <p:bldP spid="29" grpId="0"/>
      <p:bldP spid="3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</TotalTime>
  <Words>665</Words>
  <Application>Microsoft Office PowerPoint</Application>
  <PresentationFormat>Widescreen</PresentationFormat>
  <Paragraphs>71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Arial-Rounded</vt:lpstr>
      <vt:lpstr>Calibri Light</vt:lpstr>
      <vt:lpstr>#9Slide04 Yeseva One</vt:lpstr>
      <vt:lpstr>Arial</vt:lpstr>
      <vt:lpstr>Calibri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Cao Thị Thanh Hằng</dc:creator>
  <cp:keywords>Diệu Hiền MNT</cp:keywords>
  <cp:lastModifiedBy>MyPC</cp:lastModifiedBy>
  <cp:revision>19</cp:revision>
  <dcterms:created xsi:type="dcterms:W3CDTF">2022-07-05T16:25:01Z</dcterms:created>
  <dcterms:modified xsi:type="dcterms:W3CDTF">2025-05-06T01:42:43Z</dcterms:modified>
</cp:coreProperties>
</file>