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9"/>
  </p:notesMasterIdLst>
  <p:sldIdLst>
    <p:sldId id="343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325" r:id="rId11"/>
    <p:sldId id="856" r:id="rId12"/>
    <p:sldId id="326" r:id="rId13"/>
    <p:sldId id="869" r:id="rId14"/>
    <p:sldId id="870" r:id="rId15"/>
    <p:sldId id="339" r:id="rId16"/>
    <p:sldId id="338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C7BC-9E74-4D37-9039-8FA9EB8F1238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2331-872E-46D1-841C-93A69AE51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0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6468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0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2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xmlns="" id="{BF6EF456-25EF-480F-B904-09E4100D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1816"/>
            <a:ext cx="5242183" cy="238699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207BEDE4-ADA1-4BB5-BEC4-6398471F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4168940"/>
            <a:ext cx="5760719" cy="2689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02F586-0E17-5C29-F63D-466BB1E4F7DD}"/>
              </a:ext>
            </a:extLst>
          </p:cNvPr>
          <p:cNvSpPr txBox="1"/>
          <p:nvPr/>
        </p:nvSpPr>
        <p:spPr>
          <a:xfrm>
            <a:off x="1010093" y="2498647"/>
            <a:ext cx="10664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#9Slide07 SVNBeachwood Sans" pitchFamily="2" charset="0"/>
              </a:rPr>
              <a:t>76: </a:t>
            </a:r>
            <a:r>
              <a:rPr lang="en-US" sz="4400" b="1" dirty="0" err="1" smtClean="0">
                <a:solidFill>
                  <a:srgbClr val="FF0000"/>
                </a:solidFill>
                <a:latin typeface="#9Slide07 SVNBeachwood Sans" pitchFamily="2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7 SVNBeachwood Sans" pitchFamily="2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7 SVNBeachwood Sans" pitchFamily="2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7 SVNBeachwood Sans" pitchFamily="2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7 SVNBeachwood Sans" pitchFamily="2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7 SVNBeachwood Sans" pitchFamily="2" charset="0"/>
              </a:rPr>
              <a:t>PHẠM</a:t>
            </a:r>
            <a:r>
              <a:rPr lang="en-US" sz="4400" b="1" dirty="0" smtClean="0">
                <a:solidFill>
                  <a:srgbClr val="FF0000"/>
                </a:solidFill>
                <a:latin typeface="#9Slide07 SVNBeachwood Sans" pitchFamily="2" charset="0"/>
              </a:rPr>
              <a:t> VI 10 000, 100 000 (</a:t>
            </a:r>
            <a:r>
              <a:rPr lang="en-US" sz="4400" b="1" dirty="0" err="1" smtClean="0">
                <a:solidFill>
                  <a:srgbClr val="FF0000"/>
                </a:solidFill>
                <a:latin typeface="#9Slide07 SVNBeachwood Sans" pitchFamily="2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#9Slide07 SVNBeachwood Sans" pitchFamily="2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#9Slide07 SVNBeachwood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5BA1B-BA0C-1AFD-09EA-3C590395A8C8}"/>
              </a:ext>
            </a:extLst>
          </p:cNvPr>
          <p:cNvSpPr txBox="1"/>
          <p:nvPr/>
        </p:nvSpPr>
        <p:spPr>
          <a:xfrm flipH="1">
            <a:off x="3255156" y="111657"/>
            <a:ext cx="674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</a:rPr>
              <a:t>Thứ</a:t>
            </a:r>
            <a:r>
              <a:rPr lang="en-US" sz="3200" b="1" dirty="0">
                <a:solidFill>
                  <a:schemeClr val="accent1"/>
                </a:solidFill>
              </a:rPr>
              <a:t> … </a:t>
            </a:r>
            <a:r>
              <a:rPr lang="en-US" sz="3200" b="1" dirty="0" err="1">
                <a:solidFill>
                  <a:schemeClr val="accent1"/>
                </a:solidFill>
              </a:rPr>
              <a:t>ngày</a:t>
            </a:r>
            <a:r>
              <a:rPr lang="en-US" sz="3200" b="1" dirty="0">
                <a:solidFill>
                  <a:schemeClr val="accent1"/>
                </a:solidFill>
              </a:rPr>
              <a:t> … </a:t>
            </a:r>
            <a:r>
              <a:rPr lang="en-US" sz="3200" b="1" dirty="0" err="1">
                <a:solidFill>
                  <a:schemeClr val="accent1"/>
                </a:solidFill>
              </a:rPr>
              <a:t>tháng</a:t>
            </a:r>
            <a:r>
              <a:rPr lang="en-US" sz="3200" b="1" dirty="0">
                <a:solidFill>
                  <a:schemeClr val="accent1"/>
                </a:solidFill>
              </a:rPr>
              <a:t> … </a:t>
            </a:r>
            <a:r>
              <a:rPr lang="en-US" sz="3200" b="1" dirty="0" err="1">
                <a:solidFill>
                  <a:schemeClr val="accent1"/>
                </a:solidFill>
              </a:rPr>
              <a:t>năm</a:t>
            </a:r>
            <a:r>
              <a:rPr lang="en-US" sz="3200" b="1" dirty="0">
                <a:solidFill>
                  <a:schemeClr val="accent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37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844"/>
    </mc:Choice>
    <mc:Fallback xmlns="">
      <p:transition advTm="10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AF4F7C0-A19E-476D-B28B-EEC8A30B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8364070" y="4430971"/>
            <a:ext cx="2999624" cy="236303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C5A0FB-40CE-40CD-826F-E04A00FE25D7}"/>
              </a:ext>
            </a:extLst>
          </p:cNvPr>
          <p:cNvGrpSpPr/>
          <p:nvPr/>
        </p:nvGrpSpPr>
        <p:grpSpPr>
          <a:xfrm>
            <a:off x="177397" y="-33355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xmlns="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D19FEAB-90E5-45A5-8C1A-CA37B2609620}"/>
              </a:ext>
            </a:extLst>
          </p:cNvPr>
          <p:cNvSpPr txBox="1"/>
          <p:nvPr/>
        </p:nvSpPr>
        <p:spPr>
          <a:xfrm>
            <a:off x="1726393" y="211997"/>
            <a:ext cx="9637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 err="1" smtClean="0">
                <a:solidFill>
                  <a:srgbClr val="B207B0"/>
                </a:solidFill>
                <a:latin typeface="Calibri" panose="020F0502020204030204"/>
              </a:rPr>
              <a:t>Đọc</a:t>
            </a:r>
            <a:r>
              <a:rPr lang="en-US" sz="3300" b="1" dirty="0" smtClean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 smtClean="0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3300" b="1" dirty="0" smtClean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 smtClean="0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3300" b="1" dirty="0" smtClean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 smtClean="0">
                <a:solidFill>
                  <a:srgbClr val="B207B0"/>
                </a:solidFill>
                <a:latin typeface="Calibri" panose="020F0502020204030204"/>
              </a:rPr>
              <a:t>sau</a:t>
            </a:r>
            <a:r>
              <a:rPr lang="en-US" sz="3300" b="1" dirty="0" smtClean="0">
                <a:solidFill>
                  <a:srgbClr val="B207B0"/>
                </a:solidFill>
                <a:latin typeface="Calibri" panose="020F0502020204030204"/>
              </a:rPr>
              <a:t>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4444" t="44175" r="27505" b="24575"/>
          <a:stretch/>
        </p:blipFill>
        <p:spPr>
          <a:xfrm>
            <a:off x="1726394" y="879454"/>
            <a:ext cx="7578072" cy="35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FE08DE0-DAFC-458C-B9D0-5A0DB4FE3727}"/>
              </a:ext>
            </a:extLst>
          </p:cNvPr>
          <p:cNvSpPr/>
          <p:nvPr/>
        </p:nvSpPr>
        <p:spPr>
          <a:xfrm>
            <a:off x="1190505" y="170660"/>
            <a:ext cx="10368659" cy="6438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仓耳玄三M W05" panose="02020400000000000000" pitchFamily="18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B20D2A-1751-4DE6-B8F3-F90B9E302C6D}"/>
              </a:ext>
            </a:extLst>
          </p:cNvPr>
          <p:cNvGrpSpPr/>
          <p:nvPr/>
        </p:nvGrpSpPr>
        <p:grpSpPr>
          <a:xfrm>
            <a:off x="203804" y="86945"/>
            <a:ext cx="1021277" cy="799419"/>
            <a:chOff x="41244" y="243903"/>
            <a:chExt cx="1021277" cy="79941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xmlns="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xmlns="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xmlns="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xmlns="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xmlns="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: Rounded Corners 31">
            <a:extLst>
              <a:ext uri="{FF2B5EF4-FFF2-40B4-BE49-F238E27FC236}">
                <a16:creationId xmlns:a16="http://schemas.microsoft.com/office/drawing/2014/main" xmlns="" id="{C0906A6D-466D-4C13-8E9C-F23161F2730C}"/>
              </a:ext>
            </a:extLst>
          </p:cNvPr>
          <p:cNvSpPr/>
          <p:nvPr/>
        </p:nvSpPr>
        <p:spPr>
          <a:xfrm>
            <a:off x="73029" y="867498"/>
            <a:ext cx="12151093" cy="90448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 smtClean="0">
                <a:solidFill>
                  <a:prstClr val="black"/>
                </a:solidFill>
              </a:rPr>
              <a:t>a) 9 995; 9 996; 9 997;               ; 9 999;              ;              ;10 0002;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8430" y="98530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505653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35764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78300" y="1027349"/>
            <a:ext cx="111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9 998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6505652" y="963495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10 000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7979840" y="985301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10 001</a:t>
            </a:r>
            <a:endParaRPr lang="en-US" sz="3200" dirty="0"/>
          </a:p>
        </p:txBody>
      </p:sp>
      <p:sp>
        <p:nvSpPr>
          <p:cNvPr id="48" name="Rounded Rectangle 47"/>
          <p:cNvSpPr/>
          <p:nvPr/>
        </p:nvSpPr>
        <p:spPr>
          <a:xfrm>
            <a:off x="10766639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766638" y="963495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10 003</a:t>
            </a:r>
            <a:endParaRPr lang="en-US" sz="3200" dirty="0"/>
          </a:p>
        </p:txBody>
      </p:sp>
      <p:sp>
        <p:nvSpPr>
          <p:cNvPr id="53" name="Rectangle: Rounded Corners 31">
            <a:extLst>
              <a:ext uri="{FF2B5EF4-FFF2-40B4-BE49-F238E27FC236}">
                <a16:creationId xmlns:a16="http://schemas.microsoft.com/office/drawing/2014/main" xmlns="" id="{C0906A6D-466D-4C13-8E9C-F23161F2730C}"/>
              </a:ext>
            </a:extLst>
          </p:cNvPr>
          <p:cNvSpPr/>
          <p:nvPr/>
        </p:nvSpPr>
        <p:spPr>
          <a:xfrm>
            <a:off x="73029" y="1824922"/>
            <a:ext cx="12151093" cy="904480"/>
          </a:xfrm>
          <a:prstGeom prst="roundRect">
            <a:avLst/>
          </a:prstGeom>
          <a:solidFill>
            <a:srgbClr val="FFC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 smtClean="0">
                <a:solidFill>
                  <a:prstClr val="black"/>
                </a:solidFill>
              </a:rPr>
              <a:t>b) 35 760; 35 770;                  ; 35 790;              ;; 35 810;               ;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305926" y="1942725"/>
            <a:ext cx="1432329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382066" y="1913419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9171575" y="1899260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315795" y="1984773"/>
            <a:ext cx="147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35 780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6370121" y="1989700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35 800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9143612" y="1942725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35 820</a:t>
            </a:r>
            <a:endParaRPr lang="en-US" sz="3200" dirty="0"/>
          </a:p>
        </p:txBody>
      </p:sp>
      <p:sp>
        <p:nvSpPr>
          <p:cNvPr id="69" name="Rounded Rectangle 68"/>
          <p:cNvSpPr/>
          <p:nvPr/>
        </p:nvSpPr>
        <p:spPr>
          <a:xfrm>
            <a:off x="10766639" y="1898138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766638" y="1920919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35 830</a:t>
            </a:r>
            <a:endParaRPr lang="en-US" sz="3200" dirty="0"/>
          </a:p>
        </p:txBody>
      </p:sp>
      <p:sp>
        <p:nvSpPr>
          <p:cNvPr id="84" name="Rectangle: Rounded Corners 31">
            <a:extLst>
              <a:ext uri="{FF2B5EF4-FFF2-40B4-BE49-F238E27FC236}">
                <a16:creationId xmlns:a16="http://schemas.microsoft.com/office/drawing/2014/main" xmlns="" id="{C0906A6D-466D-4C13-8E9C-F23161F2730C}"/>
              </a:ext>
            </a:extLst>
          </p:cNvPr>
          <p:cNvSpPr/>
          <p:nvPr/>
        </p:nvSpPr>
        <p:spPr>
          <a:xfrm>
            <a:off x="40907" y="2847205"/>
            <a:ext cx="12151093" cy="9044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</a:rPr>
              <a:t>c</a:t>
            </a:r>
            <a:r>
              <a:rPr lang="en-US" sz="3200" dirty="0" smtClean="0">
                <a:solidFill>
                  <a:prstClr val="black"/>
                </a:solidFill>
              </a:rPr>
              <a:t>) 68 400;                 ;  68 600; 68 700 ;                 ;               ; 69 000;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996455" y="2935857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6473531" y="292042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8003642" y="292042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006325" y="2977905"/>
            <a:ext cx="139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68 500</a:t>
            </a:r>
            <a:endParaRPr lang="en-US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6473530" y="2943202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68 </a:t>
            </a:r>
            <a:r>
              <a:rPr lang="en-US" sz="3200" dirty="0"/>
              <a:t>8</a:t>
            </a:r>
            <a:r>
              <a:rPr lang="en-US" sz="3200" dirty="0" smtClean="0"/>
              <a:t>00</a:t>
            </a:r>
            <a:endParaRPr lang="en-US" sz="3200" dirty="0"/>
          </a:p>
        </p:txBody>
      </p:sp>
      <p:sp>
        <p:nvSpPr>
          <p:cNvPr id="98" name="TextBox 97"/>
          <p:cNvSpPr txBox="1"/>
          <p:nvPr/>
        </p:nvSpPr>
        <p:spPr>
          <a:xfrm>
            <a:off x="7947718" y="2965008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68 900</a:t>
            </a:r>
            <a:endParaRPr lang="en-US" sz="3200" dirty="0"/>
          </a:p>
        </p:txBody>
      </p:sp>
      <p:sp>
        <p:nvSpPr>
          <p:cNvPr id="99" name="Rounded Rectangle 98"/>
          <p:cNvSpPr/>
          <p:nvPr/>
        </p:nvSpPr>
        <p:spPr>
          <a:xfrm>
            <a:off x="10866387" y="2918567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0892657" y="2996146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10 003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588">
        <p:random/>
      </p:transition>
    </mc:Choice>
    <mc:Fallback xmlns="">
      <p:transition spd="slow" advTm="275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4"/>
            </p:par>
          </p:childTnLst>
        </p:cTn>
      </p:par>
    </p:tnLst>
    <p:bldLst>
      <p:bldP spid="38" grpId="0" animBg="1"/>
      <p:bldP spid="9" grpId="0"/>
      <p:bldP spid="44" grpId="0"/>
      <p:bldP spid="47" grpId="0"/>
      <p:bldP spid="49" grpId="0"/>
      <p:bldP spid="53" grpId="0" animBg="1"/>
      <p:bldP spid="66" grpId="0"/>
      <p:bldP spid="67" grpId="0"/>
      <p:bldP spid="68" grpId="0"/>
      <p:bldP spid="70" grpId="0"/>
      <p:bldP spid="84" grpId="0" animBg="1"/>
      <p:bldP spid="96" grpId="0"/>
      <p:bldP spid="97" grpId="0"/>
      <p:bldP spid="98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xmlns="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xmlns="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D19FEAB-90E5-45A5-8C1A-CA37B2609620}"/>
              </a:ext>
            </a:extLst>
          </p:cNvPr>
          <p:cNvSpPr txBox="1"/>
          <p:nvPr/>
        </p:nvSpPr>
        <p:spPr>
          <a:xfrm>
            <a:off x="2516278" y="305338"/>
            <a:ext cx="9084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; &lt; ; =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6789" t="46050" r="19771" b="34580"/>
          <a:stretch/>
        </p:blipFill>
        <p:spPr>
          <a:xfrm>
            <a:off x="672353" y="1539376"/>
            <a:ext cx="11040036" cy="271538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974707" y="1865392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9920421" y="3161873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974458" y="3163091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9908472" y="1865392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974707" y="3148426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824299" y="1893091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60774" y="1893091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022058" y="3203456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5921405" y="1893091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&lt;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71564" y="3215408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9995096" y="1910274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83147" y="3237529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84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xmlns="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xmlns="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1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1258409"/>
            <a:ext cx="11612880" cy="5330241"/>
          </a:xfrm>
          <a:prstGeom prst="roundRect">
            <a:avLst>
              <a:gd name="adj" fmla="val 1834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1262" t="20052" r="20373" b="18183"/>
          <a:stretch/>
        </p:blipFill>
        <p:spPr>
          <a:xfrm>
            <a:off x="1423699" y="1196787"/>
            <a:ext cx="10369371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FE08DE0-DAFC-458C-B9D0-5A0DB4FE3727}"/>
              </a:ext>
            </a:extLst>
          </p:cNvPr>
          <p:cNvSpPr/>
          <p:nvPr/>
        </p:nvSpPr>
        <p:spPr>
          <a:xfrm>
            <a:off x="992729" y="111075"/>
            <a:ext cx="1085732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 dirty="0" err="1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Bác</a:t>
            </a:r>
            <a:r>
              <a:rPr lang="en-US" altLang="zh-CN" sz="3200" b="1" dirty="0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3200" b="1" dirty="0" err="1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hỏi</a:t>
            </a:r>
            <a:r>
              <a:rPr lang="en-US" altLang="zh-CN" sz="3200" b="1" dirty="0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bác</a:t>
            </a:r>
            <a:r>
              <a:rPr lang="en-US" altLang="zh-CN" sz="3200" b="1" dirty="0" smtClean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Ba Phi :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:”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 .</a:t>
            </a: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B20D2A-1751-4DE6-B8F3-F90B9E302C6D}"/>
              </a:ext>
            </a:extLst>
          </p:cNvPr>
          <p:cNvGrpSpPr/>
          <p:nvPr/>
        </p:nvGrpSpPr>
        <p:grpSpPr>
          <a:xfrm>
            <a:off x="41244" y="243903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xmlns="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xmlns="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xmlns="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xmlns="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xmlns="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835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smtClean="0">
                  <a:solidFill>
                    <a:prstClr val="black"/>
                  </a:solidFill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5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F3FA0D-7C2D-2C9D-CE5C-4037E1C9DEFA}"/>
              </a:ext>
            </a:extLst>
          </p:cNvPr>
          <p:cNvSpPr txBox="1"/>
          <p:nvPr/>
        </p:nvSpPr>
        <p:spPr>
          <a:xfrm>
            <a:off x="926137" y="3614489"/>
            <a:ext cx="10314467" cy="193899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9870 .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Phi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9870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373">
        <p:random/>
      </p:transition>
    </mc:Choice>
    <mc:Fallback xmlns="">
      <p:transition spd="slow" advTm="893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Hoàn thành bài tập.</a:t>
            </a:r>
          </a:p>
          <a:p>
            <a:pPr algn="ctr"/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Xem trước bài tiếp theo</a:t>
            </a:r>
            <a:r>
              <a:rPr lang="en-US" sz="36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HP001 5 hàng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VI 10 000, 100 000 (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#9Slide07 SVNBeachwood Sans" pitchFamily="2" charset="0"/>
              </a:rPr>
              <a:t>2)</a:t>
            </a:r>
            <a:endParaRPr lang="en-US" sz="3600" b="1" dirty="0">
              <a:solidFill>
                <a:srgbClr val="FF0000"/>
              </a:solidFill>
              <a:latin typeface="#9Slide07 SVNBeachwood Sans" pitchFamily="2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p:transition spd="slow" advClick="0" advTm="11387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xmlns="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xmlns="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40EBED-BB63-43DA-8525-BA70DCE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2875B7-3785-4179-AE4F-0F2940AB4A95}"/>
              </a:ext>
            </a:extLst>
          </p:cNvPr>
          <p:cNvSpPr txBox="1"/>
          <p:nvPr/>
        </p:nvSpPr>
        <p:spPr>
          <a:xfrm>
            <a:off x="-215507" y="-15946"/>
            <a:ext cx="12176541" cy="70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158">
              <a:defRPr/>
            </a:pP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994" b="1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994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6F51CA1-FB9F-44C9-BB10-A0EAFBD7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688235"/>
            <a:ext cx="12176542" cy="62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ADMIN\Desktop\Tai nguyen thiet ke tro choi\Angry birds epic birds\1505573783630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9810BE0-6E22-4077-96F6-ECDC0ADA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76" y="5197622"/>
            <a:ext cx="2483413" cy="11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0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r="800" b="13253"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330163" y="604568"/>
            <a:ext cx="7932828" cy="3681411"/>
            <a:chOff x="-615991" y="642075"/>
            <a:chExt cx="7942899" cy="36860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15991" y="642075"/>
              <a:ext cx="4832432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85938" y="1730065"/>
              <a:ext cx="5540970" cy="2443025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394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4394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29375 </a:t>
              </a:r>
              <a:r>
                <a:rPr lang="en-US" sz="4394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394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394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4394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pic>
        <p:nvPicPr>
          <p:cNvPr id="7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0" name="Oval Callout 12">
            <a:extLst>
              <a:ext uri="{FF2B5EF4-FFF2-40B4-BE49-F238E27FC236}">
                <a16:creationId xmlns:a16="http://schemas.microsoft.com/office/drawing/2014/main" xmlns="" id="{1F21B4F3-276C-40CB-81B3-6FCE5EDD69A4}"/>
              </a:ext>
            </a:extLst>
          </p:cNvPr>
          <p:cNvSpPr/>
          <p:nvPr/>
        </p:nvSpPr>
        <p:spPr>
          <a:xfrm flipH="1">
            <a:off x="131397" y="5437873"/>
            <a:ext cx="11929206" cy="1407626"/>
          </a:xfrm>
          <a:prstGeom prst="wedgeEllipseCallout">
            <a:avLst>
              <a:gd name="adj1" fmla="val -9065"/>
              <a:gd name="adj2" fmla="val -10312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chemeClr val="bg1"/>
                </a:solidFill>
              </a:rPr>
              <a:t>Hai </a:t>
            </a:r>
            <a:r>
              <a:rPr lang="en-US" sz="3595" b="1" dirty="0" err="1">
                <a:solidFill>
                  <a:schemeClr val="bg1"/>
                </a:solidFill>
              </a:rPr>
              <a:t>mươi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 smtClean="0">
                <a:solidFill>
                  <a:schemeClr val="bg1"/>
                </a:solidFill>
              </a:rPr>
              <a:t>chín</a:t>
            </a:r>
            <a:r>
              <a:rPr lang="en-US" sz="3595" b="1" dirty="0" smtClean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nghìn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ba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 smtClean="0">
                <a:solidFill>
                  <a:schemeClr val="bg1"/>
                </a:solidFill>
              </a:rPr>
              <a:t>trăm</a:t>
            </a:r>
            <a:r>
              <a:rPr lang="en-US" sz="3595" b="1" dirty="0" smtClean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bảy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mươi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lăm</a:t>
            </a:r>
            <a:r>
              <a:rPr lang="en-US" sz="3595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9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-0.00092 L 0.54063 0.0092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10664"/>
          <a:stretch>
            <a:fillRect/>
          </a:stretch>
        </p:blipFill>
        <p:spPr bwMode="auto">
          <a:xfrm>
            <a:off x="7729" y="4350"/>
            <a:ext cx="12176542" cy="685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6232748" y="604568"/>
            <a:ext cx="9242624" cy="3681411"/>
            <a:chOff x="152400" y="642075"/>
            <a:chExt cx="5923769" cy="36860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64207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2301239" y="1706880"/>
              <a:ext cx="3774930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73056 </a:t>
              </a:r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13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5" name="Oval Callout 12">
            <a:extLst>
              <a:ext uri="{FF2B5EF4-FFF2-40B4-BE49-F238E27FC236}">
                <a16:creationId xmlns:a16="http://schemas.microsoft.com/office/drawing/2014/main" xmlns="" id="{D1633670-8A9C-4A38-8BDA-685F71A8D88B}"/>
              </a:ext>
            </a:extLst>
          </p:cNvPr>
          <p:cNvSpPr/>
          <p:nvPr/>
        </p:nvSpPr>
        <p:spPr>
          <a:xfrm>
            <a:off x="108216" y="5373573"/>
            <a:ext cx="11472477" cy="1369861"/>
          </a:xfrm>
          <a:prstGeom prst="wedgeEllipseCallout">
            <a:avLst>
              <a:gd name="adj1" fmla="val -2347"/>
              <a:gd name="adj2" fmla="val -1011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595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9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73086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9546"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8744160" y="449693"/>
            <a:ext cx="11415508" cy="3681411"/>
            <a:chOff x="-182990" y="575905"/>
            <a:chExt cx="5277081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2990" y="57590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49031" y="1706880"/>
              <a:ext cx="3245060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41608 </a:t>
              </a:r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xmlns="" id="{D60B6944-BDE0-45A1-AA25-16F9CF2BF4C2}"/>
              </a:ext>
            </a:extLst>
          </p:cNvPr>
          <p:cNvSpPr/>
          <p:nvPr/>
        </p:nvSpPr>
        <p:spPr>
          <a:xfrm>
            <a:off x="502401" y="5159969"/>
            <a:ext cx="11358775" cy="1665145"/>
          </a:xfrm>
          <a:prstGeom prst="wedgeEllipseCallout">
            <a:avLst>
              <a:gd name="adj1" fmla="val -5510"/>
              <a:gd name="adj2" fmla="val -987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mốt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9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597E-7 -5.55556E-7 L 0.73091 0.01024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1 0.01024 L 1.64762 0.02135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217644" y="454450"/>
            <a:ext cx="8637734" cy="3681411"/>
            <a:chOff x="-262148" y="491767"/>
            <a:chExt cx="6031018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80318 </a:t>
              </a:r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718727" y="4135860"/>
            <a:ext cx="608827" cy="608827"/>
          </a:xfrm>
          <a:prstGeom prst="rect">
            <a:avLst/>
          </a:prstGeom>
        </p:spPr>
      </p:pic>
      <p:sp>
        <p:nvSpPr>
          <p:cNvPr id="14" name="Oval Callout 12">
            <a:extLst>
              <a:ext uri="{FF2B5EF4-FFF2-40B4-BE49-F238E27FC236}">
                <a16:creationId xmlns:a16="http://schemas.microsoft.com/office/drawing/2014/main" xmlns="" id="{CAD8448A-AE06-4149-ACAB-B04022B5CF49}"/>
              </a:ext>
            </a:extLst>
          </p:cNvPr>
          <p:cNvSpPr/>
          <p:nvPr/>
        </p:nvSpPr>
        <p:spPr>
          <a:xfrm>
            <a:off x="609600" y="5325949"/>
            <a:ext cx="10972800" cy="1618782"/>
          </a:xfrm>
          <a:prstGeom prst="wedgeEllipseCallout">
            <a:avLst>
              <a:gd name="adj1" fmla="val -5006"/>
              <a:gd name="adj2" fmla="val -1128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595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9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217644" y="454450"/>
            <a:ext cx="8637734" cy="3681411"/>
            <a:chOff x="-262148" y="491767"/>
            <a:chExt cx="6031018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37290 </a:t>
              </a:r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718727" y="4135860"/>
            <a:ext cx="608827" cy="608827"/>
          </a:xfrm>
          <a:prstGeom prst="rect">
            <a:avLst/>
          </a:prstGeom>
        </p:spPr>
      </p:pic>
      <p:sp>
        <p:nvSpPr>
          <p:cNvPr id="14" name="Oval Callout 12">
            <a:extLst>
              <a:ext uri="{FF2B5EF4-FFF2-40B4-BE49-F238E27FC236}">
                <a16:creationId xmlns:a16="http://schemas.microsoft.com/office/drawing/2014/main" xmlns="" id="{CAD8448A-AE06-4149-ACAB-B04022B5CF49}"/>
              </a:ext>
            </a:extLst>
          </p:cNvPr>
          <p:cNvSpPr/>
          <p:nvPr/>
        </p:nvSpPr>
        <p:spPr>
          <a:xfrm>
            <a:off x="1016100" y="5325949"/>
            <a:ext cx="9618807" cy="1618782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595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chin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9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121750" y="604568"/>
            <a:ext cx="9778057" cy="3681411"/>
            <a:chOff x="-724206" y="642075"/>
            <a:chExt cx="5631486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24206" y="642075"/>
              <a:ext cx="4940647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949442" y="1706880"/>
              <a:ext cx="2957838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994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Chúc mừng các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73086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0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6">
        <p:random/>
      </p:transition>
    </mc:Choice>
    <mc:Fallback xmlns="">
      <p:transition spd="slow" advTm="14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358</Words>
  <Application>Microsoft Office PowerPoint</Application>
  <PresentationFormat>Widescreen</PresentationFormat>
  <Paragraphs>52</Paragraphs>
  <Slides>16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#9Slide07 SVNBeachwood Sans</vt:lpstr>
      <vt:lpstr>Arial</vt:lpstr>
      <vt:lpstr>Arial-Rounded</vt:lpstr>
      <vt:lpstr>Calibri</vt:lpstr>
      <vt:lpstr>Calibri Light</vt:lpstr>
      <vt:lpstr>HP001 5 hàng</vt:lpstr>
      <vt:lpstr>Times New Roman</vt:lpstr>
      <vt:lpstr>VNI-Avo</vt:lpstr>
      <vt:lpstr>仓耳玄三M W05</vt:lpstr>
      <vt:lpstr>杨任东竹石体-Medium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2022-07-15T08:52:07Z</dcterms:created>
  <dcterms:modified xsi:type="dcterms:W3CDTF">2022-12-26T13:30:30Z</dcterms:modified>
</cp:coreProperties>
</file>