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61" r:id="rId2"/>
    <p:sldId id="292" r:id="rId3"/>
    <p:sldId id="289" r:id="rId4"/>
    <p:sldId id="273" r:id="rId5"/>
    <p:sldId id="290" r:id="rId6"/>
    <p:sldId id="271" r:id="rId7"/>
  </p:sldIdLst>
  <p:sldSz cx="12192000" cy="6858000"/>
  <p:notesSz cx="6858000" cy="9144000"/>
  <p:embeddedFontLst>
    <p:embeddedFont>
      <p:font typeface="SVN-Poky'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57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51FBB68-2E38-C6EF-2D0D-C388FEEC5405}"/>
              </a:ext>
            </a:extLst>
          </p:cNvPr>
          <p:cNvSpPr/>
          <p:nvPr userDrawn="1"/>
        </p:nvSpPr>
        <p:spPr>
          <a:xfrm>
            <a:off x="421005" y="452234"/>
            <a:ext cx="11349990" cy="6183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223683"/>
            <a:ext cx="8555638" cy="62919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05F6E-3468-4121-A9E1-CE32D545D766}"/>
              </a:ext>
            </a:extLst>
          </p:cNvPr>
          <p:cNvSpPr txBox="1"/>
          <p:nvPr/>
        </p:nvSpPr>
        <p:spPr>
          <a:xfrm>
            <a:off x="2440962" y="1013293"/>
            <a:ext cx="7361925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1EF96E-D4EE-9260-3382-6D30436A2F28}"/>
              </a:ext>
            </a:extLst>
          </p:cNvPr>
          <p:cNvSpPr txBox="1"/>
          <p:nvPr/>
        </p:nvSpPr>
        <p:spPr>
          <a:xfrm>
            <a:off x="2312940" y="1586477"/>
            <a:ext cx="7361925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Thực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hành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và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trải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nghiệm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thu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thập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phân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loại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ghi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chép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số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liệu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đọc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bảng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số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liệu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VN-Poky's" panose="020B0606040200020203" pitchFamily="34" charset="0"/>
                <a:cs typeface="Calibri" panose="020F0502020204030204" pitchFamily="34" charset="0"/>
              </a:rPr>
              <a:t> (T1)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VN-Poky's" panose="020B0606040200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 err="1" smtClean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HOẠT</a:t>
            </a:r>
            <a:r>
              <a:rPr kumimoji="0" lang="en-US" altLang="zh-CN" sz="11500" b="1" i="0" u="none" strike="noStrike" kern="1200" cap="none" spc="50" normalizeH="0" noProof="0" dirty="0" smtClean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</a:t>
            </a:r>
            <a:r>
              <a:rPr kumimoji="0" lang="en-US" altLang="zh-CN" sz="11500" b="1" i="0" u="none" strike="noStrike" kern="1200" cap="none" spc="50" normalizeH="0" noProof="0" dirty="0" err="1" smtClean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ĐỘNG</a:t>
            </a:r>
            <a:endParaRPr kumimoji="0" lang="en-US" altLang="zh-CN" sz="115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Baloo 2 ExtraBold" panose="03080902040302020200" pitchFamily="66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5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4">
            <a:extLst>
              <a:ext uri="{FF2B5EF4-FFF2-40B4-BE49-F238E27FC236}">
                <a16:creationId xmlns:a16="http://schemas.microsoft.com/office/drawing/2014/main" xmlns="" id="{D4BAB9BF-5AFC-D25B-BB6F-603F8997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61" y="5959155"/>
            <a:ext cx="1882851" cy="735085"/>
          </a:xfrm>
          <a:prstGeom prst="rect">
            <a:avLst/>
          </a:prstGeom>
        </p:spPr>
      </p:pic>
      <p:pic>
        <p:nvPicPr>
          <p:cNvPr id="81" name="图片 14">
            <a:extLst>
              <a:ext uri="{FF2B5EF4-FFF2-40B4-BE49-F238E27FC236}">
                <a16:creationId xmlns:a16="http://schemas.microsoft.com/office/drawing/2014/main" xmlns="" id="{9B8D5C63-2FA6-FE58-A45B-AECBC75B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161104" y="5555798"/>
            <a:ext cx="372220" cy="689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0216" t="20585" r="24566" b="61557"/>
          <a:stretch/>
        </p:blipFill>
        <p:spPr>
          <a:xfrm>
            <a:off x="682171" y="595086"/>
            <a:ext cx="10842172" cy="2801257"/>
          </a:xfrm>
          <a:prstGeom prst="rect">
            <a:avLst/>
          </a:prstGeom>
        </p:spPr>
      </p:pic>
      <p:pic>
        <p:nvPicPr>
          <p:cNvPr id="1026" name="Picture 2" descr="Hình ảnh Con Số Cắm Trại Du Lịch Và Lều PNG Miễn Phí Tải Về - Lov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4" y="3535245"/>
            <a:ext cx="6676572" cy="29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33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863729" y="641135"/>
            <a:ext cx="2735815" cy="621030"/>
            <a:chOff x="675408" y="293370"/>
            <a:chExt cx="1716657" cy="62103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3" y="304800"/>
              <a:ext cx="1467832" cy="609600"/>
            </a:xfrm>
            <a:prstGeom prst="homePlate">
              <a:avLst>
                <a:gd name="adj" fmla="val 48387"/>
              </a:avLst>
            </a:prstGeom>
            <a:solidFill>
              <a:srgbClr val="FC68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CA81F9B-3783-42B5-88A8-98B374F2BC41}"/>
              </a:ext>
            </a:extLst>
          </p:cNvPr>
          <p:cNvGrpSpPr/>
          <p:nvPr/>
        </p:nvGrpSpPr>
        <p:grpSpPr>
          <a:xfrm>
            <a:off x="-2518481" y="3735633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120" t="22074" r="24454" b="31002"/>
          <a:stretch/>
        </p:blipFill>
        <p:spPr>
          <a:xfrm>
            <a:off x="754743" y="1509487"/>
            <a:ext cx="10914743" cy="48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F902974-FAD9-514E-C455-F5F2CAD487FE}"/>
              </a:ext>
            </a:extLst>
          </p:cNvPr>
          <p:cNvGrpSpPr/>
          <p:nvPr/>
        </p:nvGrpSpPr>
        <p:grpSpPr>
          <a:xfrm>
            <a:off x="863729" y="629705"/>
            <a:ext cx="5232272" cy="621030"/>
            <a:chOff x="675408" y="293370"/>
            <a:chExt cx="3283122" cy="62103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xmlns="" id="{DCC6C689-A76B-812E-992E-87971C3F153B}"/>
                </a:ext>
              </a:extLst>
            </p:cNvPr>
            <p:cNvSpPr/>
            <p:nvPr/>
          </p:nvSpPr>
          <p:spPr>
            <a:xfrm>
              <a:off x="924232" y="304800"/>
              <a:ext cx="1073939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95D773C-38AC-F904-A29B-F43FC9945395}"/>
                </a:ext>
              </a:extLst>
            </p:cNvPr>
            <p:cNvSpPr/>
            <p:nvPr/>
          </p:nvSpPr>
          <p:spPr>
            <a:xfrm>
              <a:off x="675408" y="293370"/>
              <a:ext cx="497648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white"/>
                  </a:solidFill>
                  <a:latin typeface="Coiny" panose="02000903060500060000" pitchFamily="2" charset="0"/>
                </a:rPr>
                <a:t>3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C58A18A-D72E-E739-C55F-92E866E3F00A}"/>
                </a:ext>
              </a:extLst>
            </p:cNvPr>
            <p:cNvSpPr txBox="1"/>
            <p:nvPr/>
          </p:nvSpPr>
          <p:spPr>
            <a:xfrm>
              <a:off x="1258529" y="303818"/>
              <a:ext cx="27000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24" t="34871" r="24566" b="29613"/>
          <a:stretch/>
        </p:blipFill>
        <p:spPr>
          <a:xfrm>
            <a:off x="863729" y="1293925"/>
            <a:ext cx="10442900" cy="4773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5513" y="684325"/>
            <a:ext cx="100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SỐ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39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39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SVN-Poky's</vt:lpstr>
      <vt:lpstr>Humanst521 BT</vt:lpstr>
      <vt:lpstr>Coiny</vt:lpstr>
      <vt:lpstr>字魂59号-创粗黑</vt:lpstr>
      <vt:lpstr>Baloo 2 ExtraBold</vt:lpstr>
      <vt:lpstr>Calibri</vt:lpstr>
      <vt:lpstr>UTM Edwardian</vt:lpstr>
      <vt:lpstr>Arial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2022-07-02T14:48:39Z</dcterms:created>
  <dcterms:modified xsi:type="dcterms:W3CDTF">2022-12-26T05:31:27Z</dcterms:modified>
</cp:coreProperties>
</file>