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6" r:id="rId3"/>
    <p:sldId id="276" r:id="rId4"/>
    <p:sldId id="277" r:id="rId5"/>
    <p:sldId id="278" r:id="rId6"/>
    <p:sldId id="279" r:id="rId7"/>
    <p:sldId id="280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C90C-6933-4C87-91DB-CCD18A621BAF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0010-FE01-445B-B196-3EBDB2F3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C4CB-FC2B-BE50-FBAB-87D7740A2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84E08-FD95-8112-1A8B-02A3F68E3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F8215-D91E-37E8-D957-493F0940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3F0A-F40C-B194-104C-583CCA26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4EAE-8633-E227-A67B-B96B1B43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C767-FFBB-21AE-F77D-0129A59C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F4DF5-E46D-FB20-2777-7C8B2B86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A985-C569-ED20-8624-EABEEAA4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7C25-A459-D647-69F7-F81BDBB5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4F987-03BE-858B-6CE5-07E4D6BA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95D1-6C36-62C1-C2D8-7F631529C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D421C-8754-5888-57E1-99B854E06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751D-F112-30E6-E90F-2326B850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A584-B792-46C1-AAB3-9F02B91A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745B-EB14-FC26-4E53-338E5AD1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0E4C-B4F9-5E60-9220-1D24BAC3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37DF-90AB-18B9-0BD3-9F5E336D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00F44-EB5E-7CD4-D69F-77C6628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D171-C958-9D69-6559-084DD316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8C9F-1ABC-CA0B-ACE8-7CF72661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1EA-9B33-9AC2-32F3-EE966712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C11-1CBA-047E-36AD-AC16BAFA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C17D-B19E-77F3-3175-356F8E3E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F60E-3DE9-B917-4B3C-8D499C5A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5454-D2A4-BDA4-9241-62B1E431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4379-D6AE-C771-2195-D3075055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3B32-CBE8-06C9-4AC0-F90A8377D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87E23-75EE-7ABE-1F6A-EB6C0E3C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F42E9-CFBB-054C-50A9-7BD9C8F9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0EC40-6BE2-799A-4E35-3BF343B1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F51DF-FEDF-1B3C-7376-423547D9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441B-700E-4902-F0E9-B2FE66A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E455C-BCE8-10A6-4C14-0475DBC53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567ED-8545-F730-1D15-578A3C204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4E09A-4EF8-10B6-0B87-3CEB517F0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69967-60AC-2EEE-493F-E26A4A060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32840-8B71-CB7E-9C03-BAA62179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D096-E11F-82CA-B07D-F6F86A4B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25916-E1FE-D072-F22E-0BDE785C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7D89-5B95-97D3-704D-B7EBA646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93BDD-7F98-B409-482A-EF30D2CF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11867-92F2-3E19-B5F8-10C5695F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BC9A7-FA57-5839-7E6E-11763388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55C76-56BD-AB9C-2C85-7DF93B2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919FA-72EC-AEE5-4E6E-894F8E44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96C9B-DB77-01CA-7824-190849C1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F9E4-C439-1A4C-C669-26B9701A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3452-08E8-C5BE-0CB3-CD944F45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26AFE-08DB-AC6E-46A0-D05D254D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49C57-4229-EB92-1B5D-B8380649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99545-FC53-3E9D-1CC2-34DDB7EE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1D6FF-AD02-975D-E486-F676582C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E576-8178-0716-EE8A-0E59FE31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4FD83-94A7-B2C9-DAA5-77DAD3B2C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6594A-335C-6F07-395F-A4628C86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5F824-D2D0-F879-58D1-085E69BB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F50B-4A5E-4FB6-3DF1-80BA6052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F78DE-D638-4C23-87C3-A5C255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86260-AC8D-046C-B74C-98C1B95F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4823-E1B6-818C-CB5B-C5F6DE7C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8F6DC-C52D-8DD4-8D18-C30E16DFF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FE6E-57BD-425B-8036-EAA23D305A5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AABF-4A26-6A44-C19D-BE5A41F4D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242B2-7E07-50CA-1DD0-871CC003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4796-E4CA-4CEF-AE72-615E653D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093976" y="2824390"/>
            <a:ext cx="7870744" cy="115707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3043709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6F86-A795-C805-99A6-9C7E77D85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11F59-E361-9ED1-3FFA-692F240D9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192AA-CC1E-45E2-C056-2051C2FBB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3"/>
            <a:ext cx="12192000" cy="6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EB15-8301-FED7-8BE5-E219C185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E8D34-167A-6B11-F8DB-B101D49BF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63" y="1825625"/>
            <a:ext cx="8555273" cy="4351338"/>
          </a:xfrm>
        </p:spPr>
      </p:pic>
    </p:spTree>
    <p:extLst>
      <p:ext uri="{BB962C8B-B14F-4D97-AF65-F5344CB8AC3E}">
        <p14:creationId xmlns:p14="http://schemas.microsoft.com/office/powerpoint/2010/main" val="363557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155D-02F6-5EFD-853D-A5E6EEB8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9CC85-CFF7-B958-0938-21196836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1" y="1825625"/>
            <a:ext cx="8517758" cy="4351338"/>
          </a:xfrm>
        </p:spPr>
      </p:pic>
    </p:spTree>
    <p:extLst>
      <p:ext uri="{BB962C8B-B14F-4D97-AF65-F5344CB8AC3E}">
        <p14:creationId xmlns:p14="http://schemas.microsoft.com/office/powerpoint/2010/main" val="34206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635C-C1A0-1F00-0EF1-F0508B23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2F51A-8B83-35F2-E83B-B476EEEA0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51" y="1825625"/>
            <a:ext cx="8422697" cy="4351338"/>
          </a:xfrm>
        </p:spPr>
      </p:pic>
    </p:spTree>
    <p:extLst>
      <p:ext uri="{BB962C8B-B14F-4D97-AF65-F5344CB8AC3E}">
        <p14:creationId xmlns:p14="http://schemas.microsoft.com/office/powerpoint/2010/main" val="31193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E1ED-DC77-5A13-6F11-2825396D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24967-A157-7DD8-ED00-34838DB5B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37" y="1825625"/>
            <a:ext cx="8478926" cy="4351338"/>
          </a:xfrm>
        </p:spPr>
      </p:pic>
    </p:spTree>
    <p:extLst>
      <p:ext uri="{BB962C8B-B14F-4D97-AF65-F5344CB8AC3E}">
        <p14:creationId xmlns:p14="http://schemas.microsoft.com/office/powerpoint/2010/main" val="21397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A8C3-E689-467B-0DDB-0E6558F9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995F4-515B-3316-04F1-8406BF94B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8" y="1825625"/>
            <a:ext cx="8661403" cy="4351338"/>
          </a:xfrm>
        </p:spPr>
      </p:pic>
    </p:spTree>
    <p:extLst>
      <p:ext uri="{BB962C8B-B14F-4D97-AF65-F5344CB8AC3E}">
        <p14:creationId xmlns:p14="http://schemas.microsoft.com/office/powerpoint/2010/main" val="154122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2</cp:revision>
  <dcterms:created xsi:type="dcterms:W3CDTF">2025-05-27T06:30:32Z</dcterms:created>
  <dcterms:modified xsi:type="dcterms:W3CDTF">2025-05-27T07:55:54Z</dcterms:modified>
</cp:coreProperties>
</file>