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6" r:id="rId3"/>
    <p:sldId id="276" r:id="rId4"/>
    <p:sldId id="277" r:id="rId5"/>
    <p:sldId id="278" r:id="rId6"/>
    <p:sldId id="279" r:id="rId7"/>
    <p:sldId id="280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2E67-D73F-45C8-952E-A3338B93DDF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0A1E-15F9-4127-B9FA-110366D0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44C3-F24E-EF89-3EEF-2FD9C0941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F4EE-81DB-3B4A-CDAD-CB2B66721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B11B-EF4B-7613-3F53-6A92153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66DEC-7B83-E27B-EC47-DEE0E566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24E4-33ED-48D2-4F8E-3C3213F1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F604-6F99-17E8-6D52-52245215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DB7A7-8F11-B5D6-D107-9B62A2CC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753F9-DA03-C4C5-9CD9-C9058B52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ED53-4D17-99A2-DB77-5B126E8B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95EF-F4CC-5002-C745-F682DDE3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167C6-2343-426C-7219-506083C6C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57798-3FC5-150F-E716-475E5C4A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D1DF-68BA-6845-E87F-2D9332FB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0A9C-1D01-9CA2-27EE-0F33699A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70F31-1A9B-AF53-814A-02AF4657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FD69-38F0-0B12-FC4F-822B6111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AA24-7B6C-B52D-9BE7-B7370681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334EA-08D1-237C-A1FC-0DCA1C37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50C1-FE29-E427-EA6F-4066F746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46F7-D410-843B-B805-9AB9A664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F563-E69D-3FD3-AC94-7A44A582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34C2-F8E7-F056-663C-AB8066FC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03AC-5922-AA07-B034-E18A253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7562-330E-E8BA-F667-426BA376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0CA2B-97AA-4C98-8957-57CE0570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4BE8-4511-9FE7-5737-823267E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1B96-CAA9-678D-CB04-8E48467BF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7CE3D-A9B9-6FF2-4A09-401C11A5A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9A3E-29E8-0800-0F94-0AE25577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758D-2802-4E10-9F44-8E039B38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545C-6490-95B7-F5F6-BB15A51C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CF14-01F5-FCD6-8BC2-7577327E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E4FB4-4FEA-A9EE-54BA-D324CD50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BCAC-FE64-6493-1908-6FF69AE21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9ACD3-180E-6B6A-94CB-D0FEE90E0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07BAF-C335-FBB9-8785-B0B0DB3AB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6379-7A7E-838D-7BA5-DC883E1A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B1D7F-8B0F-9A2A-C980-3E6A549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4E3C3-22DB-40DB-A6B5-E3F7DC04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4A8F-4FFF-7CE0-31DE-A193A807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D46AD-B19B-5DB8-807B-43DB25A8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1893B-7122-CE6E-FA39-ECB94932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3273-1C1C-ECF7-588E-A1456B66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DD331-2E81-FFBB-15E1-C8880F24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9134B-B77F-515E-9944-77D9AC5F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3A367-4D16-A2A4-27A7-9C99E581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FA1C-832C-5A37-5C30-58AE99E4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1553-493B-B1D1-FF1F-B91AC640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3720C-7DDB-4F66-0794-EB273632C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18E5-33BE-365B-9283-3440D9CC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9360-3C93-9931-D9ED-646970E3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93658-8C50-7B3D-ECB7-EC919698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87C2-3064-7B8B-2C08-B6F52865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28D16-EE51-D5F4-DF28-C94BD45FB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DA6CB-88A1-B542-086F-E9AE77DFD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654EA-6C1F-FE69-184B-FC80FBE5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D6D16-8E8C-5B70-A65C-0E39F14B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E4CAA-2C2D-25D8-53EE-CF5E76B4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F2789-DE0C-08AE-C87B-DD902075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4F62-8844-382C-036A-7D49F7183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5D9F-FA4A-D8BB-82A2-C080181DD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A442-C303-4E57-AA7E-F103CF16792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0FE3-FAC1-2750-BC4F-E5B7262D3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40EB-ADE0-EA06-A86D-68957B26A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A7A6-B389-4A7A-816E-13CE0590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093976" y="2824390"/>
            <a:ext cx="7870744" cy="115707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3043709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vi-VN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0649-42D0-9059-8D11-BF522CD0A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BB74F-A738-B853-6051-72B56C045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E3608-68F9-8C9E-6BF0-EC853214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95"/>
            <a:ext cx="12192000" cy="62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4CD4-E44B-0298-368C-C1AEB539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86683-BEA1-BAD4-81A5-451F24D45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21" y="1825625"/>
            <a:ext cx="8653158" cy="4351338"/>
          </a:xfrm>
        </p:spPr>
      </p:pic>
    </p:spTree>
    <p:extLst>
      <p:ext uri="{BB962C8B-B14F-4D97-AF65-F5344CB8AC3E}">
        <p14:creationId xmlns:p14="http://schemas.microsoft.com/office/powerpoint/2010/main" val="299838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CEBF-8BF6-172C-8702-D6B20240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82EB7-4DCD-C068-AF5E-38C240772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41" y="1825625"/>
            <a:ext cx="8432917" cy="4351338"/>
          </a:xfrm>
        </p:spPr>
      </p:pic>
    </p:spTree>
    <p:extLst>
      <p:ext uri="{BB962C8B-B14F-4D97-AF65-F5344CB8AC3E}">
        <p14:creationId xmlns:p14="http://schemas.microsoft.com/office/powerpoint/2010/main" val="252048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4CDA-A5A5-763E-48DA-06358601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61F0F-847B-676C-6880-BA483C1B6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79" y="1825625"/>
            <a:ext cx="8271041" cy="4351338"/>
          </a:xfrm>
        </p:spPr>
      </p:pic>
    </p:spTree>
    <p:extLst>
      <p:ext uri="{BB962C8B-B14F-4D97-AF65-F5344CB8AC3E}">
        <p14:creationId xmlns:p14="http://schemas.microsoft.com/office/powerpoint/2010/main" val="175244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7850-BF88-9289-0E1F-F2545B1D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DC1D3-82A5-502C-2262-2072CD98F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51" y="1825625"/>
            <a:ext cx="8444297" cy="4351338"/>
          </a:xfrm>
        </p:spPr>
      </p:pic>
    </p:spTree>
    <p:extLst>
      <p:ext uri="{BB962C8B-B14F-4D97-AF65-F5344CB8AC3E}">
        <p14:creationId xmlns:p14="http://schemas.microsoft.com/office/powerpoint/2010/main" val="34112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7E15-7B1B-8ED3-BCA9-493809E8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C2813-75FF-541B-32F3-8F9071A68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76" y="1825625"/>
            <a:ext cx="8424047" cy="4351338"/>
          </a:xfrm>
        </p:spPr>
      </p:pic>
    </p:spTree>
    <p:extLst>
      <p:ext uri="{BB962C8B-B14F-4D97-AF65-F5344CB8AC3E}">
        <p14:creationId xmlns:p14="http://schemas.microsoft.com/office/powerpoint/2010/main" val="185192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Office PowerPoint</Application>
  <PresentationFormat>Widescreen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2</cp:revision>
  <dcterms:created xsi:type="dcterms:W3CDTF">2025-05-27T06:29:31Z</dcterms:created>
  <dcterms:modified xsi:type="dcterms:W3CDTF">2025-05-27T07:48:11Z</dcterms:modified>
</cp:coreProperties>
</file>