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5" r:id="rId2"/>
    <p:sldId id="256" r:id="rId3"/>
    <p:sldId id="277" r:id="rId4"/>
    <p:sldId id="276" r:id="rId5"/>
    <p:sldId id="278" r:id="rId6"/>
    <p:sldId id="279" r:id="rId7"/>
    <p:sldId id="28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A4538E-186B-4465-AE20-63CF7E722438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FB4B75-2BBA-482F-BC0C-BC6D3B05F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193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B279A-D454-406E-A0DD-490F1F308C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087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18232-B7CF-CA43-F4BE-2EF583D6F2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0E273F-55BD-81CF-E765-4DFDF67E91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F950A3-8DCF-9953-C090-CD373DAE7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B11CF-D512-4099-AF76-EA618D57A2F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E95DDD-3AE4-70C3-AB39-7933AFACB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84E17B-C96D-82B8-BB1D-02E3C9511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C1E26-C768-4F18-A073-BD811FE8B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24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25327-8645-624D-6257-10F67C5ED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B2FEC9-044E-0C2B-F9FE-48A7CE73AB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8E9BCA-575E-A637-8BF1-01F9D4908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B11CF-D512-4099-AF76-EA618D57A2F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DBA70-E89D-39C7-822F-01B7F9F43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02F988-6CAA-D5FD-E019-05C0D4835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C1E26-C768-4F18-A073-BD811FE8B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198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C20A99-0762-1269-C739-A7FE713730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CF810A-EC75-7E4F-7675-14AE8A36EE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41E4E-84D6-FE93-52BF-F8C217891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B11CF-D512-4099-AF76-EA618D57A2F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8757CC-9A0B-97B4-0171-957086035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B418EA-550A-585E-E7E7-6B10C9BAA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C1E26-C768-4F18-A073-BD811FE8B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393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6"/>
            <a:ext cx="12192000" cy="908427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2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597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10A2F-D347-6402-E187-FBBABED99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33564-1D2B-F266-D235-F9C688366B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7B6AE7-E6E8-FE8B-423A-D0BB77611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B11CF-D512-4099-AF76-EA618D57A2F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B65633-714D-4E51-A6C0-6F8F3530D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529B9-EBEC-BF3A-C32C-12E0C0725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C1E26-C768-4F18-A073-BD811FE8B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91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31A8A-F783-0BCA-68F3-3173E00BB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EEF717-D533-2BD6-0D00-52A2386850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E413A-8735-8B9F-9BE7-9D4E20E58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B11CF-D512-4099-AF76-EA618D57A2F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B35178-28AB-6E2D-11D0-B8F4A6F87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6A215-F23D-4E58-7BAD-A5CEFDFF0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C1E26-C768-4F18-A073-BD811FE8B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337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12405-10EB-C4E8-9918-04E8FE0FD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979AA-F9CA-4BF7-CE54-67083CF9EC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59F876-EC67-22AD-FCC7-C75526696F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B0D220-A66E-4A22-05D6-16DD83A7D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B11CF-D512-4099-AF76-EA618D57A2F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71DF65-2A4D-F079-9C45-1033BE591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E4DDBD-7B0F-9F3F-839D-73D6E747D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C1E26-C768-4F18-A073-BD811FE8B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008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7893D-A0F2-6AE8-29E6-2D89D6A28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A88F8C-EBE2-F02A-5C69-A7485C95DC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024AE6-1379-96E2-FF33-B2774CA3A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BDF89D-0486-F582-D361-1DD24446AA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48CD26-812C-2890-E069-1BDBF7AD14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1DC3DA-8A3C-5DE0-1D7B-7D32F3E76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B11CF-D512-4099-AF76-EA618D57A2F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7A2970-BE88-CAF4-D26F-B742FCCF9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92F384-0C83-5835-EA48-271EDDF2F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C1E26-C768-4F18-A073-BD811FE8B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474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27C9E-4CB2-9118-C117-1D332DD81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C8B842-C876-A130-07E0-0D305A946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B11CF-D512-4099-AF76-EA618D57A2F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798C34-A38B-7C9F-42A0-B2C3A1230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2D1BF4-2BD0-57CF-8181-DF96FBFF6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C1E26-C768-4F18-A073-BD811FE8B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072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52EDA3-2E43-5FF9-0EC3-08A275C76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B11CF-D512-4099-AF76-EA618D57A2F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83480-CC82-0362-3489-84CBA3BB5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A8797F-76EA-D0F6-45F7-B2F777B4F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C1E26-C768-4F18-A073-BD811FE8B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76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8E8B3-4E64-80ED-EA90-72B9CE6CC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44932-0D8D-4E6F-3FEE-A33470119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0FC334-230E-AB70-BD63-B44CB6CD1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DF3856-AF9C-3A14-ED5D-09E264684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B11CF-D512-4099-AF76-EA618D57A2F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C234D3-244B-2FA4-B379-E72CE8F3C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F187C9-B5D4-314A-E551-3D5080425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C1E26-C768-4F18-A073-BD811FE8B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489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2E04C-F4D6-B90B-6151-8BB5807EA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80DA50-84E9-A4E6-73EF-B77BB2B19E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DF467C-AFE3-63BB-575C-ABF6C75CA7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56E515-A9E6-4485-5B34-58163A9B6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B11CF-D512-4099-AF76-EA618D57A2F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25FFFC-B394-058E-C056-00549BE2F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778960-17F8-A5F2-8D30-104571E3E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C1E26-C768-4F18-A073-BD811FE8B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62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D68F47-1EC1-2F9A-E11C-EB135D784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DC1E34-7D64-BE04-B6E2-2F55528612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80D8D3-2F10-CA7D-FB9F-82EE901B38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B11CF-D512-4099-AF76-EA618D57A2F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7FC6EE-E76F-4DA0-DD18-3F89503657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0ED71-F4DE-E277-0BD5-D2CF0B3267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C1E26-C768-4F18-A073-BD811FE8B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315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2093976" y="2824390"/>
            <a:ext cx="7870744" cy="1157070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152400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7" y="4953007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78" y="4165377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2020381" y="3043709"/>
            <a:ext cx="7944339" cy="725432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  <a:r>
              <a:rPr lang="vi-VN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năm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(tiết 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</a:t>
            </a:r>
            <a:r>
              <a:rPr lang="vi-VN" sz="4000" b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</a:t>
            </a:r>
            <a:endParaRPr lang="en-US" sz="40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643952" y="-18953"/>
            <a:ext cx="9024048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579026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E4D6D-1953-EC7E-1200-5736C079F7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C3B87E-C659-A156-BC7A-FEE282FD39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EE749B-7EFF-32D1-3215-0ADB43418E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8646"/>
            <a:ext cx="12192000" cy="508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363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2AA53-2570-EBE4-B66D-613E79128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4474381-7B8C-9439-E0E4-5457DC339A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212" y="1825625"/>
            <a:ext cx="8339576" cy="4351338"/>
          </a:xfrm>
        </p:spPr>
      </p:pic>
    </p:spTree>
    <p:extLst>
      <p:ext uri="{BB962C8B-B14F-4D97-AF65-F5344CB8AC3E}">
        <p14:creationId xmlns:p14="http://schemas.microsoft.com/office/powerpoint/2010/main" val="4271059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52306-8A60-F84C-B8DB-C82D89A86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CCBEA09-2A9A-4E20-BE55-872D017267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185" y="1825625"/>
            <a:ext cx="8297630" cy="4351338"/>
          </a:xfrm>
        </p:spPr>
      </p:pic>
    </p:spTree>
    <p:extLst>
      <p:ext uri="{BB962C8B-B14F-4D97-AF65-F5344CB8AC3E}">
        <p14:creationId xmlns:p14="http://schemas.microsoft.com/office/powerpoint/2010/main" val="392222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EA119-9F98-A46D-6F53-03CAD3DD4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078C7F-B438-66A5-6A47-4C399EFD35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504" y="1825625"/>
            <a:ext cx="8444992" cy="4351338"/>
          </a:xfrm>
        </p:spPr>
      </p:pic>
    </p:spTree>
    <p:extLst>
      <p:ext uri="{BB962C8B-B14F-4D97-AF65-F5344CB8AC3E}">
        <p14:creationId xmlns:p14="http://schemas.microsoft.com/office/powerpoint/2010/main" val="112586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EE755-1FBB-CDC3-6EC8-14563C07C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921D9A9-0FC4-41FA-0CD1-CEB3E8459D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223" y="1825625"/>
            <a:ext cx="8245553" cy="4351338"/>
          </a:xfrm>
        </p:spPr>
      </p:pic>
    </p:spTree>
    <p:extLst>
      <p:ext uri="{BB962C8B-B14F-4D97-AF65-F5344CB8AC3E}">
        <p14:creationId xmlns:p14="http://schemas.microsoft.com/office/powerpoint/2010/main" val="952986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48" y="25558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86" y="2955295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7177" y="448623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9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9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032528" y="1110590"/>
            <a:ext cx="384271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Dặn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dò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974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28</Words>
  <Application>Microsoft Office PowerPoint</Application>
  <PresentationFormat>Widescreen</PresentationFormat>
  <Paragraphs>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SingPC</dc:creator>
  <cp:lastModifiedBy>SingPC</cp:lastModifiedBy>
  <cp:revision>2</cp:revision>
  <dcterms:created xsi:type="dcterms:W3CDTF">2025-05-27T06:28:28Z</dcterms:created>
  <dcterms:modified xsi:type="dcterms:W3CDTF">2025-05-27T07:40:44Z</dcterms:modified>
</cp:coreProperties>
</file>