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56" r:id="rId3"/>
    <p:sldId id="278" r:id="rId4"/>
    <p:sldId id="279" r:id="rId5"/>
    <p:sldId id="280" r:id="rId6"/>
    <p:sldId id="281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FA7D-C5E0-4687-B79A-39EC7FD3245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A606F-D894-4B1B-A9E9-1D836102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9D1D-0C3F-683D-6A64-DFF848951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9146F-B046-7F98-FCB9-ED13F959E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08BF-AAC0-0741-5AFC-EA464F27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9166-0633-977D-5403-3BEBCE0C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0029-6BE2-DD24-0835-9037C37E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4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B3D7-3F01-3A9A-60C3-288A4049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1A7B1-4D78-F3EA-AB55-4A092055E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FFB63-1105-D9DF-199B-EC000A36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16E13-25F8-7176-0BD5-4BB816B9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6E6D8-6A83-2B7F-3350-AA3677FF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4692B0-DE58-6FE4-C5B6-F6D4ABBAE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965F9-5942-0835-A791-1E7330AB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17F09-C9A5-57F2-1993-F8AF392C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05386-739F-9635-F6A6-3354F863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2EAB9-22C8-7F27-3FC3-7DF3972B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3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B1B4-7A37-8B25-B94B-BE160174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8EAB-9B3C-FF4D-EC34-DD32B894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B716-A1F8-9731-287C-89D4C01A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49661-A06F-068E-9FEB-11091877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730D-D29F-56A4-6DF7-CBADE0AF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3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2C66-7A02-22B2-AC2C-E2426B6F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FD449-C587-1AA3-FFA5-2E90E3CC2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6F40-E847-F506-4D61-462524CC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D8E0A-FDD6-D0DF-C791-AD0119B9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E73A6-8801-63E1-7D69-43A279A6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83E22-3148-760A-4A01-5BF0DF24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584F-DECE-DB64-B620-DEA2DE49A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B0D60-5B0D-9167-3ADC-43C89710F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6D6B0-CF89-860C-3BED-30D536D0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CF510-D960-CEAF-2EC2-92106DE6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70615-E636-0414-7E07-FA4AA4DD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24D0-FDBC-68EC-376A-3083BE4B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13C10-6438-0F7E-CB46-27504FBE9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6DE33-F854-A01C-3055-73636B2BE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BB83D-CADB-17C4-8352-346B80E80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B4B6F-9499-FC2C-571D-AB9D54CBB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545D5-9061-8F0A-A2A3-7F5D555C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80B51-CAF1-3F70-E7A9-AACDEC32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FCF78-30C0-BA81-A3D0-28A87E0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528E-0DBC-3C52-EB07-FEF8B932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636A5-7B2F-9162-E1E1-5979AE0D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4EFF4-2B8B-832D-1CF4-D597DAAD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D9513-153E-2D33-B5A3-06D034DB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06361-C262-4B29-D88C-9D57C975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6FA5C-5E22-94F0-2BAB-A1146374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F7782-BD80-7CFA-AFE3-AA9E52E5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9422-2CCD-2FD3-D2AD-F48CFCC4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E22A-54D3-30B4-266F-22241C913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6A377-E6E3-9C29-0ED1-84CC3867F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59E9A-EEBC-3868-1107-2778749A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4E9BB-DEC0-AD47-B908-C56EF204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43975-13C7-50B4-479D-874E3A3B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2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6E4-0DBD-7795-CDF9-EF5AC1AB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085F5-C56B-72C7-1BC6-45FA25E0B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14BDF-DA3A-51D2-3D7D-D19BC3D4D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F6B86-15E0-3D8A-48CD-34C61DDF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BD9E4-B37C-60BF-F797-952682D3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1EC1-5C91-1FCE-5E97-464FED5E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87ADD-9665-FF63-B625-5AE2A515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889F-1146-4035-ED4B-62235295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F483-924F-A53B-34BD-A83E922F5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5484-C299-4319-950D-DBF0B8394D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C93AA-F746-E7DC-8E4E-412266004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A29F3-3976-7FE7-AD9F-DDA2B51D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D15C-D47B-47C8-8695-70017844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093976" y="2824390"/>
            <a:ext cx="7870744" cy="115707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20381" y="3043709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(tiết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vi-VN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504B-0D16-387C-61D5-F836EF323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3EEF6-66BE-1DD7-9699-21B69A204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47281-EE51-37A4-0EEF-9C32261D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1" y="70969"/>
            <a:ext cx="11584017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4D50C-648D-17A1-E5B4-E6E468540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09" y="1825625"/>
            <a:ext cx="9776382" cy="4351338"/>
          </a:xfrm>
        </p:spPr>
      </p:pic>
    </p:spTree>
    <p:extLst>
      <p:ext uri="{BB962C8B-B14F-4D97-AF65-F5344CB8AC3E}">
        <p14:creationId xmlns:p14="http://schemas.microsoft.com/office/powerpoint/2010/main" val="325274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3359-98D0-5D63-7A09-C7FC2782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F4FE7-1B50-EE64-EBC5-6A87C36DF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66" y="1825625"/>
            <a:ext cx="8379467" cy="4351338"/>
          </a:xfrm>
        </p:spPr>
      </p:pic>
    </p:spTree>
    <p:extLst>
      <p:ext uri="{BB962C8B-B14F-4D97-AF65-F5344CB8AC3E}">
        <p14:creationId xmlns:p14="http://schemas.microsoft.com/office/powerpoint/2010/main" val="13572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9F31-8920-1EA7-6417-D9D007AB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8277C-FB56-BA57-98C8-A564BCD9E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24" y="1825625"/>
            <a:ext cx="8340551" cy="4351338"/>
          </a:xfrm>
        </p:spPr>
      </p:pic>
    </p:spTree>
    <p:extLst>
      <p:ext uri="{BB962C8B-B14F-4D97-AF65-F5344CB8AC3E}">
        <p14:creationId xmlns:p14="http://schemas.microsoft.com/office/powerpoint/2010/main" val="87578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5CC8-6B6A-E092-366B-6039D1CE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E49E1-7187-6863-9180-8E939E072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34" y="1825625"/>
            <a:ext cx="8548331" cy="4351338"/>
          </a:xfrm>
        </p:spPr>
      </p:pic>
    </p:spTree>
    <p:extLst>
      <p:ext uri="{BB962C8B-B14F-4D97-AF65-F5344CB8AC3E}">
        <p14:creationId xmlns:p14="http://schemas.microsoft.com/office/powerpoint/2010/main" val="141556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2</cp:revision>
  <dcterms:created xsi:type="dcterms:W3CDTF">2025-05-27T06:27:02Z</dcterms:created>
  <dcterms:modified xsi:type="dcterms:W3CDTF">2025-05-27T07:37:14Z</dcterms:modified>
</cp:coreProperties>
</file>