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256" r:id="rId3"/>
    <p:sldId id="276" r:id="rId4"/>
    <p:sldId id="277" r:id="rId5"/>
    <p:sldId id="2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8C46-49F2-4C33-9C0B-153657AA0F5E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0211-0A2B-46FA-9F4D-6E38B6D3F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7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BB279A-D454-406E-A0DD-490F1F308CA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08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C565-E89F-F8B2-9410-75906B804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702AA7-F4A3-2595-87AD-D851D1429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BE934-0E61-B5CC-D3FA-A4A598B56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1FAC8-1018-737B-8F75-159AC4795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3584E-73DF-5BC6-551E-A7D25BF5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0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0F812-7059-582A-3A10-F2FD61005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5BFE2-94BE-37D8-1612-5C2988715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A3CCF-1702-9AC6-3A46-3B5179607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17465-B045-FC81-B1D9-3FFA0F358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3460E-53BE-6A5C-E243-B7533221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1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D7F39B-6375-0DF6-99FD-88FF74EBA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5B9F4-6B78-87AB-38D1-75C9E4648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69B53-C88E-A085-F8DB-0DFDA3065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4A0A9-3F91-AFC0-1801-D4C28D9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BE890-8D63-8165-870F-808EA3BE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97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0D28F20-4900-0903-11A9-70353157D071}"/>
              </a:ext>
            </a:extLst>
          </p:cNvPr>
          <p:cNvGrpSpPr/>
          <p:nvPr userDrawn="1"/>
        </p:nvGrpSpPr>
        <p:grpSpPr>
          <a:xfrm>
            <a:off x="0" y="5949576"/>
            <a:ext cx="12192000" cy="908427"/>
            <a:chOff x="-251460" y="5305036"/>
            <a:chExt cx="12694920" cy="457200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8F07F4C-47CF-4565-BB18-97000E818F97}"/>
                </a:ext>
              </a:extLst>
            </p:cNvPr>
            <p:cNvSpPr/>
            <p:nvPr userDrawn="1"/>
          </p:nvSpPr>
          <p:spPr>
            <a:xfrm>
              <a:off x="-251460" y="5305036"/>
              <a:ext cx="12694920" cy="30480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0465B1-8DA9-44A4-B274-2B78C71B6159}"/>
                </a:ext>
              </a:extLst>
            </p:cNvPr>
            <p:cNvSpPr/>
            <p:nvPr userDrawn="1"/>
          </p:nvSpPr>
          <p:spPr>
            <a:xfrm>
              <a:off x="-251460" y="6067035"/>
              <a:ext cx="12694920" cy="304800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D1A1DE6-B996-4C2F-8008-452B46218B2C}"/>
                </a:ext>
              </a:extLst>
            </p:cNvPr>
            <p:cNvSpPr/>
            <p:nvPr userDrawn="1"/>
          </p:nvSpPr>
          <p:spPr>
            <a:xfrm>
              <a:off x="-251460" y="6829039"/>
              <a:ext cx="12694920" cy="3048001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6142903B-1DFB-3542-4486-AACBE79360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64690" r="65687"/>
          <a:stretch/>
        </p:blipFill>
        <p:spPr>
          <a:xfrm>
            <a:off x="8869680" y="2"/>
            <a:ext cx="3322320" cy="87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6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AD97F-625A-D0AB-7783-77EDCBF4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84FF1-4AA2-52AB-5B9B-86CE936F5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BE333-B3B4-F805-7A0A-B8087429C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79551-87E9-7105-B177-A8C7BD6D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648A-E54B-21A7-1761-B7A10BC6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6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864B6-948B-2613-19F5-81F9437EB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17660-85A3-3D1D-E053-F54835A57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9B4F7-94BC-F3C8-6FDE-74E5CDFC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A6E11-BA64-3517-D570-1462AD1B6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92B61-559C-D463-2AB7-44A0BC99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3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90DE3-8AAA-5305-89EF-9DA8CA707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DF68A-EDEE-ABCB-6C45-01E2F573A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E64A3-784E-B80D-F427-CEB80F3F9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608A-026D-D721-8E18-9B86CCD9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DFCEB-B6BD-2897-2B67-E831B9161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688D1-1FBD-C557-04D2-1B47DA29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5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A99EF-F1C2-2F62-3407-9F0311F2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E5B18-8689-CDEF-82C5-477701408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805DE-688A-0AB1-7B1F-687FA8EA6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74DF0-E41F-F492-455F-305104266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38FE8E-9355-D87A-8DB4-9BC280C31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1E734-51A5-B73B-BEC0-F5F19350E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E3EE6C-0CC2-76BF-2D8B-F551064BE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F0B8F5-277F-E707-D90C-02A54075E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6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7A960-7CC9-2F80-CF12-3A5C4944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55DF23-BCBA-8719-3DB0-E633D4903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26C933-52FA-1A98-CA04-634F53F0C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079CD-FCB6-C5DA-9345-187EA397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5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A7FB6-D7C3-2AEA-FCA3-EFC1BBAA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A9BC82-A469-9E24-1405-AFF55EC1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918D6-20E3-394E-2D42-943B8502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8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E528-5160-B1F1-6C01-4FF7116D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1D405-7F5F-EBE1-3C22-EA57C6C33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38254-FCBE-4EC6-5B47-0A581E786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7131F-A3FB-678D-8A67-75DD7C64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C88F2-23F2-4DEA-E738-96426A07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C6C64-A309-4209-A0B7-D9725AC1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8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F466C-4186-7AD2-802A-21CD7129C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9CB097-A0B1-E315-791D-CA5177CC6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95F0B8-FB7A-BC22-A379-672713E59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7CF8D-6C88-D3F1-6323-BE01F7B5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E4F1-FA2E-5589-CB77-2E0AA288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467F0-61D9-A67B-2FAD-E5F6EA2B7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77B1D-05D1-15B1-24E0-911ECB40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E8039-A489-E01E-6E6D-DF335195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02223-6718-8841-7870-8A9F0CA0B1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0E09E-A279-4A54-97D6-8B27C9682B5A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81D45-B86E-9587-5300-E489E26B9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07443-19FA-093A-79DC-0AA0E973F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10636-05EF-4DDF-ACC3-34A81340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6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Nhóm 21">
            <a:extLst>
              <a:ext uri="{FF2B5EF4-FFF2-40B4-BE49-F238E27FC236}">
                <a16:creationId xmlns:a16="http://schemas.microsoft.com/office/drawing/2014/main" id="{8323581E-9856-ACB1-55AC-0DD27AA1F194}"/>
              </a:ext>
            </a:extLst>
          </p:cNvPr>
          <p:cNvGrpSpPr/>
          <p:nvPr/>
        </p:nvGrpSpPr>
        <p:grpSpPr>
          <a:xfrm>
            <a:off x="2093976" y="2824390"/>
            <a:ext cx="7870744" cy="1157070"/>
            <a:chOff x="5395119" y="3904156"/>
            <a:chExt cx="7750289" cy="1508760"/>
          </a:xfrm>
        </p:grpSpPr>
        <p:sp>
          <p:nvSpPr>
            <p:cNvPr id="10" name="Rectangle: Rounded Corners 8">
              <a:extLst>
                <a:ext uri="{FF2B5EF4-FFF2-40B4-BE49-F238E27FC236}">
                  <a16:creationId xmlns:a16="http://schemas.microsoft.com/office/drawing/2014/main" id="{E114C02D-075B-BBFE-578A-20762FBA8D2F}"/>
                </a:ext>
              </a:extLst>
            </p:cNvPr>
            <p:cNvSpPr/>
            <p:nvPr userDrawn="1"/>
          </p:nvSpPr>
          <p:spPr>
            <a:xfrm>
              <a:off x="5395119" y="3904156"/>
              <a:ext cx="7597889" cy="135636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8">
              <a:extLst>
                <a:ext uri="{FF2B5EF4-FFF2-40B4-BE49-F238E27FC236}">
                  <a16:creationId xmlns:a16="http://schemas.microsoft.com/office/drawing/2014/main" id="{54786FF4-3440-7392-6BE0-ADF2FFED118C}"/>
                </a:ext>
              </a:extLst>
            </p:cNvPr>
            <p:cNvSpPr/>
            <p:nvPr userDrawn="1"/>
          </p:nvSpPr>
          <p:spPr>
            <a:xfrm>
              <a:off x="5547519" y="4056556"/>
              <a:ext cx="7597889" cy="135636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Nhóm 10">
            <a:extLst>
              <a:ext uri="{FF2B5EF4-FFF2-40B4-BE49-F238E27FC236}">
                <a16:creationId xmlns:a16="http://schemas.microsoft.com/office/drawing/2014/main" id="{0C945CCD-B735-91CA-F486-32899F0965E0}"/>
              </a:ext>
            </a:extLst>
          </p:cNvPr>
          <p:cNvGrpSpPr/>
          <p:nvPr/>
        </p:nvGrpSpPr>
        <p:grpSpPr>
          <a:xfrm>
            <a:off x="1524000" y="-53065"/>
            <a:ext cx="9144000" cy="1966549"/>
            <a:chOff x="-198120" y="-1143000"/>
            <a:chExt cx="12694920" cy="3657600"/>
          </a:xfrm>
        </p:grpSpPr>
        <p:sp>
          <p:nvSpPr>
            <p:cNvPr id="4" name="Rectangle 12">
              <a:extLst>
                <a:ext uri="{FF2B5EF4-FFF2-40B4-BE49-F238E27FC236}">
                  <a16:creationId xmlns:a16="http://schemas.microsoft.com/office/drawing/2014/main" id="{55BFA75F-037E-B890-AB63-D3AE7DC9C41C}"/>
                </a:ext>
              </a:extLst>
            </p:cNvPr>
            <p:cNvSpPr/>
            <p:nvPr userDrawn="1"/>
          </p:nvSpPr>
          <p:spPr>
            <a:xfrm>
              <a:off x="-198120" y="-533400"/>
              <a:ext cx="1269492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3">
              <a:extLst>
                <a:ext uri="{FF2B5EF4-FFF2-40B4-BE49-F238E27FC236}">
                  <a16:creationId xmlns:a16="http://schemas.microsoft.com/office/drawing/2014/main" id="{FEE8E0A4-257F-65DD-D495-C3233E4C3A3A}"/>
                </a:ext>
              </a:extLst>
            </p:cNvPr>
            <p:cNvSpPr/>
            <p:nvPr userDrawn="1"/>
          </p:nvSpPr>
          <p:spPr>
            <a:xfrm>
              <a:off x="-198120" y="-838200"/>
              <a:ext cx="12694920" cy="30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78FAD5B2-AAAB-27C5-A33D-8C23E97CF886}"/>
                </a:ext>
              </a:extLst>
            </p:cNvPr>
            <p:cNvSpPr/>
            <p:nvPr userDrawn="1"/>
          </p:nvSpPr>
          <p:spPr>
            <a:xfrm>
              <a:off x="-198120" y="-1143000"/>
              <a:ext cx="12694920" cy="3048000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Picture 6" descr="A group of children's toys&#10;&#10;Description automatically generated with low confidence">
            <a:extLst>
              <a:ext uri="{FF2B5EF4-FFF2-40B4-BE49-F238E27FC236}">
                <a16:creationId xmlns:a16="http://schemas.microsoft.com/office/drawing/2014/main" id="{C9156996-CE34-5902-A0D8-F399CA9A4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7" y="4953007"/>
            <a:ext cx="7079809" cy="2066177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A5AD831D-3C9A-53B3-02C4-1434D0EEF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89" b="98000" l="1404" r="96348">
                        <a14:foregroundMark x1="7022" y1="45333" x2="11236" y2="41778"/>
                        <a14:foregroundMark x1="2809" y1="46444" x2="2809" y2="46444"/>
                        <a14:foregroundMark x1="22753" y1="50444" x2="25281" y2="52444"/>
                        <a14:foregroundMark x1="60955" y1="22889" x2="64045" y2="20000"/>
                        <a14:foregroundMark x1="50562" y1="15111" x2="54494" y2="9111"/>
                        <a14:foregroundMark x1="64607" y1="5111" x2="68258" y2="4667"/>
                        <a14:foregroundMark x1="62360" y1="34000" x2="68820" y2="41111"/>
                        <a14:foregroundMark x1="67416" y1="34444" x2="85955" y2="27556"/>
                        <a14:foregroundMark x1="58427" y1="38444" x2="62921" y2="35556"/>
                        <a14:foregroundMark x1="71629" y1="36444" x2="72753" y2="41778"/>
                        <a14:foregroundMark x1="78652" y1="52889" x2="80618" y2="56667"/>
                        <a14:foregroundMark x1="84831" y1="51111" x2="94101" y2="53778"/>
                        <a14:foregroundMark x1="91854" y1="51778" x2="94944" y2="51333"/>
                        <a14:foregroundMark x1="62360" y1="73778" x2="85674" y2="93333"/>
                        <a14:foregroundMark x1="25562" y1="62889" x2="28933" y2="71111"/>
                        <a14:foregroundMark x1="3652" y1="86222" x2="14045" y2="80889"/>
                        <a14:foregroundMark x1="95787" y1="69111" x2="97191" y2="80222"/>
                        <a14:foregroundMark x1="97191" y1="80222" x2="93258" y2="90889"/>
                        <a14:foregroundMark x1="93258" y1="90889" x2="90730" y2="76889"/>
                        <a14:foregroundMark x1="90730" y1="76889" x2="91854" y2="70444"/>
                        <a14:foregroundMark x1="19663" y1="91556" x2="22753" y2="87333"/>
                        <a14:foregroundMark x1="21910" y1="93111" x2="42135" y2="98000"/>
                        <a14:foregroundMark x1="42135" y1="98000" x2="57584" y2="93778"/>
                        <a14:foregroundMark x1="66292" y1="48889" x2="66573" y2="30667"/>
                        <a14:foregroundMark x1="66573" y1="30667" x2="71348" y2="18889"/>
                        <a14:foregroundMark x1="71348" y1="18889" x2="63764" y2="12222"/>
                        <a14:foregroundMark x1="54494" y1="26444" x2="48034" y2="11111"/>
                        <a14:foregroundMark x1="48034" y1="11111" x2="70225" y2="3333"/>
                        <a14:foregroundMark x1="70225" y1="3333" x2="72472" y2="17778"/>
                        <a14:foregroundMark x1="72472" y1="17778" x2="66292" y2="22667"/>
                        <a14:foregroundMark x1="1685" y1="61778" x2="24438" y2="64000"/>
                        <a14:foregroundMark x1="21067" y1="63556" x2="25281" y2="75556"/>
                        <a14:foregroundMark x1="25281" y1="75556" x2="25281" y2="75556"/>
                        <a14:foregroundMark x1="27809" y1="62000" x2="34551" y2="66667"/>
                        <a14:foregroundMark x1="5337" y1="85556" x2="10393" y2="88667"/>
                        <a14:foregroundMark x1="20506" y1="90889" x2="25281" y2="91778"/>
                        <a14:foregroundMark x1="10955" y1="88667" x2="9831" y2="88444"/>
                        <a14:foregroundMark x1="2247" y1="88000" x2="8427" y2="88667"/>
                        <a14:foregroundMark x1="3090" y1="87333" x2="3371" y2="85333"/>
                        <a14:foregroundMark x1="10112" y1="89333" x2="12360" y2="88667"/>
                        <a14:foregroundMark x1="2247" y1="86667" x2="4494" y2="85556"/>
                        <a14:foregroundMark x1="2247" y1="86222" x2="6180" y2="84889"/>
                        <a14:foregroundMark x1="79775" y1="59333" x2="92978" y2="54667"/>
                        <a14:foregroundMark x1="92978" y1="54667" x2="89607" y2="51778"/>
                        <a14:foregroundMark x1="93258" y1="54000" x2="94944" y2="50889"/>
                        <a14:foregroundMark x1="94944" y1="54667" x2="96348" y2="51778"/>
                        <a14:foregroundMark x1="95787" y1="51111" x2="95506" y2="50889"/>
                        <a14:foregroundMark x1="72191" y1="19333" x2="71910" y2="24222"/>
                        <a14:foregroundMark x1="88483" y1="28000" x2="85674" y2="24667"/>
                        <a14:foregroundMark x1="88764" y1="26000" x2="88764" y2="26000"/>
                        <a14:foregroundMark x1="88764" y1="24667" x2="88764" y2="24667"/>
                        <a14:foregroundMark x1="11517" y1="52000" x2="14607" y2="56000"/>
                        <a14:foregroundMark x1="82303" y1="24222" x2="82303" y2="24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978" y="4165377"/>
            <a:ext cx="1978563" cy="269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Hộp Văn bản 2">
            <a:extLst>
              <a:ext uri="{FF2B5EF4-FFF2-40B4-BE49-F238E27FC236}">
                <a16:creationId xmlns:a16="http://schemas.microsoft.com/office/drawing/2014/main" id="{5A8348B3-CB2D-E2EF-972D-EB623E0AF026}"/>
              </a:ext>
            </a:extLst>
          </p:cNvPr>
          <p:cNvSpPr txBox="1"/>
          <p:nvPr/>
        </p:nvSpPr>
        <p:spPr>
          <a:xfrm>
            <a:off x="2020381" y="3043709"/>
            <a:ext cx="7944339" cy="725432"/>
          </a:xfrm>
          <a:prstGeom prst="rect">
            <a:avLst/>
          </a:prstGeom>
          <a:noFill/>
        </p:spPr>
        <p:txBody>
          <a:bodyPr wrap="square" lIns="108816" tIns="54408" rIns="108816" bIns="54408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:</a:t>
            </a:r>
            <a:r>
              <a:rPr lang="vi-VN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Ôn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cuối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(tiết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1</a:t>
            </a:r>
            <a:r>
              <a:rPr lang="vi-VN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)</a:t>
            </a:r>
            <a:endParaRPr lang="en-US" sz="4000" b="1" noProof="1"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6DC882CD-F5C9-CB7F-C1D8-8794B4476DB3}"/>
              </a:ext>
            </a:extLst>
          </p:cNvPr>
          <p:cNvSpPr txBox="1"/>
          <p:nvPr/>
        </p:nvSpPr>
        <p:spPr>
          <a:xfrm>
            <a:off x="1643952" y="-18953"/>
            <a:ext cx="9024048" cy="1584641"/>
          </a:xfrm>
          <a:prstGeom prst="rect">
            <a:avLst/>
          </a:prstGeom>
          <a:noFill/>
        </p:spPr>
        <p:txBody>
          <a:bodyPr wrap="square" lIns="108816" tIns="54408" rIns="108816" bIns="54408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TRƯỜNG TIỂU HỌC ÁI MỘ A</a:t>
            </a:r>
          </a:p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Bài giảng điện tử </a:t>
            </a:r>
            <a:r>
              <a:rPr lang="en-US" altLang="en-US" sz="45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45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45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45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endParaRPr lang="en-US" altLang="en-US" sz="4500" b="1" i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790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AB7B-F83F-2C1C-B464-A6F2B174E1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16499-CD20-22C3-4BB0-C74F79074B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iáo án điện tử Ôn tập cuối năm lớp 1 | PPT Tiếng Việt lớp 1 Cánh diều">
            <a:extLst>
              <a:ext uri="{FF2B5EF4-FFF2-40B4-BE49-F238E27FC236}">
                <a16:creationId xmlns:a16="http://schemas.microsoft.com/office/drawing/2014/main" id="{59998173-559A-BFFC-102D-676F3CCDD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120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7123E-F482-7CD0-2CB3-E840897E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9DEF4-AC01-DEC7-B03D-22843E63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Giáo án điện tử Ôn tập cuối năm lớp 1 | PPT Tiếng Việt lớp 1 Cánh diều">
            <a:extLst>
              <a:ext uri="{FF2B5EF4-FFF2-40B4-BE49-F238E27FC236}">
                <a16:creationId xmlns:a16="http://schemas.microsoft.com/office/drawing/2014/main" id="{70ED9781-29BD-AD8D-A980-C9EACCBA8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65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A715F35-BB45-067A-9418-CC1C3ABFD7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1" y="0"/>
            <a:ext cx="8302752" cy="6858000"/>
          </a:xfrm>
        </p:spPr>
      </p:pic>
    </p:spTree>
    <p:extLst>
      <p:ext uri="{BB962C8B-B14F-4D97-AF65-F5344CB8AC3E}">
        <p14:creationId xmlns:p14="http://schemas.microsoft.com/office/powerpoint/2010/main" val="46461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5009" y="3478530"/>
            <a:ext cx="783431" cy="635000"/>
          </a:xfrm>
          <a:prstGeom prst="rect">
            <a:avLst/>
          </a:prstGeom>
        </p:spPr>
      </p:pic>
      <p:pic>
        <p:nvPicPr>
          <p:cNvPr id="5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48" y="255589"/>
            <a:ext cx="2552700" cy="1571625"/>
          </a:xfrm>
          <a:prstGeom prst="rect">
            <a:avLst/>
          </a:prstGeom>
        </p:spPr>
      </p:pic>
      <p:pic>
        <p:nvPicPr>
          <p:cNvPr id="6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086" y="2955295"/>
            <a:ext cx="1985963" cy="1933575"/>
          </a:xfrm>
          <a:prstGeom prst="rect">
            <a:avLst/>
          </a:prstGeom>
        </p:spPr>
      </p:pic>
      <p:pic>
        <p:nvPicPr>
          <p:cNvPr id="7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27177" y="448623"/>
            <a:ext cx="1559719" cy="1870075"/>
          </a:xfrm>
          <a:prstGeom prst="rect">
            <a:avLst/>
          </a:prstGeom>
        </p:spPr>
      </p:pic>
      <p:pic>
        <p:nvPicPr>
          <p:cNvPr id="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3675" y="3940179"/>
            <a:ext cx="7025640" cy="2684145"/>
          </a:xfrm>
          <a:prstGeom prst="rect">
            <a:avLst/>
          </a:prstGeom>
        </p:spPr>
      </p:pic>
      <p:pic>
        <p:nvPicPr>
          <p:cNvPr id="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4474" y="6208399"/>
            <a:ext cx="9182576" cy="71056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4032528" y="1110590"/>
            <a:ext cx="384271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1" i="0" u="none" strike="noStrike" kern="1200" cap="none" spc="0" normalizeH="0" baseline="0" noProof="0" dirty="0" err="1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Dặn</a:t>
            </a:r>
            <a:r>
              <a:rPr kumimoji="0" lang="en-US" altLang="zh-CN" sz="8800" b="1" i="0" u="none" strike="noStrike" kern="1200" cap="none" spc="0" normalizeH="0" baseline="0" noProof="0" dirty="0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 </a:t>
            </a:r>
            <a:r>
              <a:rPr kumimoji="0" lang="en-US" altLang="zh-CN" sz="8800" b="1" i="0" u="none" strike="noStrike" kern="1200" cap="none" spc="0" normalizeH="0" baseline="0" noProof="0" dirty="0" err="1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dò</a:t>
            </a:r>
            <a:endParaRPr kumimoji="0" lang="en-US" altLang="zh-CN" sz="8800" b="1" i="0" u="none" strike="noStrike" kern="1200" cap="none" spc="0" normalizeH="0" baseline="0" noProof="0" dirty="0">
              <a:ln>
                <a:noFill/>
              </a:ln>
              <a:solidFill>
                <a:srgbClr val="92A028"/>
              </a:solidFill>
              <a:effectLst/>
              <a:uLnTx/>
              <a:uFillTx/>
              <a:latin typeface="HP001 4 hàng" pitchFamily="34" charset="0"/>
              <a:ea typeface="宋体" panose="02010600030101010101" pitchFamily="2" charset="-122"/>
              <a:cs typeface="+mn-ea"/>
              <a:sym typeface="+mn-lt"/>
            </a:endParaRP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8800" b="1" i="0" u="none" strike="noStrike" kern="1200" cap="none" spc="0" normalizeH="0" baseline="0" noProof="0" dirty="0">
              <a:ln>
                <a:noFill/>
              </a:ln>
              <a:solidFill>
                <a:srgbClr val="92A028"/>
              </a:solidFill>
              <a:effectLst/>
              <a:uLnTx/>
              <a:uFillTx/>
              <a:latin typeface="HP001 4 hàng" pitchFamily="34" charset="0"/>
              <a:ea typeface="宋体" panose="02010600030101010101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974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</Words>
  <Application>Microsoft Office PowerPoint</Application>
  <PresentationFormat>Widescreen</PresentationFormat>
  <Paragraphs>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SingPC</dc:creator>
  <cp:lastModifiedBy>SingPC</cp:lastModifiedBy>
  <cp:revision>2</cp:revision>
  <dcterms:created xsi:type="dcterms:W3CDTF">2025-05-27T06:25:42Z</dcterms:created>
  <dcterms:modified xsi:type="dcterms:W3CDTF">2025-05-27T06:39:00Z</dcterms:modified>
</cp:coreProperties>
</file>