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369" r:id="rId3"/>
    <p:sldId id="363" r:id="rId4"/>
    <p:sldId id="378" r:id="rId5"/>
    <p:sldId id="374" r:id="rId6"/>
    <p:sldId id="381" r:id="rId7"/>
    <p:sldId id="371" r:id="rId8"/>
    <p:sldId id="380" r:id="rId9"/>
    <p:sldId id="376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6383-8FEB-47B6-85BA-09B2C1CC7A0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F1417-715C-4995-94EA-BCC7F132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0A6E-A79A-57C0-E9A1-0EBBA14B9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5FBEC-4480-F899-4D7C-9025F002C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ADC57-0781-88C7-57B6-81A62AB3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B9E56-FF87-8387-1C9D-8EE57F5F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D0C26-30C8-A094-FA4E-C24CF5AD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3189-F9D5-F0DB-14AB-78736EB5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A407C-5B95-FE0A-D89D-078C97C0C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F417-84D5-2617-14C9-C38CCF01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517F-0641-E3CB-952B-9CB5381A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28BF0-B0F1-8C61-9B75-664ACA01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28EAB-0B89-8F50-31B7-6C8882476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CAD3A-F6FE-19C0-1DF6-A5774878D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23133-46AF-F9A0-2FC3-D67C09308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227BC-F58F-018E-72D4-B872524D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684-B8CF-4E24-6BBA-BA36BC44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9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34B0-18D3-5830-1E81-AB16B0CC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291F5-07D1-0D33-A461-54BDAB6FD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99752-B9CB-9067-C3FE-85375119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2E633-EED0-AA91-E3A5-D309BB7D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F9749-85F2-1FB5-8454-4034285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B770-6C1C-D2C2-4C3F-FC2A512D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AE347-6DBF-637A-CEDE-082164772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ADCBD-14D4-DD54-C10F-E6FE3B71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837A2-D7EA-808C-833F-4B259660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EBEB6-8311-39FE-6EA4-2D20A536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8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5EFF5-D625-10A8-6761-37B7B278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2C8D6-E7AA-E4B7-113E-83FFF335A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3A096-E033-BDA4-9416-FB8A091C0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B9CC8-B968-8941-9D48-06CA0DF9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204D0-7473-4AFD-9D90-CA2A1A07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2A1DC-699F-0511-5B45-AE24B68C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E5FB-FBB7-FCA6-4273-69078CB9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9AFE4-E098-C302-8209-4C13BF5FE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02EEB-92A5-006E-C880-1F98FBE85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8936C-9882-538C-E4DF-5F1EC0EEE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B5E15-947A-16C5-A689-35CC05184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A235B7-243B-2531-4928-769EF4E8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3655-4F0A-36CA-B502-366149DA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71C3A0-683B-4624-15CF-A346A263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D094-8480-26A9-ECF9-FF1E3793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31B8B-97E3-A2C3-530D-6B410C23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66611-2F5A-4533-57AD-FE2FCAD8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558A-44D6-506E-47EF-8E4CE830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6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30A40-3F49-A22C-1B24-D8ECE021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8953F-D590-FF7C-7135-BC8F365A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41DA1-D591-335E-A61F-18DF3E65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8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DD3A-904C-FB40-D98E-1323E7B3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0F6F-2A47-A739-2E30-2178403D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C9012-8350-F1D5-EC86-485F551DD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C38FC-758A-3D55-71E8-6A73D763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6F1A0-80EE-3416-6B11-48963FFF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080B5-8E3D-6D5B-0DBF-FC4F051A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D32E-72F4-CD91-2D64-67B86B9C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8660F-D0F5-B1FE-CD05-5609CCE8B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187B3-BEAA-06F7-CDE2-F24F588AC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A23ED-7914-53A8-3D50-97CEE86F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3872B-CDF7-7F6F-1CB3-65CE33F3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761A-5091-5FEB-0042-C6401A59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4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32D04-4C33-3559-8280-426C1AB2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77566-E6E8-F62A-71DF-15022612D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0AE2-2B04-C9A0-2954-1FB090EDB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CEF6-7D90-40EC-BAFC-7950782B43E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F2247-EB1C-B33E-552C-F8F514405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5AF01-5519-D06F-9FE3-8F76C8ADF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A200-A4C3-40C5-AC92-D4BB50E4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50486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20381" y="2867776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(tiết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125" t="35555" r="17500" b="41111"/>
          <a:stretch/>
        </p:blipFill>
        <p:spPr>
          <a:xfrm>
            <a:off x="457200" y="1600200"/>
            <a:ext cx="11212286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9600" y="457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028700" y="3048000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47700" y="4572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375" t="37778" r="18125" b="43333"/>
          <a:stretch/>
        </p:blipFill>
        <p:spPr>
          <a:xfrm>
            <a:off x="457200" y="1752600"/>
            <a:ext cx="11205882" cy="190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39000" y="2686812"/>
            <a:ext cx="685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3400" y="3810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75" t="34444" r="12500" b="54445"/>
          <a:stretch/>
        </p:blipFill>
        <p:spPr>
          <a:xfrm>
            <a:off x="381000" y="1447800"/>
            <a:ext cx="1159002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1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25" t="32222" r="16875" b="7778"/>
          <a:stretch/>
        </p:blipFill>
        <p:spPr>
          <a:xfrm>
            <a:off x="381000" y="228600"/>
            <a:ext cx="1128888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066800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1600" y="2689008"/>
            <a:ext cx="1739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 con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6239" y="2692056"/>
            <a:ext cx="1507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 bố</a:t>
            </a:r>
            <a:endParaRPr lang="en-US" sz="4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04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0625" t="32222" r="16875" b="7778"/>
          <a:stretch/>
        </p:blipFill>
        <p:spPr>
          <a:xfrm>
            <a:off x="381000" y="228600"/>
            <a:ext cx="11288889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5400" y="1828800"/>
            <a:ext cx="4114800" cy="521208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4114800"/>
            <a:ext cx="5257800" cy="533400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SingPC</dc:creator>
  <cp:lastModifiedBy>SingPC</cp:lastModifiedBy>
  <cp:revision>1</cp:revision>
  <dcterms:created xsi:type="dcterms:W3CDTF">2025-05-27T05:54:49Z</dcterms:created>
  <dcterms:modified xsi:type="dcterms:W3CDTF">2025-05-27T05:55:37Z</dcterms:modified>
</cp:coreProperties>
</file>