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320" r:id="rId3"/>
    <p:sldId id="258" r:id="rId4"/>
    <p:sldId id="366" r:id="rId5"/>
    <p:sldId id="261" r:id="rId6"/>
    <p:sldId id="352" r:id="rId7"/>
    <p:sldId id="355" r:id="rId8"/>
    <p:sldId id="367" r:id="rId9"/>
    <p:sldId id="368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BC5EC-4060-4560-A78F-C9D5CADEFA4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AE43-7CD3-4C35-BA70-24C0B89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5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BBED-E76E-B05B-D6BC-264F46FB2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A6E59-D17F-809C-AC7C-0D76EED51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8201F-042F-B7C0-B7EB-D0546310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876C1-D856-A3EB-A587-21CFFBC3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829D7-E84A-F31E-1969-E3CDF2F0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D65C-DAA3-AC85-49C2-4E85DB8C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07F10-F8A8-2D66-F325-5AB4DD579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9728E-AC9C-B65C-BAD8-0EF87FAD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70DE9-D0BC-3E50-8566-0DDC2EBF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64536-742F-DCC2-B244-09AD9038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8EAF5-AF7E-C782-275B-E7DC8A562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8CEDA-2EB0-413B-B209-D2B06EAB0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FB814-F73D-5264-57CA-512850F9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8437-FA07-C878-4004-2E637119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096EB-F504-585A-3C5A-7F0213C6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6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0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7D7F-5ADA-1450-8D7D-902ADB63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FE91E-1092-162A-5956-079CF3481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A149F-5EB0-9FA1-BFAB-52E88E77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90C1-CB58-F071-E703-62510849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2BE88-7CFD-59E5-90DE-6CDBDC1D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9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8524-A46A-1569-E841-56599FC8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3BA85-D878-C7B8-1D74-5D910B1AE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24642-2655-1E81-F00D-BA9DABB3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C8400-A09D-6F05-6FFF-D70055CC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09DB2-B58F-3EB0-56FD-5BB19791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6847-4024-2639-0DF9-B2CA4685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802ED-94D5-E489-D3FD-9CC1FEE29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05B6E-D15D-EAD1-D85A-269729A02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B8749-2A19-A5AD-05A8-FC1C2641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3DBE1-B9EE-5A86-B20C-3ADC8643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B27AF-E2BE-FC4F-5DEA-3418B58A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0EBB-3AC0-ED1E-B9CE-8315E953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C3A22-4378-967E-3F91-9CCF51B9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2AC25-8F4F-B662-90FA-8E5DC4878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60A2F-548F-6B0E-4368-8FA17BBFD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B198F-C027-8EB5-0ECB-648740B2B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525DB-3CAA-A391-AE32-A3161426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4F864-2D59-1E8F-5628-911FF4D4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6744E-C7E8-B807-1B7C-8769A024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0BB9-3A00-747D-77A9-6B0A7B87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D48CF-675A-E796-F41E-A5490CB6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D08F2-D041-CDBA-0C74-AC6FABA3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6A41E-EF16-9A43-4165-68FF84FB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1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397FC-7720-8C2C-1446-E6E4B014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ACCC6-E2FA-2A32-DA48-462002F7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2330C-10A8-01A1-28AF-10003DBB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2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E9E3-A2C7-F07E-4BCE-DC5DC1CE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07DB-4160-8C6E-5BAE-82A99E383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67310-6D20-36DB-8C2C-2640E71F8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EB6A4-E045-1F00-B4F3-EC80CA11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51FF7-C953-F3F1-3332-7CBBABDD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61C14-912A-F813-A6C4-5E27DCD0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75D2-E8C6-DC9A-02EC-F5F2AD13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3168D-1CA3-2258-BFD7-583119BB9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75DE-8A40-F584-89BE-6209A9A4C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29402-7664-45B6-1619-98CC1D6F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84C10-6938-A977-95FB-194082F0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B8798-887A-ABF8-A2F8-9CFAAA80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97B41-9394-55E6-8923-246853B1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572A8-48FE-4570-5E6D-29F767DB5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B38C9-30B9-AA6C-6B2F-BFBB52667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490A-05F3-4881-BC2F-8AABF8CE8C5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B3330-A09C-43F9-92F3-7B507DDD6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252E9-29D9-E1A5-9567-184218F63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A58E-792A-4B2F-93A3-66C3214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50486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20381" y="2867776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(tiết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600">
                <a:solidFill>
                  <a:srgbClr val="FF0000"/>
                </a:solidFill>
                <a:latin typeface="UTM Avo" panose="02040603050506020204" pitchFamily="18" charset="0"/>
              </a:rPr>
              <a:t>Ve con di học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1066800"/>
            <a:ext cx="11865429" cy="4572000"/>
            <a:chOff x="152400" y="1066800"/>
            <a:chExt cx="11865429" cy="4572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7500" t="40000" r="14375" b="13334"/>
            <a:stretch/>
          </p:blipFill>
          <p:spPr>
            <a:xfrm>
              <a:off x="152400" y="1066800"/>
              <a:ext cx="11865429" cy="4572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629400" y="1066800"/>
              <a:ext cx="5257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710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0625" t="32222" r="16875" b="7778"/>
          <a:stretch/>
        </p:blipFill>
        <p:spPr>
          <a:xfrm>
            <a:off x="381000" y="228600"/>
            <a:ext cx="11288889" cy="60960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4943583" y="2971801"/>
            <a:ext cx="130481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28703" y="5181601"/>
            <a:ext cx="136709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315200" y="6291073"/>
            <a:ext cx="1447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90207" y="4648201"/>
            <a:ext cx="227699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38400" y="3505201"/>
            <a:ext cx="2571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52800" y="1752601"/>
            <a:ext cx="1657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0625" t="32222" r="16875" b="7778"/>
          <a:stretch/>
        </p:blipFill>
        <p:spPr>
          <a:xfrm>
            <a:off x="381000" y="228600"/>
            <a:ext cx="11288889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0329" y="1239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689" y="11715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9570" y="17395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7407" y="23229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72600" y="23279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8560" y="35225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34418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9137" y="40116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3732" y="39864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4107" y="39864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9437" y="4617341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197" y="51816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070534" y="5257800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29600" y="51054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753600" y="5257800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12" grpId="0"/>
      <p:bldP spid="13" grpId="0"/>
      <p:bldP spid="15" grpId="0"/>
      <p:bldP spid="23" grpId="0"/>
      <p:bldP spid="28" grpId="0"/>
      <p:bldP spid="2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625" t="32222" r="16875" b="7778"/>
          <a:stretch/>
        </p:blipFill>
        <p:spPr>
          <a:xfrm>
            <a:off x="381000" y="228600"/>
            <a:ext cx="11288889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3633" y="1328663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3633" y="35814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3633" y="470529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1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25" t="32222" r="16875" b="7778"/>
          <a:stretch/>
        </p:blipFill>
        <p:spPr>
          <a:xfrm>
            <a:off x="381000" y="228600"/>
            <a:ext cx="1128888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</Words>
  <Application>Microsoft Office PowerPoint</Application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2025-05-27T05:46:34Z</dcterms:created>
  <dcterms:modified xsi:type="dcterms:W3CDTF">2025-05-27T05:53:37Z</dcterms:modified>
</cp:coreProperties>
</file>