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369" r:id="rId3"/>
    <p:sldId id="379" r:id="rId4"/>
    <p:sldId id="394" r:id="rId5"/>
    <p:sldId id="381" r:id="rId6"/>
    <p:sldId id="392" r:id="rId7"/>
    <p:sldId id="371" r:id="rId8"/>
    <p:sldId id="373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4571F-3782-487E-AAC0-48DEED37C78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12D6B-4D51-4779-A541-661D21AEF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EB01-C1BC-850F-ADB9-C0F7F4F25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D433C-6A66-2BBE-A774-4B26F2810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FF778-1A81-EC70-CECC-B51314CB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1A84-6AE9-2D67-E577-1EABC869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A6DC1-0D48-6C24-7B35-25FAE036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8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1EC4-023E-2B8D-3064-9CC21371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68712-A111-747D-2A32-99F23E033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28BC4-A12C-8E98-1AFB-8222A8AD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7985B-756A-2C45-B761-4A3ECB5E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14319-6140-DD44-5684-89D4D788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B7665-A597-0B2B-8C76-277625FC7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E31C9-CDBA-41D4-6947-949479CA5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00D0F-5B9C-A42D-4784-24B9FA24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4CE22-D2AD-F36A-C5DE-318EF571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623C7-4F35-2CE3-3593-745A433A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FC53-39C7-FC60-FCE8-D91472FB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EA0F-4656-5682-B1BA-6D633DC34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083C-CC7F-3A90-1593-88A3ED58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B5F6-DBA6-C1CD-DA3E-BEDDBBD8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BE86-174F-2A76-D52C-570B2DB7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0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9062-EF71-75B5-2835-6EB7819F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A49CF-446C-C299-5C37-D7F77EB4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EF367-BEBC-6D24-A42B-21895981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35226-A22C-F3AD-78C7-4E71289B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BEA9A-C675-DE0F-E723-F1C594E2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0371-BA91-DCBB-607C-E5CE4587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A9D7-E8AB-EF34-16ED-DAEF2CA8F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71474-98E6-7155-104C-149E82A02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C521F-F620-98B0-E0D0-CF877CE1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9B875-9F95-0C82-2FD6-D66D1661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24947-7E9B-50E9-CDD1-7F565A38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37AC-2719-095D-9900-BD60A2D7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8B2EE-FA41-DD74-8A54-03BCBB0E1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1A531-C3B1-DE11-81C9-D9B0B363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5688B-5F6C-BEAD-3D49-B231FC053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077F2-2376-FFC5-3D60-E42F268B4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9FD5C-1D6B-FF51-B339-25B708DB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56B98-527E-FDCE-153C-1A0F0D57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E59A1-6D1F-1724-9631-E8631923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7C86-F2E1-B51A-BAF7-BFD2AEC6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13C87-AA52-C0BB-27E0-3352B490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C223A-8406-E1DA-234C-174930A4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C7836-E379-3972-AB60-35F245983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4D63D-1851-743C-AAAC-88A31200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4556F-0AF8-B06F-BA51-0B6BC928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C3E89-0FBE-FD0B-DE2E-3321E407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3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C648-B236-C90F-719B-38EDB102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0DE5-A3E8-E7F6-047B-574B0A2B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C4CD1-E237-7D31-544D-0993B78EE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34B87-DF5A-C01A-9205-E291A518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73A8F-5882-C2CD-D451-5B8B3452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AFFFF-77E9-DE52-A547-1D44223E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6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B959-888E-4463-6DF9-9542A781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B3965-DC0C-7F07-EA37-CF331B432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63D70-5BD9-0811-7D32-537C422D9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ADF4D-F428-BBE6-EE75-44D4B920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FD8B1-3384-2C84-D5BD-F49F3225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ECFBC-8ADC-1539-7F43-79D611EC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B744B-6397-750F-5883-16748C07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D55B5-3026-01CB-A8C1-901C00027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3AD8-AAB8-3727-797F-FA378D787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D098F-B674-4A82-B4D4-833B1F9E948B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187CF-D8E6-6EB9-C3EB-157BDAC7A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283CA-4104-C548-A2E8-6BEFE6588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EA27-CB44-4D57-9F5A-F5C8A90C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63879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85820" y="3042622"/>
            <a:ext cx="7944339" cy="1340985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75" t="52222" r="13750" b="41111"/>
          <a:stretch/>
        </p:blipFill>
        <p:spPr>
          <a:xfrm>
            <a:off x="304800" y="1676400"/>
            <a:ext cx="1168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49" t="51111" r="26250" b="37778"/>
          <a:stretch/>
        </p:blipFill>
        <p:spPr>
          <a:xfrm>
            <a:off x="914400" y="1524000"/>
            <a:ext cx="104241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4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5334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25" t="52222" r="25625" b="37778"/>
          <a:stretch/>
        </p:blipFill>
        <p:spPr>
          <a:xfrm>
            <a:off x="762000" y="2133600"/>
            <a:ext cx="9906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875" t="33333" r="15000" b="6667"/>
          <a:stretch/>
        </p:blipFill>
        <p:spPr>
          <a:xfrm>
            <a:off x="152400" y="381000"/>
            <a:ext cx="11529297" cy="57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6875" t="33333" r="15000" b="6667"/>
          <a:stretch/>
        </p:blipFill>
        <p:spPr>
          <a:xfrm>
            <a:off x="152400" y="381000"/>
            <a:ext cx="11529297" cy="57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Widescreen</PresentationFormat>
  <Paragraphs>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2025-05-27T05:43:47Z</dcterms:created>
  <dcterms:modified xsi:type="dcterms:W3CDTF">2025-05-27T05:45:15Z</dcterms:modified>
</cp:coreProperties>
</file>