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320" r:id="rId3"/>
    <p:sldId id="258" r:id="rId4"/>
    <p:sldId id="393" r:id="rId5"/>
    <p:sldId id="384" r:id="rId6"/>
    <p:sldId id="261" r:id="rId7"/>
    <p:sldId id="352" r:id="rId8"/>
    <p:sldId id="355" r:id="rId9"/>
    <p:sldId id="377" r:id="rId10"/>
    <p:sldId id="378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2B8DD-09F8-4AA0-9598-FAC624FE5E8E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BAAC-F0A3-41D0-93A7-9BEFAF638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CBC6-48DE-6555-99CC-3A6C8231F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80CDB-5FB8-F8F9-0A5B-157532A2C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D54B5-22B2-3229-546C-F7D9CDBE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E088-362B-4DD5-821D-D2FB7372368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7DADA-C870-047C-00E5-09F45E67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ED4F-0772-2D4B-0CCE-D597A653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15E-AFAF-4A0C-8FDA-E57D2B906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7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C6F0-4D1C-86F6-6D0D-E14B8368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51EF0-412F-0CBA-0130-44941C98E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546A-0245-EDCC-6717-65083658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E088-362B-4DD5-821D-D2FB7372368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2C588-B5C0-1917-3F7B-E0B7322A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D2C12-E3F7-229B-1CB3-73BDF0B3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15E-AFAF-4A0C-8FDA-E57D2B906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DFA14-2B33-6D21-ABFD-D1D732ABF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602B7-F086-47E7-B868-46ACF777E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A5071-E9E0-F7ED-08D8-E80E7962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E088-362B-4DD5-821D-D2FB7372368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1BC35-DC4E-FD1F-E778-64AB9912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1C04A-A7EE-1C8C-D518-349A68B0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15E-AFAF-4A0C-8FDA-E57D2B906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16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7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20D1-809E-EFD1-5BB2-55FAA9BB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36CB2-E9A5-0D8E-45CD-531F1F750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B68A8-9C68-7300-D259-B3AB42F6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E088-362B-4DD5-821D-D2FB7372368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5778A-2BE2-278E-B2A8-AF1BE8C3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B1984-E780-0A7E-1198-1FF947D0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15E-AFAF-4A0C-8FDA-E57D2B906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8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0DB6-C299-3977-33D8-2501AEA4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DBA91-C4A1-7F91-B98F-27B417A9D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B999F-C7AC-F4F8-9AF8-0E6CDC2A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E088-362B-4DD5-821D-D2FB7372368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57AF1-DC42-3069-1798-4EFA01B0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D8753-16AF-BC8D-09CF-E1034DF0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15E-AFAF-4A0C-8FDA-E57D2B906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4731-70B1-2872-7D0F-196193B0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2279D-BB3E-A20B-6A88-E3072857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3E285-0921-3F34-0BA1-F8B90827B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6DBAD-3C75-ACD7-1DDB-5231AEE7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E088-362B-4DD5-821D-D2FB7372368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236B3-2420-547D-5E39-EEB825C6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6C518-F878-7D82-E820-557C5590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15E-AFAF-4A0C-8FDA-E57D2B906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4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6E7-398D-9B1C-E606-505C6007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51649-F607-F56E-D3AD-DB62682A0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DFFF4-048C-65AA-E06E-ECD3916BD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95DD5-536C-31CB-E33F-B60E21708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0FB98-C0A6-E4DB-BCF1-258F4A9B4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5F036-B295-BA40-DB10-C84B1655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E088-362B-4DD5-821D-D2FB7372368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093AE3-6F63-34B8-91F3-53E6EEF4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5E82F-FBB9-44DB-E6FE-DFC8B6D4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15E-AFAF-4A0C-8FDA-E57D2B906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1215-E043-8022-FDD5-4BBD604D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F252A-5789-E764-149F-8C452570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E088-362B-4DD5-821D-D2FB7372368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0F4FB-A26D-670F-DBD9-99A315BC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CE5FF-3287-DDFE-2072-7C86FD38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15E-AFAF-4A0C-8FDA-E57D2B906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0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55584-B47E-6A41-2DE8-DBCDE48F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E088-362B-4DD5-821D-D2FB7372368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E38C2-966C-9153-AB43-5B344C52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70AA5-0886-F7CC-D795-30F3BEF8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15E-AFAF-4A0C-8FDA-E57D2B906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5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0F55-EE70-52F2-E546-E24D0F9B1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FA401-15BB-A3B0-11D4-CA9DE8EF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64830-5AA0-8DE0-4CDF-89124C600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F3739-8BAB-3D66-8F23-1E2AC635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E088-362B-4DD5-821D-D2FB7372368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3B751-346E-C126-C167-2E739C39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1BEF2-A667-0A02-1409-F35B6194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15E-AFAF-4A0C-8FDA-E57D2B906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9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D107-FD40-4D74-5122-24AB434A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0CBB8-F1B5-E7DD-542D-43C85F6473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1DCA5-EE95-0551-7454-59BDD7264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119D-0C4B-2E8E-8161-081B7832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E088-362B-4DD5-821D-D2FB7372368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AB5D9-07F7-CD64-219D-B6B9BA98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CA5CA-60FA-9384-D689-C0BEB5F6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D15E-AFAF-4A0C-8FDA-E57D2B906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5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DE7230-1D8C-13EA-38D9-E8FC1379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9EC0E-2195-ADC8-D5C6-D2AFF80D7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F61F5-2AC4-8447-A1E1-7FBB8B6DB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CE088-362B-4DD5-821D-D2FB73723685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8CF1B-87E3-C9E8-95C1-E7925497B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41210-7A9A-81DC-3D95-00F28F87A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6D15E-AFAF-4A0C-8FDA-E57D2B906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43952" y="2824390"/>
            <a:ext cx="8871648" cy="150486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20381" y="2867776"/>
            <a:ext cx="7944339" cy="1340985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toàn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(tiết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875" t="33333" r="15000" b="6667"/>
          <a:stretch/>
        </p:blipFill>
        <p:spPr>
          <a:xfrm>
            <a:off x="152400" y="381000"/>
            <a:ext cx="11529297" cy="57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2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231451"/>
            <a:ext cx="7410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Sử dụng đồ dùng học tập </a:t>
            </a:r>
            <a:endParaRPr lang="en-US" sz="36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an toàn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10744200" cy="59428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3428642"/>
            <a:ext cx="692125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>
                <a:ln/>
                <a:solidFill>
                  <a:srgbClr val="C00000"/>
                </a:solidFill>
                <a:effectLst/>
              </a:rPr>
              <a:t>NÓI VỀ </a:t>
            </a:r>
          </a:p>
          <a:p>
            <a:pPr algn="ctr"/>
            <a:r>
              <a:rPr lang="en-US" sz="6600" b="1">
                <a:ln/>
                <a:solidFill>
                  <a:srgbClr val="C00000"/>
                </a:solidFill>
              </a:rPr>
              <a:t>ĐỒ DÙNG HỌC TẬP</a:t>
            </a:r>
            <a:endParaRPr lang="en-US" sz="6600" b="1" cap="none" spc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541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914400"/>
            <a:ext cx="3886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750" t="28889" r="12501" b="10000"/>
          <a:stretch/>
        </p:blipFill>
        <p:spPr>
          <a:xfrm>
            <a:off x="533400" y="685800"/>
            <a:ext cx="1128037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9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875" t="33333" r="15000" b="6667"/>
          <a:stretch/>
        </p:blipFill>
        <p:spPr>
          <a:xfrm>
            <a:off x="152400" y="381000"/>
            <a:ext cx="11529297" cy="571176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3886200" y="3236881"/>
            <a:ext cx="18669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371600" y="2743201"/>
            <a:ext cx="1676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753600" y="2743202"/>
            <a:ext cx="1600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09600" y="4343401"/>
            <a:ext cx="1371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9600" y="4876800"/>
            <a:ext cx="1371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517124" y="4343402"/>
            <a:ext cx="83667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16875" t="33333" r="15000" b="6667"/>
          <a:stretch/>
        </p:blipFill>
        <p:spPr>
          <a:xfrm>
            <a:off x="152400" y="381000"/>
            <a:ext cx="11529297" cy="5711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3565" y="11231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0" y="104670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90245" y="159207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0534" y="21407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0245" y="32072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0534" y="4800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1772" y="32072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12" grpId="0"/>
      <p:bldP spid="1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875" t="33333" r="15000" b="6667"/>
          <a:stretch/>
        </p:blipFill>
        <p:spPr>
          <a:xfrm>
            <a:off x="152400" y="381000"/>
            <a:ext cx="11529297" cy="5711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2192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2257455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3528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9530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</Words>
  <Application>Microsoft Office PowerPoint</Application>
  <PresentationFormat>Widescreen</PresentationFormat>
  <Paragraphs>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1</cp:revision>
  <dcterms:created xsi:type="dcterms:W3CDTF">2025-05-27T05:40:05Z</dcterms:created>
  <dcterms:modified xsi:type="dcterms:W3CDTF">2025-05-27T05:42:19Z</dcterms:modified>
</cp:coreProperties>
</file>