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69" r:id="rId3"/>
    <p:sldId id="363" r:id="rId4"/>
    <p:sldId id="378" r:id="rId5"/>
    <p:sldId id="374" r:id="rId6"/>
    <p:sldId id="381" r:id="rId7"/>
    <p:sldId id="371" r:id="rId8"/>
    <p:sldId id="380" r:id="rId9"/>
    <p:sldId id="37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C0940-7914-4D78-9354-3E661A463F2F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4C348-4900-4B53-A361-A240CAB7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E341-AE43-578B-8826-75EDB3EAF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E7070-BB72-F230-6B81-C03ABD7A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F3E5-0FFF-342F-9224-6199E851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589E-8CBD-7ABB-1ECF-6BEDF4A0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5B1A6-EF56-F1B0-C587-D70C7DA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4E18-B0D1-5BA1-B1DD-AEA6D841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DEFDB-A1FB-3236-FB46-6BBFED604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301A-9F5F-881B-50A1-2F3D5751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6C82-6B36-900A-9DC8-3558248F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A9CA7-22D3-81FB-C70A-1DE7B524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AD2EA-C1AB-13C6-2EFA-8C2DC1FE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010C4-2C27-6016-3EF9-E2079E27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B7D10-2689-25AF-D915-31358FD5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7E71-5F41-0732-76B1-5E7A596A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E184-23DE-29F0-1689-25202D2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EB54-5C0E-00CE-FC4E-D0DB59F3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A3F9-EE37-A34B-D973-1ED4FDFF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7C08-DB0E-B3A7-8526-448E2C29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CD13-2F50-906F-5E0A-8CE056A1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254DB-E695-D6A0-6613-37EFA47A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D380-7E96-1E33-E739-154D411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CCC09-51ED-A7F5-9FC8-BEF15FD8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FA86-8900-C45F-D300-44703230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3CD3-B048-46C5-9519-0C441DCE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07CA0-B41B-297F-98C1-DF4296C1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618-6BE3-078D-C98F-7A366AEC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9B6B-D040-F20C-4CDB-66A986B8A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3A06C-A694-344E-E5A7-D717C8B6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2ADE9-6E61-0665-66C9-E8775547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6543-848A-2796-3397-C9DBEF3E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F64FD-9CEF-0B5A-68E9-EF072068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5E4-B648-5BAD-244F-BDA6AE91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49E1-2964-C8FD-5345-F48631A1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0C6F7-FFE8-AF87-5710-908633D5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3493F-38F8-CC7A-8B8A-6BA7A6F53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FCDED-9FED-396B-1CD3-CC65AFD98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B7A95-FE39-4BDF-BCEA-7B970FD4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E95ED-6FD2-E137-D090-71E77DA3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AE6F2-DB38-382A-1EC8-148D28DA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85B1-6FDC-AAD8-0EC3-1AFF00C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4560A-2915-573A-AB90-3CFEEFF4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4D968-386B-B1DA-42C8-F5DD1379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2859E-DC8C-507B-EBB5-969884D6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43208-7E42-57A1-CF79-79011958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2E2D4-1428-3D17-742A-36E18B33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6646-FD21-8E60-0918-B2F8C9E2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9EFC-9A83-67DB-730C-969DA2F3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8BDE-C3AA-5D8C-5852-B5675FCE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304E4-2770-7A8A-6B03-E9523886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3D66-2336-3AF3-9835-9E4BD146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326B2-3E6C-2985-0448-580D7512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BA84A-FC56-85A1-984C-5227B052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0E26-61C6-7F7A-CC05-F45D68A8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80806-EFEA-FD9B-B98B-A92C15350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E33F3-9630-507F-0CDC-A4F9D1DF3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D908-3360-8AA4-192F-744525DB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8E007-581C-1030-2946-7C4301DF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525DB-C9D3-19CC-E5C8-5A133CC6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0BCD7-2060-BAF8-D757-9BBBA541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BC785-6D79-07DD-CC62-4C2A78F5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0F8BB-3ABC-E02D-062B-4AC3A14E0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4FB6-3A4F-427B-8993-0F9F22631CA1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863A-81FA-F43F-4570-8FF0F6B85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96F69-2885-F40D-275E-DC5AFB884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6C66-D5EA-44F2-BADA-FEBAE3E6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20152" y="2769452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8978" y="3003476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 nhà ấm áp (tiết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375" t="36666" r="22500" b="43334"/>
          <a:stretch/>
        </p:blipFill>
        <p:spPr>
          <a:xfrm>
            <a:off x="457200" y="1828800"/>
            <a:ext cx="11116733" cy="198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67600" y="28956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77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25" t="33333" r="31250" b="10000"/>
          <a:stretch/>
        </p:blipFill>
        <p:spPr>
          <a:xfrm>
            <a:off x="1981200" y="-112426"/>
            <a:ext cx="7924800" cy="66256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1200" y="3429000"/>
            <a:ext cx="3962400" cy="3276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3429000"/>
            <a:ext cx="3962400" cy="3276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50" t="37778" r="20000" b="41111"/>
          <a:stretch/>
        </p:blipFill>
        <p:spPr>
          <a:xfrm>
            <a:off x="457200" y="1981200"/>
            <a:ext cx="11044989" cy="2057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29000" y="27432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43400" y="2286000"/>
            <a:ext cx="7547610" cy="3429000"/>
            <a:chOff x="609600" y="914400"/>
            <a:chExt cx="11281410" cy="4800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2500" t="45556" r="18750" b="10000"/>
            <a:stretch/>
          </p:blipFill>
          <p:spPr>
            <a:xfrm>
              <a:off x="609600" y="914400"/>
              <a:ext cx="11281410" cy="480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495800" y="914400"/>
              <a:ext cx="7315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2509156"/>
            <a:ext cx="2036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Thỏ con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1901279"/>
            <a:ext cx="1939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Thỏ mẹ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4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4900" y="1493146"/>
            <a:ext cx="63627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038600"/>
            <a:ext cx="6705600" cy="43281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77500" y="1031755"/>
            <a:ext cx="5715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6012744"/>
            <a:ext cx="5562600" cy="43281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2025-05-27T03:55:58Z</dcterms:created>
  <dcterms:modified xsi:type="dcterms:W3CDTF">2025-05-27T03:56:48Z</dcterms:modified>
</cp:coreProperties>
</file>