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8" r:id="rId3"/>
    <p:sldId id="366" r:id="rId4"/>
    <p:sldId id="261" r:id="rId5"/>
    <p:sldId id="352" r:id="rId6"/>
    <p:sldId id="355" r:id="rId7"/>
    <p:sldId id="367" r:id="rId8"/>
    <p:sldId id="368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61392-9707-47B7-BB62-8278C007980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ACAB-88C5-4BAF-82E2-94C7EA8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C7FF-7A36-63C4-0502-86E58CCD6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21A9F-97A2-E219-4133-F0F908276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8BA92-1557-CA6F-950A-41DE3200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6DC9-8AA7-A471-603F-5CB3D09C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62B31-2D39-F077-A84F-973168A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5923-211E-CE17-EEFF-5CD5FE51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0C694-3939-1320-B735-0C9D6A40B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2DF1B-752B-CED8-9FAB-EC7A19C0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9C9F7-E1E1-BBB5-4FE9-53E2136E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B0B1-0436-8364-8F36-3CD3E868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14366-3358-E40C-3E1B-07C525553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49921-9424-3240-325C-A206375F2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BDE77-20F3-22DF-819D-970C0BFA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CDAF-DAA5-1614-8C1D-89FC0B95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2469F-8711-58F8-5F77-1DB514B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4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0532-9A1D-E338-0957-6717B1F1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8476-9222-0F87-C3E9-5581359C5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4E3DE-B188-FAFF-4DE5-18C64651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6496-B81C-79CD-27F1-2216B384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F3132-0D1E-82C0-FBA4-911E16ED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4A46-D51E-6007-CD81-34305FD9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A22ED-D396-A926-5FDC-90BDD77FD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6D1-8C6B-5C38-074A-7824CEC7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18289-5717-C3C7-29EE-14F7744F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71D99-34E4-7A8D-3026-0FCE9E9D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2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1295-8B74-DE8E-1D88-17F11CB9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3B6A-BCAE-345A-3FCC-57246E35C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0D083-C260-EB92-828E-92DD798BF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03D97-F549-69DD-3EC0-94B016C2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9978B-2620-FBBD-6A9F-4BFAD2B1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30A8-7FB0-804F-4017-2B70E8CB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0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BE15-FA4B-5B2B-F569-26BF7309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F3773-20CF-FFC5-D4DC-6D43BE65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23E03-8C70-23B0-249B-889BA21AD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38BEA-7A4F-A640-DB40-0E6387A18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2E751-84A4-13D5-D43F-594D35220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EEFF3-12F2-B732-CB37-E2D2E1B7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65BB3-3041-5716-846B-CCA65E17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4F731-F208-4C59-7F1E-D4C8A4AE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481C-91A5-7485-67BE-F1B59D2E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57C6E-E52A-0E50-2CCE-312AFE20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2A5B7-FDEF-D1CA-E4C2-231CE7DA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435F1-F286-C277-28D9-E408E544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DD0F1-D391-4802-7F19-116A812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E41D6-C5B9-0759-E449-F4976C0E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59602-11BC-93E7-81F9-554E2F9D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9562-40E0-FC42-E5B3-296195D6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537E-9317-84B3-ACB6-49256A74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254C4-5C95-8C44-B73E-C69BFF1A9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62EE6-0696-DC53-8FE1-7B33935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B932A-BE4C-781D-2193-FEB9D8A2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4A750-D461-BCF7-C938-F7A795D8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C3E2-F683-4E35-0FD4-BF1BAA3C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552AE-F7A1-CC36-FC75-1F11E9B6B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01757-29E7-5571-9008-8281747A8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62D0A-ACDF-AA40-EFBB-0EC0731E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865B3-9DD5-3550-0FFE-590822A4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6E1B3-F0B8-AEAA-54A5-A4D419DB5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51F56-E25F-A7FC-0975-E16C110B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E5B6C-A196-9E57-66A8-4F11CBBE2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41B5-3D49-373F-F2AF-F965DC6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EC24-6C1C-4DEF-AAE9-B40B0EAD9890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4256-7B50-102D-2987-52482606A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03C02-F675-C355-638E-4972ABCE5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70C4-C503-41BF-990A-7B7C49B6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85820" y="3042622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Ngôi nhà ấm áp (tiết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914400"/>
            <a:ext cx="11281410" cy="4800600"/>
            <a:chOff x="609600" y="914400"/>
            <a:chExt cx="11281410" cy="4800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2500" t="45556" r="18750" b="10000"/>
            <a:stretch/>
          </p:blipFill>
          <p:spPr>
            <a:xfrm>
              <a:off x="609600" y="914400"/>
              <a:ext cx="11281410" cy="4800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495800" y="914400"/>
              <a:ext cx="7315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710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00" t="30001" r="24375" b="7777"/>
          <a:stretch/>
        </p:blipFill>
        <p:spPr>
          <a:xfrm>
            <a:off x="1029135" y="76199"/>
            <a:ext cx="10096065" cy="635031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2677184" y="3962401"/>
            <a:ext cx="1132816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10367" y="1993395"/>
            <a:ext cx="146663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8000" y="4953001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43400" y="6477001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00600" y="4495800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915400" y="1524001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264664" y="1981201"/>
            <a:ext cx="124053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267200" y="3505200"/>
            <a:ext cx="28194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Lời nói nhỏ nhẹ, đáng yêu</a:t>
            </a:r>
          </a:p>
        </p:txBody>
      </p: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2500" t="30001" r="24375" b="7777"/>
          <a:stretch/>
        </p:blipFill>
        <p:spPr>
          <a:xfrm>
            <a:off x="1029135" y="76199"/>
            <a:ext cx="10096065" cy="6350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570" y="9094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838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87000" y="838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137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2424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29461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0" y="29022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4247" y="39130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8237" y="4400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689" y="44004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1074" y="5454707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5267" y="592623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452328" y="3060854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079934" y="3532096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867400" y="2521238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12" grpId="0"/>
      <p:bldP spid="13" grpId="0"/>
      <p:bldP spid="15" grpId="0"/>
      <p:bldP spid="23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00" t="30001" r="24375" b="7777"/>
          <a:stretch/>
        </p:blipFill>
        <p:spPr>
          <a:xfrm>
            <a:off x="1029135" y="76199"/>
            <a:ext cx="10096065" cy="6350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5083" y="10668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5875" y="2543145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45720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1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00" t="30001" r="24375" b="7777"/>
          <a:stretch/>
        </p:blipFill>
        <p:spPr>
          <a:xfrm>
            <a:off x="1029135" y="76199"/>
            <a:ext cx="10096065" cy="63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Widescreen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2025-05-27T03:51:25Z</dcterms:created>
  <dcterms:modified xsi:type="dcterms:W3CDTF">2025-05-27T03:53:09Z</dcterms:modified>
</cp:coreProperties>
</file>