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369" r:id="rId3"/>
    <p:sldId id="379" r:id="rId4"/>
    <p:sldId id="394" r:id="rId5"/>
    <p:sldId id="381" r:id="rId6"/>
    <p:sldId id="392" r:id="rId7"/>
    <p:sldId id="371" r:id="rId8"/>
    <p:sldId id="396" r:id="rId9"/>
    <p:sldId id="373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B4269-9F7E-4F29-BE1C-43DE2C99159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D922D-867E-4847-B8D1-60DD106E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0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47DD-685A-2C38-DF30-66022603B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1B31A-0496-E01C-9E0F-37B3566B8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0871F-97A5-50E6-27B8-494092B7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6CE-D178-4416-9E15-CE15E8FD679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958EF-1113-DEEE-C07E-CDB0F9A4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E5B42-C421-1B56-A301-6E4CAF13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0395-1FD5-40AC-BEEF-0412A53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8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F67D9-D45D-9823-3351-66EF1B3C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11998-FEE0-B2CE-97DC-E417E7B17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B0741-72B9-CEF2-E151-8C4FF95B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6CE-D178-4416-9E15-CE15E8FD679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C2E59-9535-4322-84BA-183C4FA4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E819B-3FA2-4348-AEF9-453B86CE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0395-1FD5-40AC-BEEF-0412A53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1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BF8C3-E595-DD4E-0197-CA3D6FD15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DC4C6-D029-97A3-44A6-AF10C944E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23319-8939-F1ED-367E-8C22B8B62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6CE-D178-4416-9E15-CE15E8FD679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4679A-5473-CFBE-F94D-E6F472A3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831DB-21E7-4F8F-77E3-9A09A43E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0395-1FD5-40AC-BEEF-0412A53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8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257C-5955-7AD8-11F0-89D3FFD6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99A38-C46E-CADC-E599-D82C30000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E2BCA-D420-B8CA-4020-E1B70AA8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6CE-D178-4416-9E15-CE15E8FD679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1469-6D83-2EEF-535C-D5C8FFC9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55E59-0617-7490-AE17-B4BF800D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0395-1FD5-40AC-BEEF-0412A53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3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A766-274B-02D3-2CDC-C3A4B54E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BFA03-4020-AB5E-DF1D-0102D9441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A13D-1485-AD8A-3BFF-5C365E91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6CE-D178-4416-9E15-CE15E8FD679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DD988-50E8-DC8B-371A-5B338CEC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ABEEB-3757-20F1-DEF2-6C6C95E0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0395-1FD5-40AC-BEEF-0412A53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209F-2560-E8F9-AB98-4A48B4BF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95DD-80DD-6FA3-7699-A8BA08DB2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40B93-8D15-6C46-E39B-892592730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C2952-E298-32DD-5E07-8C52F034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6CE-D178-4416-9E15-CE15E8FD679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4B5C3-FD53-913C-D833-FBEC0A3AB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52C3C-F826-6C09-1F9E-69228C92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0395-1FD5-40AC-BEEF-0412A53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9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A4E6-D1E6-F0CD-8F2D-DC03C898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A95DA-8F34-6373-7CA0-C7BF78BEB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3B4E3-F5E3-987F-82CB-83910FF76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9AD82-78B6-FE60-E170-19552161D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F1476-7390-183D-D230-500FD59F1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A7BCD-C9AE-DAEF-AE19-1393F9A8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6CE-D178-4416-9E15-CE15E8FD679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409B4-4FC9-D3DC-B0EA-BFBAD823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9B851-455C-A1BD-0357-C9C5E92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0395-1FD5-40AC-BEEF-0412A53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9A62-BC6C-0E19-B6F0-DF82972B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18033-2C6E-2E89-AAEF-481F31E8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6CE-D178-4416-9E15-CE15E8FD679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46D41-3379-F063-AEA9-138C46C1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9378F-5124-F83E-DC4A-112E950D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0395-1FD5-40AC-BEEF-0412A53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C821E-9F22-CB70-4326-DB6C3807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6CE-D178-4416-9E15-CE15E8FD679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1102C-51F0-307B-9F1D-4C281397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4CFC4-AF7B-B002-E08B-993F1A0C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0395-1FD5-40AC-BEEF-0412A53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6A40-3AF9-2AF5-27DD-FA8D371E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9C214-6FB7-17D2-EAF2-F70632F84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7C324-6754-3AE9-2B9C-356EB36D3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5264E-5C31-2AB6-66E0-02A452D3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6CE-D178-4416-9E15-CE15E8FD679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86C9C-F670-3BBA-FE3A-7BD624D1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E0C5-C13E-A251-EE19-BC5F32DA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0395-1FD5-40AC-BEEF-0412A53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3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BCE5-8177-254A-F583-D5FB72DC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FB8027-FCDE-D413-C467-82B9C6E70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C3238-ED87-3C4B-BBA1-03ED93F73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70B4A-F389-8D71-3503-D9E94389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6CE-D178-4416-9E15-CE15E8FD679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B46E1-B26F-457F-F43B-DDB05F94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18F66-15A0-2BEE-4634-5A34AEC4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0395-1FD5-40AC-BEEF-0412A53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8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BAC4F-7DBC-A3C9-670F-D1F0DE7F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98A30-D225-BE7E-B079-0E8EC8A99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4883-14E7-D692-75E9-1B1C55711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6E6CE-D178-4416-9E15-CE15E8FD679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2FF96-435A-20BE-542F-D12D81B39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0F376-57F6-10A0-7683-8CB213100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0395-1FD5-40AC-BEEF-0412A533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0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43952" y="2824390"/>
            <a:ext cx="887164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954943" y="3003476"/>
            <a:ext cx="8386207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nhà mình là nhất (tiết 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3810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250" t="35555" r="18750" b="53333"/>
          <a:stretch/>
        </p:blipFill>
        <p:spPr>
          <a:xfrm>
            <a:off x="1323975" y="1981200"/>
            <a:ext cx="877824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9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3810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125" t="36666" r="17500" b="37778"/>
          <a:stretch/>
        </p:blipFill>
        <p:spPr>
          <a:xfrm>
            <a:off x="685800" y="2057400"/>
            <a:ext cx="10578548" cy="2362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048000" y="3505200"/>
            <a:ext cx="685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5334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250" t="37778" r="20625" b="35556"/>
          <a:stretch/>
        </p:blipFill>
        <p:spPr>
          <a:xfrm>
            <a:off x="504825" y="1905000"/>
            <a:ext cx="11544300" cy="2743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76600" y="3124200"/>
            <a:ext cx="685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2040" y="-72780"/>
            <a:ext cx="9410700" cy="6442329"/>
            <a:chOff x="1082040" y="-72780"/>
            <a:chExt cx="9410700" cy="64423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5625" t="31111" r="31875" b="7778"/>
            <a:stretch/>
          </p:blipFill>
          <p:spPr>
            <a:xfrm>
              <a:off x="1082040" y="606924"/>
              <a:ext cx="9410700" cy="57626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5000" t="30000" r="37500" b="60000"/>
            <a:stretch/>
          </p:blipFill>
          <p:spPr>
            <a:xfrm>
              <a:off x="2002536" y="-72780"/>
              <a:ext cx="57912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28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0000" t="41112" r="26875" b="7777"/>
          <a:stretch/>
        </p:blipFill>
        <p:spPr>
          <a:xfrm>
            <a:off x="4343400" y="2209800"/>
            <a:ext cx="7040217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51054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066800"/>
            <a:ext cx="451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dẫn chuyện</a:t>
            </a:r>
          </a:p>
        </p:txBody>
      </p:sp>
      <p:sp>
        <p:nvSpPr>
          <p:cNvPr id="9" name="Rectangle 8"/>
          <p:cNvSpPr/>
          <p:nvPr/>
        </p:nvSpPr>
        <p:spPr>
          <a:xfrm>
            <a:off x="7729458" y="2219325"/>
            <a:ext cx="12939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Nam</a:t>
            </a:r>
            <a:endParaRPr lang="en-US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2531" y="1984920"/>
            <a:ext cx="8034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Bố</a:t>
            </a:r>
            <a:endParaRPr lang="en-US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7641" y="2341065"/>
            <a:ext cx="9621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endParaRPr lang="en-US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74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2040" y="-72780"/>
            <a:ext cx="9410700" cy="6442329"/>
            <a:chOff x="1082040" y="-72780"/>
            <a:chExt cx="9410700" cy="64423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5625" t="31111" r="31875" b="7778"/>
            <a:stretch/>
          </p:blipFill>
          <p:spPr>
            <a:xfrm>
              <a:off x="1082040" y="606924"/>
              <a:ext cx="9410700" cy="57626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5000" t="30000" r="37500" b="60000"/>
            <a:stretch/>
          </p:blipFill>
          <p:spPr>
            <a:xfrm>
              <a:off x="2002536" y="-72780"/>
              <a:ext cx="5791200" cy="6858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716786" y="3505200"/>
            <a:ext cx="7579614" cy="339652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45361" y="4953000"/>
            <a:ext cx="5569839" cy="332508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61351" y="685800"/>
            <a:ext cx="2373249" cy="372990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1039739"/>
            <a:ext cx="4572000" cy="331861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16786" y="2810619"/>
            <a:ext cx="5065014" cy="389781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16786" y="4232610"/>
            <a:ext cx="3312414" cy="389781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76350" y="5646811"/>
            <a:ext cx="8858250" cy="830190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45360" y="2116038"/>
            <a:ext cx="7093839" cy="389781"/>
          </a:xfrm>
          <a:prstGeom prst="rect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Widescreen</PresentationFormat>
  <Paragraphs>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1</cp:revision>
  <dcterms:created xsi:type="dcterms:W3CDTF">2025-05-27T03:47:01Z</dcterms:created>
  <dcterms:modified xsi:type="dcterms:W3CDTF">2025-05-27T03:48:43Z</dcterms:modified>
</cp:coreProperties>
</file>