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320" r:id="rId3"/>
    <p:sldId id="258" r:id="rId4"/>
    <p:sldId id="393" r:id="rId5"/>
    <p:sldId id="384" r:id="rId6"/>
    <p:sldId id="261" r:id="rId7"/>
    <p:sldId id="352" r:id="rId8"/>
    <p:sldId id="355" r:id="rId9"/>
    <p:sldId id="377" r:id="rId10"/>
    <p:sldId id="378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C99F-C895-4EF5-A180-28CCF14119B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1170-37FC-49A0-A973-1D9CAB5A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E79F-E5B6-3127-C921-C918A810F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B9A8A-FB08-0378-18B2-762167D7F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1148E-688D-3F0E-9F63-1442E751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7F7D-4D2D-E308-1DE3-247EE664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96651-F8C4-4C83-50CA-11D0E713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65BD-6A72-12A6-9DB8-461F0379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ECB18-A8BD-300A-6066-11866344D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2F90-821E-8BD1-9472-4980EBEA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8B755-B72E-3787-6CDE-F04FA435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BF0F-A96A-608A-191F-8CE5E6AB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D3819-E73C-19C7-E61A-ABE070A27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C7F8F-1562-3FD8-FFF3-0BF5E700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1501-6431-FFE1-C4DC-CC20F310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7CEB-41D0-814D-8D23-AB057465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536A-AB0A-4A78-E94F-A0A0D50F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765B-E65D-5F5E-9400-9BEB3730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405C-FB6D-2AEF-68E2-C9DA81A2F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687B7-8201-18A5-6A25-08C4F65B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D6FA-C732-76EC-2D52-BB4F372D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8110-4FB0-B18D-062C-AAE9B69D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FD45-0A9C-8C2E-1D94-F2C1157C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9AFEA-907F-1176-B852-6AD19277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2816-EEEB-6B5E-3A97-68D29E1D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DC3A-8BAA-2592-B7BE-35FD037B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BB9E-F75C-5290-2C7B-87EBFA0C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D6D1-066A-4C47-62A6-D2184B17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A1C8-9F6C-C278-0851-71875776E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A7CC5-1791-2B6F-6F6B-BCB3D6A55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C689E-F81A-328D-5A1D-62656978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7515-9D4F-BB05-AFB5-974316EF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C55B2-58CE-E30E-8C43-DC85694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363F-3814-F95A-C83D-5BA63DF4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04B5-8B74-0058-55DC-A0A006F4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4FBB-4FD3-8AF5-FBAB-76CC45F5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EE685-BB66-86AA-436C-664BE6190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A0653-6970-E310-BE5B-AB7B047DF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29F03-B3B3-816C-2C7E-DB65AC6A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98B6A-6B07-05D1-5F98-FF81CA65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E87C-F7B9-1A0B-242B-17F0A639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5ED2-F527-541B-0C0F-57785B26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02BD7-E6DA-2B99-33E7-11078CD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8A3FF-38C4-F685-C7C5-5C7040CA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E092D-FFB1-B403-E528-06573401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07D99-99CB-BBAA-493F-9336AEFF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5C79B-0C58-604C-4C61-38D7BCCC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34B5E-9AA2-DDB3-7426-44110BA3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C2A-6369-1249-E9B4-E17838BE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3187-0B99-995A-2D18-066ADBBA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0BB07-58B7-6070-EC64-EA8518BBF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09E48-20BD-6320-2BCE-E649D34B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5822-032B-1F80-C090-11933969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E8127-813A-D146-4F4F-511712A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A3AB-96DA-A8D9-F1E8-18972377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30B37-D21E-DFB8-C9DA-60A306E27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7A1AC-883B-F448-1EE4-6D830B661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626AB-B29E-6547-DFE8-85776E87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D1D80-DA5F-01DB-DE86-5F5FCC6D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C7358-F18D-61FE-041C-9C5BEA13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55F01-7F64-D97E-DEF4-875445F1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CC9D-F0FC-0133-4C94-5B0C1AF47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6CC8-6D3A-0773-4468-03B270EEC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EDC8-742D-4D7D-B81B-A809945E40B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DF6C-7532-C377-1A0D-B268E175E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2FBC0-B607-2B6D-7297-A0C0F9AA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F976-73A0-4D5B-A964-E29474E7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846222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nhà mình là nhất (tiết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Em nhà mình là nhất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10744200" cy="5942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6208" y="3886200"/>
            <a:ext cx="76177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>
                <a:ln/>
                <a:solidFill>
                  <a:srgbClr val="C00000"/>
                </a:solidFill>
                <a:effectLst/>
              </a:rPr>
              <a:t>NÓI VỀ ANH, CHỊ, EM</a:t>
            </a:r>
          </a:p>
        </p:txBody>
      </p:sp>
    </p:spTree>
    <p:extLst>
      <p:ext uri="{BB962C8B-B14F-4D97-AF65-F5344CB8AC3E}">
        <p14:creationId xmlns:p14="http://schemas.microsoft.com/office/powerpoint/2010/main" val="37754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00" t="41112" r="26875" b="7777"/>
          <a:stretch/>
        </p:blipFill>
        <p:spPr>
          <a:xfrm>
            <a:off x="533400" y="762000"/>
            <a:ext cx="10982739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1865" y="1066800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V="1">
            <a:off x="2590800" y="2819401"/>
            <a:ext cx="16002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91500" y="1752600"/>
            <a:ext cx="186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24600" y="10668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91400" y="2441638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98036" y="4267201"/>
            <a:ext cx="1997964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90800" y="5638800"/>
            <a:ext cx="1507236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200" y="2492688"/>
            <a:ext cx="4267200" cy="377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Điệu bộ tỏ ra giận dỗi, vung vẩy tay chân.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06490" y="3889438"/>
            <a:ext cx="1718310" cy="3777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Kêu to lên.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37863" y="5337239"/>
            <a:ext cx="3229738" cy="3777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Tỏ ý chắc chắn,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59704" y="6069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229" y="5023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5990" y="444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779" y="1286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899" y="16586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869" y="1984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834" y="19785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6739" y="11919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1535" y="23468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5202" y="268009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6113" y="30979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9432" y="340843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9568" y="3819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4487" y="41044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9568" y="451533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7086" y="48315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0581" y="5256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7086" y="55112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38582" y="54535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44000" y="54390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28" grpId="0"/>
      <p:bldP spid="23" grpId="0"/>
      <p:bldP spid="26" grpId="0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2040" y="-72780"/>
            <a:ext cx="9410700" cy="6442329"/>
            <a:chOff x="1082040" y="-72780"/>
            <a:chExt cx="9410700" cy="64423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5625" t="31111" r="31875" b="7778"/>
            <a:stretch/>
          </p:blipFill>
          <p:spPr>
            <a:xfrm>
              <a:off x="1082040" y="606924"/>
              <a:ext cx="9410700" cy="57626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5000" t="30000" r="37500" b="60000"/>
            <a:stretch/>
          </p:blipFill>
          <p:spPr>
            <a:xfrm>
              <a:off x="2002536" y="-72780"/>
              <a:ext cx="5791200" cy="6858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86567" y="606924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6567" y="2438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6567" y="4572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2</cp:revision>
  <dcterms:created xsi:type="dcterms:W3CDTF">2025-05-27T03:42:05Z</dcterms:created>
  <dcterms:modified xsi:type="dcterms:W3CDTF">2025-05-27T03:49:58Z</dcterms:modified>
</cp:coreProperties>
</file>