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9"/>
  </p:notesMasterIdLst>
  <p:sldIdLst>
    <p:sldId id="275" r:id="rId5"/>
    <p:sldId id="257" r:id="rId6"/>
    <p:sldId id="258" r:id="rId7"/>
    <p:sldId id="266" r:id="rId8"/>
    <p:sldId id="267" r:id="rId9"/>
    <p:sldId id="265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49B8-B55A-46CB-8AF7-28EAFA69B96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5D9D-3EDB-4801-BAB7-86A10AC2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0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180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653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6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50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060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2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75508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95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1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34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0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949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01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39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8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261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307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918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05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426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59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08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77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92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9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10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107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8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564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48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52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28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bài:Tô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P, Q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22385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29" y="410210"/>
            <a:ext cx="4359989" cy="7531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005393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tươi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768967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tươi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122385" y="2278028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122385" y="3014820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9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3429000"/>
            <a:ext cx="6604000" cy="86177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xét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viết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377587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4168044" y="3822155"/>
            <a:ext cx="3389069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Dặn</a:t>
            </a:r>
            <a:r>
              <a:rPr kumimoji="0" lang="en-US" sz="6665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dò</a:t>
            </a:r>
            <a:endParaRPr kumimoji="0" sz="666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6668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-463607"/>
            <a:ext cx="11125200" cy="6839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40795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tập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viết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13" y="4010761"/>
            <a:ext cx="547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Tô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M, N</a:t>
            </a:r>
          </a:p>
        </p:txBody>
      </p:sp>
    </p:spTree>
    <p:extLst>
      <p:ext uri="{BB962C8B-B14F-4D97-AF65-F5344CB8AC3E}">
        <p14:creationId xmlns:p14="http://schemas.microsoft.com/office/powerpoint/2010/main" val="2386576506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686640" y="326517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KHỞI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ĐỘNG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1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66" y="990505"/>
            <a:ext cx="2882393" cy="44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15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241280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KHÁM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PHÁ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VÀ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LUYỆN TẬP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31384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4887"/>
            <a:ext cx="117348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95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235" t="13884" r="28926" b="44507"/>
          <a:stretch/>
        </p:blipFill>
        <p:spPr>
          <a:xfrm>
            <a:off x="2281286" y="1272618"/>
            <a:ext cx="7147985" cy="42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2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8589" y="410210"/>
            <a:ext cx="5312096" cy="1305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UTM Avo" panose="02040603050506020204" charset="0"/>
              </a:rPr>
              <a:t>M, 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131812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9892005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104</Words>
  <Application>Microsoft Office PowerPoint</Application>
  <PresentationFormat>Widescreen</PresentationFormat>
  <Paragraphs>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4H</vt:lpstr>
      <vt:lpstr>Times New Roman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2021-01-19T04:40:33Z</dcterms:created>
  <dcterms:modified xsi:type="dcterms:W3CDTF">2025-05-26T06:19:06Z</dcterms:modified>
</cp:coreProperties>
</file>