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275" r:id="rId3"/>
    <p:sldId id="270" r:id="rId4"/>
    <p:sldId id="272" r:id="rId5"/>
    <p:sldId id="268" r:id="rId6"/>
    <p:sldId id="271" r:id="rId7"/>
    <p:sldId id="280" r:id="rId8"/>
    <p:sldId id="281" r:id="rId9"/>
    <p:sldId id="264" r:id="rId10"/>
    <p:sldId id="282" r:id="rId11"/>
    <p:sldId id="283" r:id="rId12"/>
    <p:sldId id="284" r:id="rId13"/>
    <p:sldId id="285" r:id="rId14"/>
    <p:sldId id="286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1B8D0-C3B9-487F-871A-BAEE08CA0BFD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171D4-598E-49CA-9169-A1C9A9C6E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70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85583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7449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31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6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9540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67721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7195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125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0460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3498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6324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52530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524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等线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68872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9045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43211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1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4594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0663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02170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4986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980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5308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3758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935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1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962C8B-B14F-4D97-AF65-F5344CB8AC3E}" type="datetimeFigureOut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5/26/2025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x-none" sz="1200" b="0" i="0" u="none" strike="noStrike" kern="1200" cap="none" spc="0" normalizeH="0" baseline="0" noProof="0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x-none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.VnAvant" panose="020B7200000000000000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9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等线 Light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等线 Light"/>
          <a:cs typeface="等线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等线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1643952" y="2824390"/>
            <a:ext cx="8871648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085820" y="3042622"/>
            <a:ext cx="7944339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Rùa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chợ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4" b="14445"/>
          <a:stretch/>
        </p:blipFill>
        <p:spPr>
          <a:xfrm>
            <a:off x="21771" y="-29030"/>
            <a:ext cx="12170229" cy="68870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06131" y="1439944"/>
            <a:ext cx="792322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88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Ai </a:t>
            </a:r>
            <a:r>
              <a:rPr lang="en-US" sz="88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giỏi</a:t>
            </a:r>
            <a:r>
              <a:rPr lang="en-US" sz="88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</a:p>
          <a:p>
            <a:r>
              <a:rPr lang="en-US" sz="8800" b="1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       </a:t>
            </a:r>
            <a:r>
              <a:rPr lang="en-US" sz="88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Tiếng</a:t>
            </a:r>
            <a:r>
              <a:rPr lang="en-US" sz="88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8800" b="1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Việt</a:t>
            </a:r>
            <a:r>
              <a:rPr lang="en-US" sz="8800" b="1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8532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ro choi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“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Cuộc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thi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không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” 1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vần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uôi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93616" y="3678052"/>
            <a:ext cx="55245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6404" y="3874677"/>
            <a:ext cx="23871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FFFF00"/>
                </a:solidFill>
                <a:latin typeface="UTM Avo" panose="02040603050506020204" pitchFamily="18" charset="0"/>
              </a:rPr>
              <a:t>đuôi</a:t>
            </a:r>
            <a:endParaRPr lang="en-US" sz="80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0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“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Cuộc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thi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không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” 1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vần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uây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93616" y="3678052"/>
            <a:ext cx="55245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2020" y="3876314"/>
            <a:ext cx="35076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FFFF00"/>
                </a:solidFill>
                <a:latin typeface="UTM Avo" panose="02040603050506020204" pitchFamily="18" charset="0"/>
              </a:rPr>
              <a:t>nguẩy</a:t>
            </a:r>
            <a:endParaRPr lang="en-US" sz="80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480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434376" y="854926"/>
            <a:ext cx="11300424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bài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đọc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“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Cuộc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thi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không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thành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”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tiếng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âm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UTM Avo" panose="02040603050506020204" pitchFamily="18" charset="0"/>
              </a:rPr>
              <a:t>ua</a:t>
            </a:r>
            <a:r>
              <a:rPr lang="en-US" sz="4400" b="1" dirty="0">
                <a:solidFill>
                  <a:prstClr val="white"/>
                </a:solidFill>
                <a:latin typeface="UTM Avo" panose="02040603050506020204" pitchFamily="18" charset="0"/>
              </a:rPr>
              <a:t>.</a:t>
            </a:r>
            <a:endParaRPr lang="en-US" sz="4400" b="1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79213" y="3013502"/>
            <a:ext cx="32335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Cô</a:t>
            </a:r>
            <a:r>
              <a:rPr kumimoji="0" lang="en-US" sz="48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 khen !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93616" y="3678052"/>
            <a:ext cx="5524500" cy="1660472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802" y="3806863"/>
            <a:ext cx="45432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>
                <a:solidFill>
                  <a:srgbClr val="FFFF00"/>
                </a:solidFill>
                <a:latin typeface="UTM Avo" panose="02040603050506020204" pitchFamily="18" charset="0"/>
              </a:rPr>
              <a:t>cua</a:t>
            </a:r>
            <a:r>
              <a:rPr lang="en-US" sz="8000" dirty="0">
                <a:solidFill>
                  <a:srgbClr val="FFFF00"/>
                </a:solidFill>
                <a:latin typeface="UTM Avo" panose="02040603050506020204" pitchFamily="18" charset="0"/>
              </a:rPr>
              <a:t>, </a:t>
            </a:r>
            <a:r>
              <a:rPr lang="en-US" sz="8000" dirty="0" err="1">
                <a:solidFill>
                  <a:srgbClr val="FFFF00"/>
                </a:solidFill>
                <a:latin typeface="UTM Avo" panose="02040603050506020204" pitchFamily="18" charset="0"/>
              </a:rPr>
              <a:t>rùa</a:t>
            </a:r>
            <a:endParaRPr lang="en-US" sz="8000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84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  <p:bldP spid="2" grpId="0" animBg="1"/>
      <p:bldP spid="2" grpId="1" animBg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89575" y="452486"/>
            <a:ext cx="3893270" cy="121605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420954179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-463607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440795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CHÍNH</a:t>
            </a:r>
            <a:r>
              <a:rPr kumimoji="0" lang="en-US" sz="2800" b="1" i="0" u="none" strike="noStrike" kern="1200" cap="all" spc="0" normalizeH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TẢ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90684" y="3868141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Tập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3600" dirty="0">
                <a:solidFill>
                  <a:srgbClr val="C00000"/>
                </a:solidFill>
                <a:latin typeface="UTM Avo" panose="02040603050506020204" pitchFamily="18" charset="0"/>
              </a:rPr>
              <a:t>: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Rùa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chợ</a:t>
            </a:r>
            <a:endParaRPr lang="en-US" sz="36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5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7328" y="452487"/>
            <a:ext cx="11038787" cy="4713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03605" y="690860"/>
            <a:ext cx="2727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Tập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chép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7451" y="1767185"/>
            <a:ext cx="509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RÙA CON ĐI CHỢ</a:t>
            </a:r>
          </a:p>
        </p:txBody>
      </p:sp>
    </p:spTree>
    <p:extLst>
      <p:ext uri="{BB962C8B-B14F-4D97-AF65-F5344CB8AC3E}">
        <p14:creationId xmlns:p14="http://schemas.microsoft.com/office/powerpoint/2010/main" val="144211985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687"/>
            <a:ext cx="11625262" cy="55721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044670" y="3395811"/>
            <a:ext cx="171283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60312" y="3944332"/>
            <a:ext cx="143375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115050" y="4420877"/>
            <a:ext cx="142639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313262" y="4958597"/>
            <a:ext cx="19808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3901126"/>
            <a:ext cx="206211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67017" y="4958597"/>
            <a:ext cx="18623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60456" y="4411450"/>
            <a:ext cx="139870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938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0"/>
            <a:ext cx="10550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29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7328" y="452487"/>
            <a:ext cx="11038787" cy="4713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7677" y="690860"/>
            <a:ext cx="24994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Soát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7451" y="1767185"/>
            <a:ext cx="509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RÙA CON ĐI CHỢ</a:t>
            </a:r>
          </a:p>
        </p:txBody>
      </p:sp>
    </p:spTree>
    <p:extLst>
      <p:ext uri="{BB962C8B-B14F-4D97-AF65-F5344CB8AC3E}">
        <p14:creationId xmlns:p14="http://schemas.microsoft.com/office/powerpoint/2010/main" val="89857088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7328" y="452487"/>
            <a:ext cx="11038787" cy="47134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65224" y="747421"/>
            <a:ext cx="718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Nhận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xét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một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số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viết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17451" y="1767185"/>
            <a:ext cx="5099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RÙA CON ĐI CHỢ</a:t>
            </a:r>
          </a:p>
        </p:txBody>
      </p:sp>
    </p:spTree>
    <p:extLst>
      <p:ext uri="{BB962C8B-B14F-4D97-AF65-F5344CB8AC3E}">
        <p14:creationId xmlns:p14="http://schemas.microsoft.com/office/powerpoint/2010/main" val="10254167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00" y="810704"/>
            <a:ext cx="10270226" cy="393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88518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47" y="857840"/>
            <a:ext cx="10412296" cy="390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189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132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.VnAvant</vt:lpstr>
      <vt:lpstr>Arial</vt:lpstr>
      <vt:lpstr>Calibri</vt:lpstr>
      <vt:lpstr>Calibri Light</vt:lpstr>
      <vt:lpstr>Times New Roman</vt:lpstr>
      <vt:lpstr>UTM Avo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13</cp:revision>
  <dcterms:created xsi:type="dcterms:W3CDTF">2021-01-19T04:17:31Z</dcterms:created>
  <dcterms:modified xsi:type="dcterms:W3CDTF">2025-05-26T05:50:50Z</dcterms:modified>
</cp:coreProperties>
</file>