
<file path=[Content_Types].xml><?xml version="1.0" encoding="utf-8"?>
<Types xmlns="http://schemas.openxmlformats.org/package/2006/content-types">
  <Default Extension="gif" ContentType="image/gif"/>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5" r:id="rId2"/>
    <p:sldId id="320" r:id="rId3"/>
    <p:sldId id="258" r:id="rId4"/>
    <p:sldId id="262" r:id="rId5"/>
    <p:sldId id="261" r:id="rId6"/>
    <p:sldId id="352" r:id="rId7"/>
    <p:sldId id="355" r:id="rId8"/>
    <p:sldId id="384" r:id="rId9"/>
    <p:sldId id="385" r:id="rId10"/>
    <p:sldId id="270" r:id="rId11"/>
    <p:sldId id="371" r:id="rId12"/>
    <p:sldId id="408" r:id="rId13"/>
    <p:sldId id="423" r:id="rId14"/>
    <p:sldId id="429" r:id="rId15"/>
    <p:sldId id="430" r:id="rId16"/>
    <p:sldId id="427" r:id="rId17"/>
    <p:sldId id="369" r:id="rId18"/>
    <p:sldId id="390" r:id="rId19"/>
    <p:sldId id="391" r:id="rId20"/>
    <p:sldId id="426" r:id="rId21"/>
    <p:sldId id="413" r:id="rId22"/>
    <p:sldId id="414" r:id="rId23"/>
    <p:sldId id="432" r:id="rId24"/>
    <p:sldId id="433" r:id="rId25"/>
    <p:sldId id="431" r:id="rId26"/>
    <p:sldId id="434" r:id="rId27"/>
    <p:sldId id="435" r:id="rId28"/>
    <p:sldId id="436" r:id="rId29"/>
    <p:sldId id="428" r:id="rId30"/>
    <p:sldId id="27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00"/>
    <a:srgbClr val="0000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12" autoAdjust="0"/>
  </p:normalViewPr>
  <p:slideViewPr>
    <p:cSldViewPr>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929EE-6C9A-410C-B834-9F69CAD30E1D}"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AE1CE-4381-42D4-9197-3EB13AC06A5A}" type="slidenum">
              <a:rPr lang="en-US" smtClean="0"/>
              <a:t>‹#›</a:t>
            </a:fld>
            <a:endParaRPr lang="en-US"/>
          </a:p>
        </p:txBody>
      </p:sp>
    </p:spTree>
    <p:extLst>
      <p:ext uri="{BB962C8B-B14F-4D97-AF65-F5344CB8AC3E}">
        <p14:creationId xmlns:p14="http://schemas.microsoft.com/office/powerpoint/2010/main" val="348537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B279A-D454-406E-A0DD-490F1F308CA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608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275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486150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84825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190160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601119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018875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299476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613601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32417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715230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730620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3639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560515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991307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494180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75817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886163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10676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40125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01363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282773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891786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1588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291909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164676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342514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598949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510866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116449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879927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498858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658815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41775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6979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88727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436764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752475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114733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973876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489630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488952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40939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450040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41132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8880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991415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75688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676744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169683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267640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638209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30636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752428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44408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534692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8237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899891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592033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48035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763387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738846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05176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48149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641704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740140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548789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8991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524360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403346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693089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06568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055719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348893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844672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315376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654134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170160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3199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198267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189019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131689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939057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623558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509902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586349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303453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76B42-BB59-496B-A9E7-B77A14685A46}"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410902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76B42-BB59-496B-A9E7-B77A14685A46}"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687890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376B42-BB59-496B-A9E7-B77A14685A46}"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6148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2558911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4561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24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02474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24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431854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2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103492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24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158159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23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007191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23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631588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2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39455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2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514530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2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616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443395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2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9969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2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371498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2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422647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2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775367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2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763340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2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937490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2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458194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2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508109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2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369741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2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2720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68056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87810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2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914677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2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04927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2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782588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2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325742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2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0290992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2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683913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2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122348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2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250238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2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1338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2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76168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58650986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2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951360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2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98453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2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6232095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2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296589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2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058804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20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661645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20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386705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20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669779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20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5105037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20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22440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0140550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20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794326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20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521084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20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056221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20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090350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2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23130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1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88203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1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255530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1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931470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19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336011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1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9431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474487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19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192237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19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824512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19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838423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19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73017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19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517757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18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511160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18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12722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1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109757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1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061309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18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7093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297061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18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400652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18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000780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18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66399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1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769035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18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860835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17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903188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17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178342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17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667460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17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719125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17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6845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30990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17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665103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17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168019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17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33987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17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307761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17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9037546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16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73635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16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95114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16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601107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16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3455554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16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9286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50111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16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469001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16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6890115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16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691283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16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822006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16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859286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15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037582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15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765436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15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969447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15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350488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15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87783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7418088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15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6852110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15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136745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15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6566232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15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400142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15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503398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14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9424761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14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603584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14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084653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14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860817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14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16858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302801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14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6741531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14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405584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14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8588855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1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1744990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14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819499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13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7213244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13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677978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1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225146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1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1665489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1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12461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7224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1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0738859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1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2080018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1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8092041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1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887093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1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9622894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1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1130182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1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3696818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1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011980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1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2269633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1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7517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83291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8821805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1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622615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1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981337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1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0264738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1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468518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1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517285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1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0314640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1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530317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1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5520761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1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881325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1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08968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321797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1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811055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1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605191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1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748676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1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0279926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1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8800801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10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9238297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10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4019205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10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015011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10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5603211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10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93635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530524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10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5480621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10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2213222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10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666865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10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2187267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73685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276149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215392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7360640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9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8270602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76136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5809506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9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1174763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9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7136385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9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3722234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9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103603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9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75869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8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614883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8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9358017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4330292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3549552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8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86200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9493738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8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1468960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8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7326053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8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3071376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602188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8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4785585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7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2748154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7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9803101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7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2602441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7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0647495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7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21659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6016206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7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0588027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7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3415042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7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380954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7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9194662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7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3974986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6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4292718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6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8947033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6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77225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6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3857433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6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55038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9702817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6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9728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6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2475020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6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688692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6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8598538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6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1446779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5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1860665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5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8926572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5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5011799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5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7452749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5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583645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1510939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5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2897925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5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7404746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5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6862181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5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7613154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946594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515474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8293715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1235385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875874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3244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8359331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5900411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2781695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49881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515183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9482053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6118967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4759737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2756908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298253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02537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5290788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2673306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6180714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8151971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958195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63748499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1729366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9626350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61718144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0089418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5129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32895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7115150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5260050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79101055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5264328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2703991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5211977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414629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3207495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2844482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0397087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92358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8342007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2817250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5116345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2720577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4492691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7867667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216794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26207025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88987215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7685064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58450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2309130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9077069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632190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0009003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3523707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76B42-BB59-496B-A9E7-B77A14685A46}"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640592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76B42-BB59-496B-A9E7-B77A14685A46}"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3592800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8933573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353464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5610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0905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7886831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1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D28F20-4900-0903-11A9-70353157D071}"/>
              </a:ext>
            </a:extLst>
          </p:cNvPr>
          <p:cNvGrpSpPr/>
          <p:nvPr userDrawn="1"/>
        </p:nvGrpSpPr>
        <p:grpSpPr>
          <a:xfrm>
            <a:off x="0" y="5949576"/>
            <a:ext cx="12192000" cy="908427"/>
            <a:chOff x="-251460" y="5305036"/>
            <a:chExt cx="12694920" cy="4572004"/>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8869680" y="2"/>
            <a:ext cx="3322320" cy="872732"/>
          </a:xfrm>
          <a:prstGeom prst="rect">
            <a:avLst/>
          </a:prstGeom>
        </p:spPr>
      </p:pic>
    </p:spTree>
    <p:extLst>
      <p:ext uri="{BB962C8B-B14F-4D97-AF65-F5344CB8AC3E}">
        <p14:creationId xmlns:p14="http://schemas.microsoft.com/office/powerpoint/2010/main" val="181996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57101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34225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495242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67045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90139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498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22504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77469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64176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96112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613676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73832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68828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49538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06134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568368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475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20061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739556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75645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36901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41601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054261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16654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545902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0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3270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0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41747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8428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75542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0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3327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0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92394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0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8158733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0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05214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0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112034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0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1743614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0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40033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45040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9742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9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3822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174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9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8409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9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767914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9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55791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9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036458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9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749531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73945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9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17840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8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2462691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8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90050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8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451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399176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159158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5388072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8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9927959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8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953608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8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61550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8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506670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8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3917327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18553934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6057531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366942993"/>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241" Type="http://schemas.openxmlformats.org/officeDocument/2006/relationships/slideLayout" Target="../slideLayouts/slideLayout241.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406" Type="http://schemas.openxmlformats.org/officeDocument/2006/relationships/slideLayout" Target="../slideLayouts/slideLayout406.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252" Type="http://schemas.openxmlformats.org/officeDocument/2006/relationships/slideLayout" Target="../slideLayouts/slideLayout252.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47" Type="http://schemas.openxmlformats.org/officeDocument/2006/relationships/slideLayout" Target="../slideLayouts/slideLayout47.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63" Type="http://schemas.openxmlformats.org/officeDocument/2006/relationships/slideLayout" Target="../slideLayouts/slideLayout263.xml"/><Relationship Id="rId319" Type="http://schemas.openxmlformats.org/officeDocument/2006/relationships/slideLayout" Target="../slideLayouts/slideLayout319.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428" Type="http://schemas.openxmlformats.org/officeDocument/2006/relationships/slideLayout" Target="../slideLayouts/slideLayout428.xml"/><Relationship Id="rId232" Type="http://schemas.openxmlformats.org/officeDocument/2006/relationships/slideLayout" Target="../slideLayouts/slideLayout232.xml"/><Relationship Id="rId274" Type="http://schemas.openxmlformats.org/officeDocument/2006/relationships/slideLayout" Target="../slideLayouts/slideLayout274.xml"/><Relationship Id="rId27" Type="http://schemas.openxmlformats.org/officeDocument/2006/relationships/slideLayout" Target="../slideLayouts/slideLayout27.xml"/><Relationship Id="rId69" Type="http://schemas.openxmlformats.org/officeDocument/2006/relationships/slideLayout" Target="../slideLayouts/slideLayout69.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76" Type="http://schemas.openxmlformats.org/officeDocument/2006/relationships/slideLayout" Target="../slideLayouts/slideLayout176.xml"/><Relationship Id="rId341" Type="http://schemas.openxmlformats.org/officeDocument/2006/relationships/slideLayout" Target="../slideLayouts/slideLayout341.xml"/><Relationship Id="rId383" Type="http://schemas.openxmlformats.org/officeDocument/2006/relationships/slideLayout" Target="../slideLayouts/slideLayout383.xml"/><Relationship Id="rId201" Type="http://schemas.openxmlformats.org/officeDocument/2006/relationships/slideLayout" Target="../slideLayouts/slideLayout201.xml"/><Relationship Id="rId243" Type="http://schemas.openxmlformats.org/officeDocument/2006/relationships/slideLayout" Target="../slideLayouts/slideLayout243.xml"/><Relationship Id="rId285" Type="http://schemas.openxmlformats.org/officeDocument/2006/relationships/slideLayout" Target="../slideLayouts/slideLayout285.xml"/><Relationship Id="rId38" Type="http://schemas.openxmlformats.org/officeDocument/2006/relationships/slideLayout" Target="../slideLayouts/slideLayout38.xml"/><Relationship Id="rId103" Type="http://schemas.openxmlformats.org/officeDocument/2006/relationships/slideLayout" Target="../slideLayouts/slideLayout103.xml"/><Relationship Id="rId310" Type="http://schemas.openxmlformats.org/officeDocument/2006/relationships/slideLayout" Target="../slideLayouts/slideLayout31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87" Type="http://schemas.openxmlformats.org/officeDocument/2006/relationships/slideLayout" Target="../slideLayouts/slideLayout187.xml"/><Relationship Id="rId352" Type="http://schemas.openxmlformats.org/officeDocument/2006/relationships/slideLayout" Target="../slideLayouts/slideLayout352.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384" Type="http://schemas.openxmlformats.org/officeDocument/2006/relationships/slideLayout" Target="../slideLayouts/slideLayout384.xml"/><Relationship Id="rId419" Type="http://schemas.openxmlformats.org/officeDocument/2006/relationships/slideLayout" Target="../slideLayouts/slideLayout419.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430" Type="http://schemas.openxmlformats.org/officeDocument/2006/relationships/slideLayout" Target="../slideLayouts/slideLayout430.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420" Type="http://schemas.openxmlformats.org/officeDocument/2006/relationships/slideLayout" Target="../slideLayouts/slideLayout42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31" Type="http://schemas.openxmlformats.org/officeDocument/2006/relationships/slideLayout" Target="../slideLayouts/slideLayout431.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96" Type="http://schemas.openxmlformats.org/officeDocument/2006/relationships/slideLayout" Target="../slideLayouts/slideLayout396.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400" Type="http://schemas.openxmlformats.org/officeDocument/2006/relationships/slideLayout" Target="../slideLayouts/slideLayout400.xml"/><Relationship Id="rId421" Type="http://schemas.openxmlformats.org/officeDocument/2006/relationships/slideLayout" Target="../slideLayouts/slideLayout421.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386" Type="http://schemas.openxmlformats.org/officeDocument/2006/relationships/slideLayout" Target="../slideLayouts/slideLayout386.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32" Type="http://schemas.openxmlformats.org/officeDocument/2006/relationships/theme" Target="../theme/theme1.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397" Type="http://schemas.openxmlformats.org/officeDocument/2006/relationships/slideLayout" Target="../slideLayouts/slideLayout397.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22" Type="http://schemas.openxmlformats.org/officeDocument/2006/relationships/slideLayout" Target="../slideLayouts/slideLayout422.xml"/><Relationship Id="rId303" Type="http://schemas.openxmlformats.org/officeDocument/2006/relationships/slideLayout" Target="../slideLayouts/slideLayout303.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240" Type="http://schemas.openxmlformats.org/officeDocument/2006/relationships/slideLayout" Target="../slideLayouts/slideLayout240.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251" Type="http://schemas.openxmlformats.org/officeDocument/2006/relationships/slideLayout" Target="../slideLayouts/slideLayout251.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220" Type="http://schemas.openxmlformats.org/officeDocument/2006/relationships/slideLayout" Target="../slideLayouts/slideLayout22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427" Type="http://schemas.openxmlformats.org/officeDocument/2006/relationships/slideLayout" Target="../slideLayouts/slideLayout42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211" Type="http://schemas.openxmlformats.org/officeDocument/2006/relationships/slideLayout" Target="../slideLayouts/slideLayout211.xml"/><Relationship Id="rId253" Type="http://schemas.openxmlformats.org/officeDocument/2006/relationships/slideLayout" Target="../slideLayouts/slideLayout253.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8" Type="http://schemas.openxmlformats.org/officeDocument/2006/relationships/slideLayout" Target="../slideLayouts/slideLayout48.xml"/><Relationship Id="rId113" Type="http://schemas.openxmlformats.org/officeDocument/2006/relationships/slideLayout" Target="../slideLayouts/slideLayout113.xml"/><Relationship Id="rId320" Type="http://schemas.openxmlformats.org/officeDocument/2006/relationships/slideLayout" Target="../slideLayouts/slideLayout320.xml"/><Relationship Id="rId155" Type="http://schemas.openxmlformats.org/officeDocument/2006/relationships/slideLayout" Target="../slideLayouts/slideLayout155.xml"/><Relationship Id="rId197" Type="http://schemas.openxmlformats.org/officeDocument/2006/relationships/slideLayout" Target="../slideLayouts/slideLayout197.xml"/><Relationship Id="rId362" Type="http://schemas.openxmlformats.org/officeDocument/2006/relationships/slideLayout" Target="../slideLayouts/slideLayout362.xml"/><Relationship Id="rId418" Type="http://schemas.openxmlformats.org/officeDocument/2006/relationships/slideLayout" Target="../slideLayouts/slideLayout418.xml"/><Relationship Id="rId222" Type="http://schemas.openxmlformats.org/officeDocument/2006/relationships/slideLayout" Target="../slideLayouts/slideLayout222.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59" Type="http://schemas.openxmlformats.org/officeDocument/2006/relationships/slideLayout" Target="../slideLayouts/slideLayout59.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166" Type="http://schemas.openxmlformats.org/officeDocument/2006/relationships/slideLayout" Target="../slideLayouts/slideLayout166.xml"/><Relationship Id="rId331" Type="http://schemas.openxmlformats.org/officeDocument/2006/relationships/slideLayout" Target="../slideLayouts/slideLayout331.xml"/><Relationship Id="rId373" Type="http://schemas.openxmlformats.org/officeDocument/2006/relationships/slideLayout" Target="../slideLayouts/slideLayout373.xml"/><Relationship Id="rId429" Type="http://schemas.openxmlformats.org/officeDocument/2006/relationships/slideLayout" Target="../slideLayouts/slideLayout4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6B42-BB59-496B-A9E7-B77A14685A46}" type="datetimeFigureOut">
              <a:rPr lang="en-US" smtClean="0"/>
              <a:t>5/26/2025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8C5DD-D958-4CC9-93DB-762EE07E7468}" type="slidenum">
              <a:rPr lang="en-US" smtClean="0"/>
              <a:t>‹#›</a:t>
            </a:fld>
            <a:endParaRPr lang="en-US"/>
          </a:p>
        </p:txBody>
      </p:sp>
    </p:spTree>
    <p:extLst>
      <p:ext uri="{BB962C8B-B14F-4D97-AF65-F5344CB8AC3E}">
        <p14:creationId xmlns:p14="http://schemas.microsoft.com/office/powerpoint/2010/main" val="1595246892"/>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50" r:id="rId3"/>
    <p:sldLayoutId id="2147484079" r:id="rId4"/>
    <p:sldLayoutId id="2147484078" r:id="rId5"/>
    <p:sldLayoutId id="2147484077" r:id="rId6"/>
    <p:sldLayoutId id="2147484076" r:id="rId7"/>
    <p:sldLayoutId id="2147484075" r:id="rId8"/>
    <p:sldLayoutId id="2147484074" r:id="rId9"/>
    <p:sldLayoutId id="2147484071" r:id="rId10"/>
    <p:sldLayoutId id="2147484070" r:id="rId11"/>
    <p:sldLayoutId id="2147484069" r:id="rId12"/>
    <p:sldLayoutId id="2147484068" r:id="rId13"/>
    <p:sldLayoutId id="2147484067" r:id="rId14"/>
    <p:sldLayoutId id="2147484066" r:id="rId15"/>
    <p:sldLayoutId id="2147484065" r:id="rId16"/>
    <p:sldLayoutId id="2147484064" r:id="rId17"/>
    <p:sldLayoutId id="2147484063" r:id="rId18"/>
    <p:sldLayoutId id="2147484062" r:id="rId19"/>
    <p:sldLayoutId id="2147484061" r:id="rId20"/>
    <p:sldLayoutId id="2147484060" r:id="rId21"/>
    <p:sldLayoutId id="2147484059" r:id="rId22"/>
    <p:sldLayoutId id="2147484054" r:id="rId23"/>
    <p:sldLayoutId id="2147484053" r:id="rId24"/>
    <p:sldLayoutId id="2147484052" r:id="rId25"/>
    <p:sldLayoutId id="2147484051" r:id="rId26"/>
    <p:sldLayoutId id="2147484050" r:id="rId27"/>
    <p:sldLayoutId id="2147484043" r:id="rId28"/>
    <p:sldLayoutId id="2147484042" r:id="rId29"/>
    <p:sldLayoutId id="2147484041" r:id="rId30"/>
    <p:sldLayoutId id="2147484040" r:id="rId31"/>
    <p:sldLayoutId id="2147484039" r:id="rId32"/>
    <p:sldLayoutId id="2147484038" r:id="rId33"/>
    <p:sldLayoutId id="2147484034" r:id="rId34"/>
    <p:sldLayoutId id="2147484033" r:id="rId35"/>
    <p:sldLayoutId id="2147484032" r:id="rId36"/>
    <p:sldLayoutId id="2147484031" r:id="rId37"/>
    <p:sldLayoutId id="2147484030" r:id="rId38"/>
    <p:sldLayoutId id="2147484029" r:id="rId39"/>
    <p:sldLayoutId id="2147484028" r:id="rId40"/>
    <p:sldLayoutId id="2147484027" r:id="rId41"/>
    <p:sldLayoutId id="2147484026" r:id="rId42"/>
    <p:sldLayoutId id="2147484025" r:id="rId43"/>
    <p:sldLayoutId id="2147484024" r:id="rId44"/>
    <p:sldLayoutId id="2147484018" r:id="rId45"/>
    <p:sldLayoutId id="2147484017" r:id="rId46"/>
    <p:sldLayoutId id="2147484008" r:id="rId47"/>
    <p:sldLayoutId id="2147484001" r:id="rId48"/>
    <p:sldLayoutId id="2147483996" r:id="rId49"/>
    <p:sldLayoutId id="2147483995" r:id="rId50"/>
    <p:sldLayoutId id="2147483994" r:id="rId51"/>
    <p:sldLayoutId id="2147483993" r:id="rId52"/>
    <p:sldLayoutId id="2147483990" r:id="rId53"/>
    <p:sldLayoutId id="2147483989" r:id="rId54"/>
    <p:sldLayoutId id="2147483988" r:id="rId55"/>
    <p:sldLayoutId id="2147483983" r:id="rId56"/>
    <p:sldLayoutId id="2147483980" r:id="rId57"/>
    <p:sldLayoutId id="2147483979" r:id="rId58"/>
    <p:sldLayoutId id="2147483978" r:id="rId59"/>
    <p:sldLayoutId id="2147483973" r:id="rId60"/>
    <p:sldLayoutId id="2147483966" r:id="rId61"/>
    <p:sldLayoutId id="2147483963" r:id="rId62"/>
    <p:sldLayoutId id="2147483962" r:id="rId63"/>
    <p:sldLayoutId id="2147483961" r:id="rId64"/>
    <p:sldLayoutId id="2147483960" r:id="rId65"/>
    <p:sldLayoutId id="2147483955" r:id="rId66"/>
    <p:sldLayoutId id="2147483952" r:id="rId67"/>
    <p:sldLayoutId id="2147483946" r:id="rId68"/>
    <p:sldLayoutId id="2147483943" r:id="rId69"/>
    <p:sldLayoutId id="2147483942" r:id="rId70"/>
    <p:sldLayoutId id="2147483941" r:id="rId71"/>
    <p:sldLayoutId id="2147483940" r:id="rId72"/>
    <p:sldLayoutId id="2147483938" r:id="rId73"/>
    <p:sldLayoutId id="2147483937" r:id="rId74"/>
    <p:sldLayoutId id="2147483936" r:id="rId75"/>
    <p:sldLayoutId id="2147483933" r:id="rId76"/>
    <p:sldLayoutId id="2147483932" r:id="rId77"/>
    <p:sldLayoutId id="2147483928" r:id="rId78"/>
    <p:sldLayoutId id="2147483922" r:id="rId79"/>
    <p:sldLayoutId id="2147483921" r:id="rId80"/>
    <p:sldLayoutId id="2147483920" r:id="rId81"/>
    <p:sldLayoutId id="2147483913" r:id="rId82"/>
    <p:sldLayoutId id="2147483907" r:id="rId83"/>
    <p:sldLayoutId id="2147483905" r:id="rId84"/>
    <p:sldLayoutId id="2147483903" r:id="rId85"/>
    <p:sldLayoutId id="2147483898" r:id="rId86"/>
    <p:sldLayoutId id="2147483895" r:id="rId87"/>
    <p:sldLayoutId id="2147483894" r:id="rId88"/>
    <p:sldLayoutId id="2147483893" r:id="rId89"/>
    <p:sldLayoutId id="2147483889" r:id="rId90"/>
    <p:sldLayoutId id="2147483883" r:id="rId91"/>
    <p:sldLayoutId id="2147483880" r:id="rId92"/>
    <p:sldLayoutId id="2147483879" r:id="rId93"/>
    <p:sldLayoutId id="2147483878" r:id="rId94"/>
    <p:sldLayoutId id="2147483877" r:id="rId95"/>
    <p:sldLayoutId id="2147483872" r:id="rId96"/>
    <p:sldLayoutId id="2147483869" r:id="rId97"/>
    <p:sldLayoutId id="2147483868" r:id="rId98"/>
    <p:sldLayoutId id="2147483861" r:id="rId99"/>
    <p:sldLayoutId id="2147483860" r:id="rId100"/>
    <p:sldLayoutId id="2147483859" r:id="rId101"/>
    <p:sldLayoutId id="2147483858" r:id="rId102"/>
    <p:sldLayoutId id="2147483857" r:id="rId103"/>
    <p:sldLayoutId id="2147483850" r:id="rId104"/>
    <p:sldLayoutId id="2147483845" r:id="rId105"/>
    <p:sldLayoutId id="2147483842" r:id="rId106"/>
    <p:sldLayoutId id="2147483837" r:id="rId107"/>
    <p:sldLayoutId id="2147483833" r:id="rId108"/>
    <p:sldLayoutId id="2147483832" r:id="rId109"/>
    <p:sldLayoutId id="2147483831" r:id="rId110"/>
    <p:sldLayoutId id="2147483830" r:id="rId111"/>
    <p:sldLayoutId id="2147483826" r:id="rId112"/>
    <p:sldLayoutId id="2147483818" r:id="rId113"/>
    <p:sldLayoutId id="2147483817" r:id="rId114"/>
    <p:sldLayoutId id="2147483816" r:id="rId115"/>
    <p:sldLayoutId id="2147483811" r:id="rId116"/>
    <p:sldLayoutId id="2147483810" r:id="rId117"/>
    <p:sldLayoutId id="2147483806" r:id="rId118"/>
    <p:sldLayoutId id="2147483804" r:id="rId119"/>
    <p:sldLayoutId id="2147483802" r:id="rId120"/>
    <p:sldLayoutId id="2147483798" r:id="rId121"/>
    <p:sldLayoutId id="2147483797" r:id="rId122"/>
    <p:sldLayoutId id="2147483796" r:id="rId123"/>
    <p:sldLayoutId id="2147483795" r:id="rId124"/>
    <p:sldLayoutId id="2147483794" r:id="rId125"/>
    <p:sldLayoutId id="2147483793" r:id="rId126"/>
    <p:sldLayoutId id="2147483792" r:id="rId127"/>
    <p:sldLayoutId id="2147483788" r:id="rId128"/>
    <p:sldLayoutId id="2147483787" r:id="rId129"/>
    <p:sldLayoutId id="2147483783" r:id="rId130"/>
    <p:sldLayoutId id="2147483782" r:id="rId131"/>
    <p:sldLayoutId id="2147483781" r:id="rId132"/>
    <p:sldLayoutId id="2147483780" r:id="rId133"/>
    <p:sldLayoutId id="2147483779" r:id="rId134"/>
    <p:sldLayoutId id="2147483778" r:id="rId135"/>
    <p:sldLayoutId id="2147483775" r:id="rId136"/>
    <p:sldLayoutId id="2147483771" r:id="rId137"/>
    <p:sldLayoutId id="2147483770" r:id="rId138"/>
    <p:sldLayoutId id="2147483768" r:id="rId139"/>
    <p:sldLayoutId id="2147483765" r:id="rId140"/>
    <p:sldLayoutId id="2147483764" r:id="rId141"/>
    <p:sldLayoutId id="2147483759" r:id="rId142"/>
    <p:sldLayoutId id="2147483756" r:id="rId143"/>
    <p:sldLayoutId id="2147483755" r:id="rId144"/>
    <p:sldLayoutId id="2147483752" r:id="rId145"/>
    <p:sldLayoutId id="2147483751" r:id="rId146"/>
    <p:sldLayoutId id="2147483750" r:id="rId147"/>
    <p:sldLayoutId id="2147483749" r:id="rId148"/>
    <p:sldLayoutId id="2147483748" r:id="rId149"/>
    <p:sldLayoutId id="2147483747" r:id="rId150"/>
    <p:sldLayoutId id="2147483746" r:id="rId151"/>
    <p:sldLayoutId id="2147483745" r:id="rId152"/>
    <p:sldLayoutId id="2147483744" r:id="rId153"/>
    <p:sldLayoutId id="2147483743" r:id="rId154"/>
    <p:sldLayoutId id="2147483742" r:id="rId155"/>
    <p:sldLayoutId id="2147483740" r:id="rId156"/>
    <p:sldLayoutId id="2147483738" r:id="rId157"/>
    <p:sldLayoutId id="2147483737" r:id="rId158"/>
    <p:sldLayoutId id="2147483736" r:id="rId159"/>
    <p:sldLayoutId id="2147483735" r:id="rId160"/>
    <p:sldLayoutId id="2147483731" r:id="rId161"/>
    <p:sldLayoutId id="2147483719" r:id="rId162"/>
    <p:sldLayoutId id="2147483713" r:id="rId163"/>
    <p:sldLayoutId id="2147483708" r:id="rId164"/>
    <p:sldLayoutId id="2147483707" r:id="rId165"/>
    <p:sldLayoutId id="2147483702" r:id="rId166"/>
    <p:sldLayoutId id="2147483694" r:id="rId167"/>
    <p:sldLayoutId id="2147483691" r:id="rId168"/>
    <p:sldLayoutId id="2147483690" r:id="rId169"/>
    <p:sldLayoutId id="2147483682" r:id="rId170"/>
    <p:sldLayoutId id="2147483681" r:id="rId171"/>
    <p:sldLayoutId id="2147483673" r:id="rId172"/>
    <p:sldLayoutId id="2147483672" r:id="rId173"/>
    <p:sldLayoutId id="2147483662" r:id="rId174"/>
    <p:sldLayoutId id="2147483661" r:id="rId175"/>
    <p:sldLayoutId id="2147483651" r:id="rId176"/>
    <p:sldLayoutId id="2147483652" r:id="rId177"/>
    <p:sldLayoutId id="2147483653" r:id="rId178"/>
    <p:sldLayoutId id="2147483654" r:id="rId179"/>
    <p:sldLayoutId id="2147483655" r:id="rId180"/>
    <p:sldLayoutId id="2147484073" r:id="rId181"/>
    <p:sldLayoutId id="2147484072" r:id="rId182"/>
    <p:sldLayoutId id="2147484058" r:id="rId183"/>
    <p:sldLayoutId id="2147484057" r:id="rId184"/>
    <p:sldLayoutId id="2147484056" r:id="rId185"/>
    <p:sldLayoutId id="2147484055" r:id="rId186"/>
    <p:sldLayoutId id="2147484049" r:id="rId187"/>
    <p:sldLayoutId id="2147484048" r:id="rId188"/>
    <p:sldLayoutId id="2147484047" r:id="rId189"/>
    <p:sldLayoutId id="2147484046" r:id="rId190"/>
    <p:sldLayoutId id="2147484045" r:id="rId191"/>
    <p:sldLayoutId id="2147484044" r:id="rId192"/>
    <p:sldLayoutId id="2147484037" r:id="rId193"/>
    <p:sldLayoutId id="2147484036" r:id="rId194"/>
    <p:sldLayoutId id="2147484035" r:id="rId195"/>
    <p:sldLayoutId id="2147484023" r:id="rId196"/>
    <p:sldLayoutId id="2147484022" r:id="rId197"/>
    <p:sldLayoutId id="2147484021" r:id="rId198"/>
    <p:sldLayoutId id="2147484020" r:id="rId199"/>
    <p:sldLayoutId id="2147484019" r:id="rId200"/>
    <p:sldLayoutId id="2147484016" r:id="rId201"/>
    <p:sldLayoutId id="2147484015" r:id="rId202"/>
    <p:sldLayoutId id="2147484014" r:id="rId203"/>
    <p:sldLayoutId id="2147484013" r:id="rId204"/>
    <p:sldLayoutId id="2147484012" r:id="rId205"/>
    <p:sldLayoutId id="2147484011" r:id="rId206"/>
    <p:sldLayoutId id="2147484010" r:id="rId207"/>
    <p:sldLayoutId id="2147484009" r:id="rId208"/>
    <p:sldLayoutId id="2147484007" r:id="rId209"/>
    <p:sldLayoutId id="2147484006" r:id="rId210"/>
    <p:sldLayoutId id="2147484005" r:id="rId211"/>
    <p:sldLayoutId id="2147484004" r:id="rId212"/>
    <p:sldLayoutId id="2147484003" r:id="rId213"/>
    <p:sldLayoutId id="2147484002" r:id="rId214"/>
    <p:sldLayoutId id="2147484000" r:id="rId215"/>
    <p:sldLayoutId id="2147483999" r:id="rId216"/>
    <p:sldLayoutId id="2147483998" r:id="rId217"/>
    <p:sldLayoutId id="2147483997" r:id="rId218"/>
    <p:sldLayoutId id="2147483992" r:id="rId219"/>
    <p:sldLayoutId id="2147483991" r:id="rId220"/>
    <p:sldLayoutId id="2147483987" r:id="rId221"/>
    <p:sldLayoutId id="2147483986" r:id="rId222"/>
    <p:sldLayoutId id="2147483985" r:id="rId223"/>
    <p:sldLayoutId id="2147483984" r:id="rId224"/>
    <p:sldLayoutId id="2147483982" r:id="rId225"/>
    <p:sldLayoutId id="2147483981" r:id="rId226"/>
    <p:sldLayoutId id="2147483977" r:id="rId227"/>
    <p:sldLayoutId id="2147483976" r:id="rId228"/>
    <p:sldLayoutId id="2147483975" r:id="rId229"/>
    <p:sldLayoutId id="2147483974" r:id="rId230"/>
    <p:sldLayoutId id="2147483972" r:id="rId231"/>
    <p:sldLayoutId id="2147483971" r:id="rId232"/>
    <p:sldLayoutId id="2147483970" r:id="rId233"/>
    <p:sldLayoutId id="2147483969" r:id="rId234"/>
    <p:sldLayoutId id="2147483968" r:id="rId235"/>
    <p:sldLayoutId id="2147483967" r:id="rId236"/>
    <p:sldLayoutId id="2147483965" r:id="rId237"/>
    <p:sldLayoutId id="2147483964" r:id="rId238"/>
    <p:sldLayoutId id="2147483959" r:id="rId239"/>
    <p:sldLayoutId id="2147483958" r:id="rId240"/>
    <p:sldLayoutId id="2147483957" r:id="rId241"/>
    <p:sldLayoutId id="2147483956" r:id="rId242"/>
    <p:sldLayoutId id="2147483954" r:id="rId243"/>
    <p:sldLayoutId id="2147483953" r:id="rId244"/>
    <p:sldLayoutId id="2147483951" r:id="rId245"/>
    <p:sldLayoutId id="2147483950" r:id="rId246"/>
    <p:sldLayoutId id="2147483949" r:id="rId247"/>
    <p:sldLayoutId id="2147483948" r:id="rId248"/>
    <p:sldLayoutId id="2147483947" r:id="rId249"/>
    <p:sldLayoutId id="2147483945" r:id="rId250"/>
    <p:sldLayoutId id="2147483944" r:id="rId251"/>
    <p:sldLayoutId id="2147483939" r:id="rId252"/>
    <p:sldLayoutId id="2147483935" r:id="rId253"/>
    <p:sldLayoutId id="2147483934" r:id="rId254"/>
    <p:sldLayoutId id="2147483931" r:id="rId255"/>
    <p:sldLayoutId id="2147483930" r:id="rId256"/>
    <p:sldLayoutId id="2147483929" r:id="rId257"/>
    <p:sldLayoutId id="2147483927" r:id="rId258"/>
    <p:sldLayoutId id="2147483926" r:id="rId259"/>
    <p:sldLayoutId id="2147483925" r:id="rId260"/>
    <p:sldLayoutId id="2147483924" r:id="rId261"/>
    <p:sldLayoutId id="2147483923" r:id="rId262"/>
    <p:sldLayoutId id="2147483919" r:id="rId263"/>
    <p:sldLayoutId id="2147483918" r:id="rId264"/>
    <p:sldLayoutId id="2147483917" r:id="rId265"/>
    <p:sldLayoutId id="2147483916" r:id="rId266"/>
    <p:sldLayoutId id="2147483915" r:id="rId267"/>
    <p:sldLayoutId id="2147483914" r:id="rId268"/>
    <p:sldLayoutId id="2147483912" r:id="rId269"/>
    <p:sldLayoutId id="2147483911" r:id="rId270"/>
    <p:sldLayoutId id="2147483910" r:id="rId271"/>
    <p:sldLayoutId id="2147483909" r:id="rId272"/>
    <p:sldLayoutId id="2147483908" r:id="rId273"/>
    <p:sldLayoutId id="2147483906" r:id="rId274"/>
    <p:sldLayoutId id="2147483904" r:id="rId275"/>
    <p:sldLayoutId id="2147483902" r:id="rId276"/>
    <p:sldLayoutId id="2147483901" r:id="rId277"/>
    <p:sldLayoutId id="2147483900" r:id="rId278"/>
    <p:sldLayoutId id="2147483899" r:id="rId279"/>
    <p:sldLayoutId id="2147483897" r:id="rId280"/>
    <p:sldLayoutId id="2147483896" r:id="rId281"/>
    <p:sldLayoutId id="2147483892" r:id="rId282"/>
    <p:sldLayoutId id="2147483891" r:id="rId283"/>
    <p:sldLayoutId id="2147483890" r:id="rId284"/>
    <p:sldLayoutId id="2147483888" r:id="rId285"/>
    <p:sldLayoutId id="2147483887" r:id="rId286"/>
    <p:sldLayoutId id="2147483886" r:id="rId287"/>
    <p:sldLayoutId id="2147483885" r:id="rId288"/>
    <p:sldLayoutId id="2147483884" r:id="rId289"/>
    <p:sldLayoutId id="2147483882" r:id="rId290"/>
    <p:sldLayoutId id="2147483881" r:id="rId291"/>
    <p:sldLayoutId id="2147483876" r:id="rId292"/>
    <p:sldLayoutId id="2147483875" r:id="rId293"/>
    <p:sldLayoutId id="2147483874" r:id="rId294"/>
    <p:sldLayoutId id="2147483873" r:id="rId295"/>
    <p:sldLayoutId id="2147483871" r:id="rId296"/>
    <p:sldLayoutId id="2147483870" r:id="rId297"/>
    <p:sldLayoutId id="2147483867" r:id="rId298"/>
    <p:sldLayoutId id="2147483866" r:id="rId299"/>
    <p:sldLayoutId id="2147483865" r:id="rId300"/>
    <p:sldLayoutId id="2147483864" r:id="rId301"/>
    <p:sldLayoutId id="2147483863" r:id="rId302"/>
    <p:sldLayoutId id="2147483862" r:id="rId303"/>
    <p:sldLayoutId id="2147483856" r:id="rId304"/>
    <p:sldLayoutId id="2147483855" r:id="rId305"/>
    <p:sldLayoutId id="2147483854" r:id="rId306"/>
    <p:sldLayoutId id="2147483853" r:id="rId307"/>
    <p:sldLayoutId id="2147483852" r:id="rId308"/>
    <p:sldLayoutId id="2147483851" r:id="rId309"/>
    <p:sldLayoutId id="2147483849" r:id="rId310"/>
    <p:sldLayoutId id="2147483848" r:id="rId311"/>
    <p:sldLayoutId id="2147483847" r:id="rId312"/>
    <p:sldLayoutId id="2147483846" r:id="rId313"/>
    <p:sldLayoutId id="2147483844" r:id="rId314"/>
    <p:sldLayoutId id="2147483843" r:id="rId315"/>
    <p:sldLayoutId id="2147483841" r:id="rId316"/>
    <p:sldLayoutId id="2147483840" r:id="rId317"/>
    <p:sldLayoutId id="2147483839" r:id="rId318"/>
    <p:sldLayoutId id="2147483838" r:id="rId319"/>
    <p:sldLayoutId id="2147483836" r:id="rId320"/>
    <p:sldLayoutId id="2147483835" r:id="rId321"/>
    <p:sldLayoutId id="2147483834" r:id="rId322"/>
    <p:sldLayoutId id="2147483829" r:id="rId323"/>
    <p:sldLayoutId id="2147483828" r:id="rId324"/>
    <p:sldLayoutId id="2147483827" r:id="rId325"/>
    <p:sldLayoutId id="2147483825" r:id="rId326"/>
    <p:sldLayoutId id="2147483824" r:id="rId327"/>
    <p:sldLayoutId id="2147483823" r:id="rId328"/>
    <p:sldLayoutId id="2147483822" r:id="rId329"/>
    <p:sldLayoutId id="2147483821" r:id="rId330"/>
    <p:sldLayoutId id="2147483820" r:id="rId331"/>
    <p:sldLayoutId id="2147483819" r:id="rId332"/>
    <p:sldLayoutId id="2147483815" r:id="rId333"/>
    <p:sldLayoutId id="2147483814" r:id="rId334"/>
    <p:sldLayoutId id="2147483813" r:id="rId335"/>
    <p:sldLayoutId id="2147483812" r:id="rId336"/>
    <p:sldLayoutId id="2147483809" r:id="rId337"/>
    <p:sldLayoutId id="2147483808" r:id="rId338"/>
    <p:sldLayoutId id="2147483807" r:id="rId339"/>
    <p:sldLayoutId id="2147483805" r:id="rId340"/>
    <p:sldLayoutId id="2147483803" r:id="rId341"/>
    <p:sldLayoutId id="2147483801" r:id="rId342"/>
    <p:sldLayoutId id="2147483800" r:id="rId343"/>
    <p:sldLayoutId id="2147483799" r:id="rId344"/>
    <p:sldLayoutId id="2147483791" r:id="rId345"/>
    <p:sldLayoutId id="2147483790" r:id="rId346"/>
    <p:sldLayoutId id="2147483789" r:id="rId347"/>
    <p:sldLayoutId id="2147483786" r:id="rId348"/>
    <p:sldLayoutId id="2147483785" r:id="rId349"/>
    <p:sldLayoutId id="2147483784" r:id="rId350"/>
    <p:sldLayoutId id="2147483777" r:id="rId351"/>
    <p:sldLayoutId id="2147483776" r:id="rId352"/>
    <p:sldLayoutId id="2147483774" r:id="rId353"/>
    <p:sldLayoutId id="2147483773" r:id="rId354"/>
    <p:sldLayoutId id="2147483772" r:id="rId355"/>
    <p:sldLayoutId id="2147483769" r:id="rId356"/>
    <p:sldLayoutId id="2147483767" r:id="rId357"/>
    <p:sldLayoutId id="2147483766" r:id="rId358"/>
    <p:sldLayoutId id="2147483763" r:id="rId359"/>
    <p:sldLayoutId id="2147483762" r:id="rId360"/>
    <p:sldLayoutId id="2147483761" r:id="rId361"/>
    <p:sldLayoutId id="2147483760" r:id="rId362"/>
    <p:sldLayoutId id="2147483758" r:id="rId363"/>
    <p:sldLayoutId id="2147483757" r:id="rId364"/>
    <p:sldLayoutId id="2147483754" r:id="rId365"/>
    <p:sldLayoutId id="2147483753" r:id="rId366"/>
    <p:sldLayoutId id="2147483741" r:id="rId367"/>
    <p:sldLayoutId id="2147483739" r:id="rId368"/>
    <p:sldLayoutId id="2147483734" r:id="rId369"/>
    <p:sldLayoutId id="2147483733" r:id="rId370"/>
    <p:sldLayoutId id="2147483732" r:id="rId371"/>
    <p:sldLayoutId id="2147483730" r:id="rId372"/>
    <p:sldLayoutId id="2147483729" r:id="rId373"/>
    <p:sldLayoutId id="2147483728" r:id="rId374"/>
    <p:sldLayoutId id="2147483727" r:id="rId375"/>
    <p:sldLayoutId id="2147483726" r:id="rId376"/>
    <p:sldLayoutId id="2147483725" r:id="rId377"/>
    <p:sldLayoutId id="2147483724" r:id="rId378"/>
    <p:sldLayoutId id="2147483723" r:id="rId379"/>
    <p:sldLayoutId id="2147483722" r:id="rId380"/>
    <p:sldLayoutId id="2147483721" r:id="rId381"/>
    <p:sldLayoutId id="2147483720" r:id="rId382"/>
    <p:sldLayoutId id="2147483718" r:id="rId383"/>
    <p:sldLayoutId id="2147483717" r:id="rId384"/>
    <p:sldLayoutId id="2147483716" r:id="rId385"/>
    <p:sldLayoutId id="2147483715" r:id="rId386"/>
    <p:sldLayoutId id="2147483714" r:id="rId387"/>
    <p:sldLayoutId id="2147483712" r:id="rId388"/>
    <p:sldLayoutId id="2147483711" r:id="rId389"/>
    <p:sldLayoutId id="2147483710" r:id="rId390"/>
    <p:sldLayoutId id="2147483709" r:id="rId391"/>
    <p:sldLayoutId id="2147483706" r:id="rId392"/>
    <p:sldLayoutId id="2147483705" r:id="rId393"/>
    <p:sldLayoutId id="2147483704" r:id="rId394"/>
    <p:sldLayoutId id="2147483703" r:id="rId395"/>
    <p:sldLayoutId id="2147483701" r:id="rId396"/>
    <p:sldLayoutId id="2147483699" r:id="rId397"/>
    <p:sldLayoutId id="2147483698" r:id="rId398"/>
    <p:sldLayoutId id="2147483697" r:id="rId399"/>
    <p:sldLayoutId id="2147483696" r:id="rId400"/>
    <p:sldLayoutId id="2147483695" r:id="rId401"/>
    <p:sldLayoutId id="2147483693" r:id="rId402"/>
    <p:sldLayoutId id="2147483692" r:id="rId403"/>
    <p:sldLayoutId id="2147483689" r:id="rId404"/>
    <p:sldLayoutId id="2147483688" r:id="rId405"/>
    <p:sldLayoutId id="2147483687" r:id="rId406"/>
    <p:sldLayoutId id="2147483686" r:id="rId407"/>
    <p:sldLayoutId id="2147483685" r:id="rId408"/>
    <p:sldLayoutId id="2147483684" r:id="rId409"/>
    <p:sldLayoutId id="2147483683" r:id="rId410"/>
    <p:sldLayoutId id="2147483680" r:id="rId411"/>
    <p:sldLayoutId id="2147483679" r:id="rId412"/>
    <p:sldLayoutId id="2147483678" r:id="rId413"/>
    <p:sldLayoutId id="2147483677" r:id="rId414"/>
    <p:sldLayoutId id="2147483676" r:id="rId415"/>
    <p:sldLayoutId id="2147483675" r:id="rId416"/>
    <p:sldLayoutId id="2147483674" r:id="rId417"/>
    <p:sldLayoutId id="2147483671" r:id="rId418"/>
    <p:sldLayoutId id="2147483670" r:id="rId419"/>
    <p:sldLayoutId id="2147483669" r:id="rId420"/>
    <p:sldLayoutId id="2147483668" r:id="rId421"/>
    <p:sldLayoutId id="2147483664" r:id="rId422"/>
    <p:sldLayoutId id="2147483663" r:id="rId423"/>
    <p:sldLayoutId id="2147483656" r:id="rId424"/>
    <p:sldLayoutId id="2147483657" r:id="rId425"/>
    <p:sldLayoutId id="2147483658" r:id="rId426"/>
    <p:sldLayoutId id="2147483659" r:id="rId427"/>
    <p:sldLayoutId id="2147483667" r:id="rId428"/>
    <p:sldLayoutId id="2147483666" r:id="rId429"/>
    <p:sldLayoutId id="2147483665" r:id="rId430"/>
    <p:sldLayoutId id="2147484080" r:id="rId4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3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180.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0.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180.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id="{8323581E-9856-ACB1-55AC-0DD27AA1F194}"/>
              </a:ext>
            </a:extLst>
          </p:cNvPr>
          <p:cNvGrpSpPr/>
          <p:nvPr/>
        </p:nvGrpSpPr>
        <p:grpSpPr>
          <a:xfrm>
            <a:off x="1643952" y="2824390"/>
            <a:ext cx="8871648" cy="1193480"/>
            <a:chOff x="5395119" y="3904156"/>
            <a:chExt cx="7750289" cy="1508760"/>
          </a:xfrm>
        </p:grpSpPr>
        <p:sp>
          <p:nvSpPr>
            <p:cNvPr id="10" name="Rectangle: Rounded Corners 8">
              <a:extLst>
                <a:ext uri="{FF2B5EF4-FFF2-40B4-BE49-F238E27FC236}">
                  <a16:creationId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7" y="4953007"/>
            <a:ext cx="7079809" cy="2066177"/>
          </a:xfrm>
          <a:prstGeom prst="rect">
            <a:avLst/>
          </a:prstGeom>
        </p:spPr>
      </p:pic>
      <p:pic>
        <p:nvPicPr>
          <p:cNvPr id="8" name="Picture 2">
            <a:extLst>
              <a:ext uri="{FF2B5EF4-FFF2-40B4-BE49-F238E27FC236}">
                <a16:creationId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8978" y="4165377"/>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id="{5A8348B3-CB2D-E2EF-972D-EB623E0AF026}"/>
              </a:ext>
            </a:extLst>
          </p:cNvPr>
          <p:cNvSpPr txBox="1"/>
          <p:nvPr/>
        </p:nvSpPr>
        <p:spPr>
          <a:xfrm>
            <a:off x="2085820" y="3042622"/>
            <a:ext cx="7944339" cy="725432"/>
          </a:xfrm>
          <a:prstGeom prst="rect">
            <a:avLst/>
          </a:prstGeom>
          <a:noFill/>
        </p:spPr>
        <p:txBody>
          <a:bodyPr wrap="square" lIns="108816" tIns="54408" rIns="108816" bIns="54408" rtlCol="0">
            <a:spAutoFit/>
          </a:bodyPr>
          <a:lstStyle/>
          <a:p>
            <a:pPr algn="ct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Hoa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kết</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trái</a:t>
            </a:r>
            <a:endParaRPr lang="en-US" sz="40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id="{6DC882CD-F5C9-CB7F-C1D8-8794B4476DB3}"/>
              </a:ext>
            </a:extLst>
          </p:cNvPr>
          <p:cNvSpPr txBox="1"/>
          <p:nvPr/>
        </p:nvSpPr>
        <p:spPr>
          <a:xfrm>
            <a:off x="1643952" y="-18953"/>
            <a:ext cx="9024048"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a:solidFill>
                  <a:srgbClr val="002060"/>
                </a:solidFill>
                <a:latin typeface="Times New Roman" pitchFamily="18" charset="0"/>
                <a:cs typeface="Times New Roman" pitchFamily="18" charset="0"/>
              </a:rPr>
              <a:t>Tiếng</a:t>
            </a:r>
            <a:r>
              <a:rPr lang="en-US" altLang="en-US" sz="4500" b="1" i="1" dirty="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Việt</a:t>
            </a:r>
            <a:r>
              <a:rPr lang="en-US" altLang="en-US" sz="4500" b="1" i="1" dirty="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1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3579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002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1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Học thuộc lòng</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282925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3437" t="37953" r="42813" b="18114"/>
          <a:stretch/>
        </p:blipFill>
        <p:spPr>
          <a:xfrm>
            <a:off x="4038600" y="0"/>
            <a:ext cx="3886200" cy="6094268"/>
          </a:xfrm>
          <a:prstGeom prst="rect">
            <a:avLst/>
          </a:prstGeom>
        </p:spPr>
      </p:pic>
    </p:spTree>
    <p:extLst>
      <p:ext uri="{BB962C8B-B14F-4D97-AF65-F5344CB8AC3E}">
        <p14:creationId xmlns:p14="http://schemas.microsoft.com/office/powerpoint/2010/main" val="202867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43728" y="614446"/>
            <a:ext cx="12954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81700" y="1066800"/>
            <a:ext cx="18669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1524000"/>
            <a:ext cx="19431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55920" y="1990209"/>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6418"/>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86400" y="2896124"/>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56910" y="3342925"/>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32145" y="3809134"/>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21655" y="4322607"/>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69102" y="4802164"/>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621655" y="5247185"/>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21655" y="5692207"/>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0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10200" y="614446"/>
            <a:ext cx="1328928"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53000" y="1066800"/>
            <a:ext cx="2895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53000" y="1524000"/>
            <a:ext cx="2476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990209"/>
            <a:ext cx="2133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6418"/>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53000" y="2896124"/>
            <a:ext cx="19354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53000" y="3342925"/>
            <a:ext cx="2476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29200" y="3809134"/>
            <a:ext cx="237553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15000" y="4322607"/>
            <a:ext cx="1579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81600" y="4802164"/>
            <a:ext cx="2260092"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0" y="5247185"/>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53000" y="5692207"/>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46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10200" y="614446"/>
            <a:ext cx="1328928"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1066800"/>
            <a:ext cx="3657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1524000"/>
            <a:ext cx="3238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990209"/>
            <a:ext cx="26670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91200" y="2456418"/>
            <a:ext cx="14782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91000" y="2896124"/>
            <a:ext cx="26974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91000" y="3342925"/>
            <a:ext cx="3238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91000" y="3809134"/>
            <a:ext cx="321373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53000" y="4322607"/>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91000" y="4802164"/>
            <a:ext cx="3250692"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91000" y="5247185"/>
            <a:ext cx="3103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91000" y="5692207"/>
            <a:ext cx="3103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7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140648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Tìm hiểu bài</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390481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4" b="14445"/>
          <a:stretch/>
        </p:blipFill>
        <p:spPr>
          <a:xfrm>
            <a:off x="21771" y="-29030"/>
            <a:ext cx="12170229" cy="6887029"/>
          </a:xfrm>
          <a:prstGeom prst="rect">
            <a:avLst/>
          </a:prstGeom>
        </p:spPr>
      </p:pic>
      <p:sp>
        <p:nvSpPr>
          <p:cNvPr id="3" name="Rectangle 2"/>
          <p:cNvSpPr/>
          <p:nvPr/>
        </p:nvSpPr>
        <p:spPr>
          <a:xfrm>
            <a:off x="4114800" y="1600200"/>
            <a:ext cx="5943600" cy="2800767"/>
          </a:xfrm>
          <a:prstGeom prst="rect">
            <a:avLst/>
          </a:prstGeom>
          <a:noFill/>
        </p:spPr>
        <p:txBody>
          <a:bodyPr wrap="square" lIns="91440" tIns="45720" rIns="91440" bIns="45720">
            <a:spAutoFit/>
          </a:bodyPr>
          <a:lstStyle/>
          <a:p>
            <a:r>
              <a:rPr lang="en-US" sz="8800" b="1" cap="none" spc="0">
                <a:ln w="0"/>
                <a:solidFill>
                  <a:srgbClr val="C00000"/>
                </a:solidFill>
                <a:effectLst>
                  <a:reflection blurRad="6350" stA="53000" endA="300" endPos="35500" dir="5400000" sy="-90000" algn="bl" rotWithShape="0"/>
                </a:effectLst>
              </a:rPr>
              <a:t>Thử tài</a:t>
            </a:r>
          </a:p>
          <a:p>
            <a:r>
              <a:rPr lang="en-US" sz="8800" b="1" cap="none" spc="0">
                <a:ln w="0"/>
                <a:solidFill>
                  <a:srgbClr val="C00000"/>
                </a:solidFill>
                <a:effectLst>
                  <a:reflection blurRad="6350" stA="53000" endA="300" endPos="35500" dir="5400000" sy="-90000" algn="bl" rotWithShape="0"/>
                </a:effectLst>
              </a:rPr>
              <a:t>     </a:t>
            </a:r>
            <a:r>
              <a:rPr lang="en-US" sz="8800" b="1">
                <a:ln w="0"/>
                <a:solidFill>
                  <a:srgbClr val="C00000"/>
                </a:solidFill>
                <a:effectLst>
                  <a:reflection blurRad="6350" stA="53000" endA="300" endPos="35500" dir="5400000" sy="-90000" algn="bl" rotWithShape="0"/>
                </a:effectLst>
              </a:rPr>
              <a:t>đọc hiểu</a:t>
            </a:r>
            <a:endParaRPr lang="en-US" sz="8800" b="1" cap="none" spc="0">
              <a:ln w="0"/>
              <a:solidFill>
                <a:srgbClr val="C0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054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đọc hôm nay có tên là gì? </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1371600" y="3352800"/>
            <a:ext cx="4953000" cy="121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latin typeface="UTM Avo" panose="02040603050506020204" pitchFamily="18" charset="0"/>
              </a:rPr>
              <a:t>Hoa kết trái</a:t>
            </a:r>
          </a:p>
        </p:txBody>
      </p:sp>
    </p:spTree>
    <p:extLst>
      <p:ext uri="{BB962C8B-B14F-4D97-AF65-F5344CB8AC3E}">
        <p14:creationId xmlns:p14="http://schemas.microsoft.com/office/powerpoint/2010/main" val="30381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434"/>
          <a:stretch/>
        </p:blipFill>
        <p:spPr>
          <a:xfrm>
            <a:off x="533400" y="18142"/>
            <a:ext cx="11125200" cy="6839857"/>
          </a:xfrm>
          <a:prstGeom prst="rect">
            <a:avLst/>
          </a:prstGeom>
        </p:spPr>
      </p:pic>
      <p:sp>
        <p:nvSpPr>
          <p:cNvPr id="2" name="Rectangle 1"/>
          <p:cNvSpPr/>
          <p:nvPr/>
        </p:nvSpPr>
        <p:spPr>
          <a:xfrm>
            <a:off x="228600" y="3200400"/>
            <a:ext cx="12192000" cy="1031051"/>
          </a:xfrm>
          <a:prstGeom prst="rect">
            <a:avLst/>
          </a:prstGeom>
          <a:noFill/>
        </p:spPr>
        <p:txBody>
          <a:bodyPr>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MÔN: </a:t>
            </a:r>
            <a:r>
              <a:rPr kumimoji="0" lang="en-US" sz="2800" b="1" i="0" u="none" strike="noStrike" kern="1200" cap="all" spc="0" normalizeH="0" baseline="0" noProof="0" dirty="0" err="1">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TiẾNG</a:t>
            </a: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 </a:t>
            </a:r>
            <a:r>
              <a:rPr kumimoji="0" lang="en-US" sz="2800" b="1" i="0" u="none" strike="noStrike" kern="1200" cap="all" spc="0" normalizeH="0" baseline="0" noProof="0" dirty="0" err="1">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ViỆT</a:t>
            </a: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 – LỚP 1</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all" spc="0" normalizeH="0" baseline="0" noProof="0" dirty="0" err="1">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Phân</a:t>
            </a:r>
            <a:r>
              <a:rPr kumimoji="0" lang="en-US" sz="2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a:t>
            </a:r>
            <a:r>
              <a:rPr kumimoji="0" lang="en-US" sz="2800" b="1" i="0" u="none" strike="noStrike" kern="1200" cap="all" spc="0" normalizeH="0" baseline="0" noProof="0" dirty="0" err="1">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môn</a:t>
            </a:r>
            <a:r>
              <a:rPr kumimoji="0" lang="en-US" sz="2800" b="1" i="0" u="none" strike="noStrike" kern="1200" cap="all" spc="0" normalizeH="0" baseline="0" noProof="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TẬP</a:t>
            </a:r>
            <a:r>
              <a:rPr kumimoji="0" lang="en-US" sz="2800" b="1" i="0" u="none" strike="noStrike" kern="1200" cap="all" spc="0" normalizeH="0" noProof="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ĐỌC</a:t>
            </a:r>
            <a:endParaRPr kumimoji="0" lang="en-US" sz="2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endParaRPr>
          </a:p>
        </p:txBody>
      </p:sp>
      <p:sp>
        <p:nvSpPr>
          <p:cNvPr id="3" name="TextBox 2"/>
          <p:cNvSpPr txBox="1"/>
          <p:nvPr/>
        </p:nvSpPr>
        <p:spPr>
          <a:xfrm>
            <a:off x="2667000" y="4231451"/>
            <a:ext cx="7410631" cy="646331"/>
          </a:xfrm>
          <a:prstGeom prst="rect">
            <a:avLst/>
          </a:prstGeom>
          <a:noFill/>
        </p:spPr>
        <p:txBody>
          <a:bodyPr wrap="square" rtlCol="0">
            <a:spAutoFit/>
          </a:bodyPr>
          <a:lstStyle/>
          <a:p>
            <a:pPr lvl="0" algn="ctr">
              <a:defRPr/>
            </a:pPr>
            <a:r>
              <a:rPr lang="nl-NL" sz="3600">
                <a:solidFill>
                  <a:srgbClr val="FF0000"/>
                </a:solidFill>
                <a:latin typeface="UTM Avo" panose="02040603050506020204" pitchFamily="18" charset="0"/>
              </a:rPr>
              <a:t>Hoa kết trái</a:t>
            </a:r>
            <a:endParaRPr lang="en-US" sz="3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722644323"/>
      </p:ext>
    </p:extLst>
  </p:cSld>
  <p:clrMapOvr>
    <a:masterClrMapping/>
  </p:clrMapOvr>
  <mc:AlternateContent xmlns:mc="http://schemas.openxmlformats.org/markup-compatibility/2006" xmlns:p14="http://schemas.microsoft.com/office/powerpoint/2010/main">
    <mc:Choice Requires="p14">
      <p:transition spd="slow" p14:dur="2000" advTm="4390"/>
    </mc:Choice>
    <mc:Fallback xmlns="">
      <p:transition spd="slow" advTm="43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a:t>
            </a:r>
            <a:r>
              <a:rPr lang="en-US" sz="4000" b="1" i="1">
                <a:effectLst>
                  <a:outerShdw blurRad="38100" dist="38100" dir="2700000" algn="tl">
                    <a:srgbClr val="000000">
                      <a:alpha val="43137"/>
                    </a:srgbClr>
                  </a:outerShdw>
                </a:effectLst>
                <a:latin typeface="UTM Avo" panose="02040603050506020204" pitchFamily="18" charset="0"/>
              </a:rPr>
              <a:t>Hoa kết trái</a:t>
            </a:r>
          </a:p>
          <a:p>
            <a:pPr lvl="0" algn="ctr">
              <a:defRPr/>
            </a:pPr>
            <a:r>
              <a:rPr lang="en-US" sz="4000" b="1">
                <a:latin typeface="UTM Avo" panose="02040603050506020204" pitchFamily="18" charset="0"/>
              </a:rPr>
              <a:t>là sáng tác của ai? </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1371600" y="3352800"/>
            <a:ext cx="4953000" cy="121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latin typeface="UTM Avo" panose="02040603050506020204" pitchFamily="18" charset="0"/>
              </a:rPr>
              <a:t>Thu Hà</a:t>
            </a:r>
          </a:p>
        </p:txBody>
      </p:sp>
    </p:spTree>
    <p:extLst>
      <p:ext uri="{BB962C8B-B14F-4D97-AF65-F5344CB8AC3E}">
        <p14:creationId xmlns:p14="http://schemas.microsoft.com/office/powerpoint/2010/main" val="35412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Mỗi loài hoa có màu sắc riêng.</a:t>
            </a:r>
          </a:p>
          <a:p>
            <a:pPr lvl="0" algn="ctr">
              <a:defRPr/>
            </a:pPr>
            <a:r>
              <a:rPr lang="en-US" sz="4000" b="1">
                <a:latin typeface="UTM Avo" panose="02040603050506020204" pitchFamily="18" charset="0"/>
              </a:rPr>
              <a:t>Ghép đúng:</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pic>
        <p:nvPicPr>
          <p:cNvPr id="3" name="Picture 2"/>
          <p:cNvPicPr>
            <a:picLocks noChangeAspect="1"/>
          </p:cNvPicPr>
          <p:nvPr/>
        </p:nvPicPr>
        <p:blipFill rotWithShape="1">
          <a:blip r:embed="rId6"/>
          <a:srcRect l="29999" t="45556" r="19376" b="16667"/>
          <a:stretch/>
        </p:blipFill>
        <p:spPr>
          <a:xfrm>
            <a:off x="1371600" y="2133600"/>
            <a:ext cx="8713694" cy="3657600"/>
          </a:xfrm>
          <a:prstGeom prst="rect">
            <a:avLst/>
          </a:prstGeom>
        </p:spPr>
      </p:pic>
      <p:cxnSp>
        <p:nvCxnSpPr>
          <p:cNvPr id="5" name="Straight Connector 4"/>
          <p:cNvCxnSpPr/>
          <p:nvPr/>
        </p:nvCxnSpPr>
        <p:spPr>
          <a:xfrm>
            <a:off x="4572000" y="2514600"/>
            <a:ext cx="1066800" cy="1905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72000" y="2514600"/>
            <a:ext cx="1156447" cy="842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61315" y="4419600"/>
            <a:ext cx="1156447" cy="838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0" y="3448431"/>
            <a:ext cx="1066800" cy="185127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1000"/>
                            </p:stCondLst>
                            <p:childTnLst>
                              <p:par>
                                <p:cTn id="59" presetID="23" presetClass="entr" presetSubtype="3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strVal val="4*#ppt_w"/>
                                          </p:val>
                                        </p:tav>
                                        <p:tav tm="100000">
                                          <p:val>
                                            <p:strVal val="#ppt_w"/>
                                          </p:val>
                                        </p:tav>
                                      </p:tavLst>
                                    </p:anim>
                                    <p:anim calcmode="lin" valueType="num">
                                      <p:cBhvr>
                                        <p:cTn id="62" dur="500" fill="hold"/>
                                        <p:tgtEl>
                                          <p:spTgt spid="15"/>
                                        </p:tgtEl>
                                        <p:attrNameLst>
                                          <p:attrName>ppt_h</p:attrName>
                                        </p:attrNameLst>
                                      </p:cBhvr>
                                      <p:tavLst>
                                        <p:tav tm="0">
                                          <p:val>
                                            <p:strVal val="4*#ppt_h"/>
                                          </p:val>
                                        </p:tav>
                                        <p:tav tm="100000">
                                          <p:val>
                                            <p:strVal val="#ppt_h"/>
                                          </p:val>
                                        </p:tav>
                                      </p:tavLst>
                                    </p:anim>
                                  </p:childTnLst>
                                </p:cTn>
                              </p:par>
                              <p:par>
                                <p:cTn id="63" presetID="21" presetClass="emph" presetSubtype="0" repeatCount="indefinite" fill="hold" grpId="1" nodeType="withEffect">
                                  <p:stCondLst>
                                    <p:cond delay="0"/>
                                  </p:stCondLst>
                                  <p:childTnLst>
                                    <p:animClr clrSpc="hsl" dir="cw">
                                      <p:cBhvr override="childStyle">
                                        <p:cTn id="64" dur="500" fill="hold"/>
                                        <p:tgtEl>
                                          <p:spTgt spid="15"/>
                                        </p:tgtEl>
                                        <p:attrNameLst>
                                          <p:attrName>style.color</p:attrName>
                                        </p:attrNameLst>
                                      </p:cBhvr>
                                      <p:by>
                                        <p:hsl h="7200000" s="0" l="0"/>
                                      </p:by>
                                    </p:animClr>
                                    <p:animClr clrSpc="hsl" dir="cw">
                                      <p:cBhvr>
                                        <p:cTn id="65" dur="500" fill="hold"/>
                                        <p:tgtEl>
                                          <p:spTgt spid="15"/>
                                        </p:tgtEl>
                                        <p:attrNameLst>
                                          <p:attrName>fillcolor</p:attrName>
                                        </p:attrNameLst>
                                      </p:cBhvr>
                                      <p:by>
                                        <p:hsl h="7200000" s="0" l="0"/>
                                      </p:by>
                                    </p:animClr>
                                    <p:animClr clrSpc="hsl" dir="cw">
                                      <p:cBhvr>
                                        <p:cTn id="66" dur="500" fill="hold"/>
                                        <p:tgtEl>
                                          <p:spTgt spid="15"/>
                                        </p:tgtEl>
                                        <p:attrNameLst>
                                          <p:attrName>stroke.color</p:attrName>
                                        </p:attrNameLst>
                                      </p:cBhvr>
                                      <p:by>
                                        <p:hsl h="7200000" s="0" l="0"/>
                                      </p:by>
                                    </p:animClr>
                                    <p:set>
                                      <p:cBhvr>
                                        <p:cTn id="67" dur="500" fill="hold"/>
                                        <p:tgtEl>
                                          <p:spTgt spid="15"/>
                                        </p:tgtEl>
                                        <p:attrNameLst>
                                          <p:attrName>fill.type</p:attrName>
                                        </p:attrNameLst>
                                      </p:cBhvr>
                                      <p:to>
                                        <p:strVal val="solid"/>
                                      </p:to>
                                    </p:se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cà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04269" y="2217628"/>
            <a:ext cx="6491553" cy="3276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cà</a:t>
            </a:r>
          </a:p>
          <a:p>
            <a:pPr algn="ctr"/>
            <a:r>
              <a:rPr lang="en-US" sz="3600" b="1">
                <a:solidFill>
                  <a:srgbClr val="FFFF00"/>
                </a:solidFill>
                <a:latin typeface="UTM Avo" panose="02040603050506020204" pitchFamily="18" charset="0"/>
              </a:rPr>
              <a:t>(dùng làm món nấu, món xào hoặc đem muối làm món cà muối)</a:t>
            </a:r>
          </a:p>
        </p:txBody>
      </p:sp>
    </p:spTree>
    <p:extLst>
      <p:ext uri="{BB962C8B-B14F-4D97-AF65-F5344CB8AC3E}">
        <p14:creationId xmlns:p14="http://schemas.microsoft.com/office/powerpoint/2010/main" val="8318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mướp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990600" y="2670914"/>
            <a:ext cx="5348022" cy="23700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mướp</a:t>
            </a:r>
          </a:p>
          <a:p>
            <a:pPr algn="ctr"/>
            <a:r>
              <a:rPr lang="en-US" sz="3600" b="1">
                <a:solidFill>
                  <a:srgbClr val="FFFF00"/>
                </a:solidFill>
                <a:latin typeface="UTM Avo" panose="02040603050506020204" pitchFamily="18" charset="0"/>
              </a:rPr>
              <a:t>(dùng làm món nấu, luộc hoặc món xào)</a:t>
            </a:r>
          </a:p>
        </p:txBody>
      </p:sp>
    </p:spTree>
    <p:extLst>
      <p:ext uri="{BB962C8B-B14F-4D97-AF65-F5344CB8AC3E}">
        <p14:creationId xmlns:p14="http://schemas.microsoft.com/office/powerpoint/2010/main" val="22708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lựu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990600" y="2670914"/>
            <a:ext cx="5348022" cy="23700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lựu</a:t>
            </a:r>
          </a:p>
          <a:p>
            <a:pPr algn="ctr"/>
            <a:r>
              <a:rPr lang="en-US" sz="3600" b="1">
                <a:solidFill>
                  <a:srgbClr val="FFFF00"/>
                </a:solidFill>
                <a:latin typeface="UTM Avo" panose="02040603050506020204" pitchFamily="18" charset="0"/>
              </a:rPr>
              <a:t>(ăn ngọt, rôn rốt chua)</a:t>
            </a:r>
          </a:p>
        </p:txBody>
      </p:sp>
    </p:spTree>
    <p:extLst>
      <p:ext uri="{BB962C8B-B14F-4D97-AF65-F5344CB8AC3E}">
        <p14:creationId xmlns:p14="http://schemas.microsoft.com/office/powerpoint/2010/main" val="5294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vừng kết thành hạt gì? Hạt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09297" y="2971800"/>
            <a:ext cx="6477000" cy="1981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effectLst>
                  <a:outerShdw blurRad="38100" dist="38100" dir="2700000" algn="tl">
                    <a:srgbClr val="000000">
                      <a:alpha val="43137"/>
                    </a:srgbClr>
                  </a:outerShdw>
                </a:effectLst>
                <a:latin typeface="UTM Avo" panose="02040603050506020204" pitchFamily="18" charset="0"/>
              </a:rPr>
              <a:t>Hạt vừng</a:t>
            </a:r>
          </a:p>
          <a:p>
            <a:pPr algn="ctr"/>
            <a:r>
              <a:rPr lang="en-US" sz="4000" b="1">
                <a:solidFill>
                  <a:srgbClr val="FFFF00"/>
                </a:solidFill>
                <a:latin typeface="UTM Avo" panose="02040603050506020204" pitchFamily="18" charset="0"/>
              </a:rPr>
              <a:t>(dùng làm dầu vừng, kẹo vừng, mè xửng)</a:t>
            </a:r>
          </a:p>
        </p:txBody>
      </p:sp>
    </p:spTree>
    <p:extLst>
      <p:ext uri="{BB962C8B-B14F-4D97-AF65-F5344CB8AC3E}">
        <p14:creationId xmlns:p14="http://schemas.microsoft.com/office/powerpoint/2010/main" val="40932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đỗ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461697" y="2321883"/>
            <a:ext cx="6324600" cy="34407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rgbClr val="FFFF00"/>
                </a:solidFill>
                <a:effectLst>
                  <a:outerShdw blurRad="38100" dist="38100" dir="2700000" algn="tl">
                    <a:srgbClr val="000000">
                      <a:alpha val="43137"/>
                    </a:srgbClr>
                  </a:outerShdw>
                </a:effectLst>
                <a:latin typeface="UTM Avo" panose="02040603050506020204" pitchFamily="18" charset="0"/>
              </a:rPr>
              <a:t>Quả đỗ</a:t>
            </a:r>
          </a:p>
          <a:p>
            <a:pPr algn="ctr"/>
            <a:r>
              <a:rPr lang="en-US" sz="2800" b="1">
                <a:solidFill>
                  <a:srgbClr val="FFFF00"/>
                </a:solidFill>
                <a:latin typeface="UTM Avo" panose="02040603050506020204" pitchFamily="18" charset="0"/>
              </a:rPr>
              <a:t>(dùng làm món luộc, món xào; nếu già có thể bóc vỏ lấy hạt. Hạt đỗ xanh dùng để nấu chè, nấu xôi, làm các loại bánh như bánh đậu xanh, bánh chưng, bánh tét, bánh nếp…)</a:t>
            </a:r>
          </a:p>
        </p:txBody>
      </p:sp>
    </p:spTree>
    <p:extLst>
      <p:ext uri="{BB962C8B-B14F-4D97-AF65-F5344CB8AC3E}">
        <p14:creationId xmlns:p14="http://schemas.microsoft.com/office/powerpoint/2010/main" val="34622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mận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81000" y="2362200"/>
            <a:ext cx="6329097" cy="29432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mận</a:t>
            </a:r>
          </a:p>
          <a:p>
            <a:pPr algn="ctr"/>
            <a:r>
              <a:rPr lang="en-US" sz="3600" b="1">
                <a:solidFill>
                  <a:srgbClr val="FFFF00"/>
                </a:solidFill>
                <a:latin typeface="UTM Avo" panose="02040603050506020204" pitchFamily="18" charset="0"/>
              </a:rPr>
              <a:t>(dùng làm mứt mận, ô mai mận, nước siro mận hoặc ăn ngay)</a:t>
            </a:r>
          </a:p>
        </p:txBody>
      </p:sp>
    </p:spTree>
    <p:extLst>
      <p:ext uri="{BB962C8B-B14F-4D97-AF65-F5344CB8AC3E}">
        <p14:creationId xmlns:p14="http://schemas.microsoft.com/office/powerpoint/2010/main" val="15809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thơ khuyên các bạn nhỏ điều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847725" y="3146315"/>
            <a:ext cx="5257800" cy="14192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Đừng hái hoa tươi.</a:t>
            </a:r>
            <a:endParaRPr lang="en-US" sz="3600" b="1">
              <a:solidFill>
                <a:srgbClr val="FFFF00"/>
              </a:solidFill>
              <a:latin typeface="UTM Avo" panose="02040603050506020204" pitchFamily="18" charset="0"/>
            </a:endParaRPr>
          </a:p>
        </p:txBody>
      </p:sp>
    </p:spTree>
    <p:extLst>
      <p:ext uri="{BB962C8B-B14F-4D97-AF65-F5344CB8AC3E}">
        <p14:creationId xmlns:p14="http://schemas.microsoft.com/office/powerpoint/2010/main" val="2230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270387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4" b="14445"/>
          <a:stretch/>
        </p:blipFill>
        <p:spPr>
          <a:xfrm>
            <a:off x="21771" y="-29030"/>
            <a:ext cx="12170229" cy="6887029"/>
          </a:xfrm>
          <a:prstGeom prst="rect">
            <a:avLst/>
          </a:prstGeom>
        </p:spPr>
      </p:pic>
      <p:sp>
        <p:nvSpPr>
          <p:cNvPr id="3" name="Rectangle 2"/>
          <p:cNvSpPr/>
          <p:nvPr/>
        </p:nvSpPr>
        <p:spPr>
          <a:xfrm>
            <a:off x="3886200" y="2057400"/>
            <a:ext cx="6629400" cy="1446550"/>
          </a:xfrm>
          <a:prstGeom prst="rect">
            <a:avLst/>
          </a:prstGeom>
          <a:noFill/>
        </p:spPr>
        <p:txBody>
          <a:bodyPr wrap="square" lIns="91440" tIns="45720" rIns="91440" bIns="45720">
            <a:spAutoFit/>
          </a:bodyPr>
          <a:lstStyle/>
          <a:p>
            <a:r>
              <a:rPr lang="en-US" sz="8800" b="1" cap="none" spc="0">
                <a:ln w="0"/>
                <a:solidFill>
                  <a:srgbClr val="C00000"/>
                </a:solidFill>
                <a:effectLst>
                  <a:reflection blurRad="6350" stA="53000" endA="300" endPos="35500" dir="5400000" sy="-90000" algn="bl" rotWithShape="0"/>
                </a:effectLst>
                <a:latin typeface="UTM Avo" panose="02040603050506020204" pitchFamily="18" charset="0"/>
              </a:rPr>
              <a:t>Khởi động</a:t>
            </a:r>
          </a:p>
        </p:txBody>
      </p:sp>
    </p:spTree>
    <p:extLst>
      <p:ext uri="{BB962C8B-B14F-4D97-AF65-F5344CB8AC3E}">
        <p14:creationId xmlns:p14="http://schemas.microsoft.com/office/powerpoint/2010/main" val="29606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9565009" y="3478530"/>
            <a:ext cx="783431" cy="635000"/>
          </a:xfrm>
          <a:prstGeom prst="rect">
            <a:avLst/>
          </a:prstGeom>
        </p:spPr>
      </p:pic>
      <p:pic>
        <p:nvPicPr>
          <p:cNvPr id="5" name="图片 4" descr="资源 134302"/>
          <p:cNvPicPr>
            <a:picLocks noChangeAspect="1"/>
          </p:cNvPicPr>
          <p:nvPr/>
        </p:nvPicPr>
        <p:blipFill>
          <a:blip r:embed="rId4"/>
          <a:stretch>
            <a:fillRect/>
          </a:stretch>
        </p:blipFill>
        <p:spPr>
          <a:xfrm>
            <a:off x="164548" y="255589"/>
            <a:ext cx="2552700" cy="1571625"/>
          </a:xfrm>
          <a:prstGeom prst="rect">
            <a:avLst/>
          </a:prstGeom>
        </p:spPr>
      </p:pic>
      <p:pic>
        <p:nvPicPr>
          <p:cNvPr id="6" name="图片 5" descr="资源 234302"/>
          <p:cNvPicPr>
            <a:picLocks noChangeAspect="1"/>
          </p:cNvPicPr>
          <p:nvPr/>
        </p:nvPicPr>
        <p:blipFill>
          <a:blip r:embed="rId5"/>
          <a:stretch>
            <a:fillRect/>
          </a:stretch>
        </p:blipFill>
        <p:spPr>
          <a:xfrm>
            <a:off x="310086" y="2955295"/>
            <a:ext cx="1985963" cy="1933575"/>
          </a:xfrm>
          <a:prstGeom prst="rect">
            <a:avLst/>
          </a:prstGeom>
        </p:spPr>
      </p:pic>
      <p:pic>
        <p:nvPicPr>
          <p:cNvPr id="7" name="图片 6" descr="资源 334302"/>
          <p:cNvPicPr>
            <a:picLocks noChangeAspect="1"/>
          </p:cNvPicPr>
          <p:nvPr/>
        </p:nvPicPr>
        <p:blipFill>
          <a:blip r:embed="rId6"/>
          <a:stretch>
            <a:fillRect/>
          </a:stretch>
        </p:blipFill>
        <p:spPr>
          <a:xfrm>
            <a:off x="10227177" y="448623"/>
            <a:ext cx="1559719" cy="1870075"/>
          </a:xfrm>
          <a:prstGeom prst="rect">
            <a:avLst/>
          </a:prstGeom>
        </p:spPr>
      </p:pic>
      <p:pic>
        <p:nvPicPr>
          <p:cNvPr id="9" name="图片 8" descr="资源 534302"/>
          <p:cNvPicPr>
            <a:picLocks noChangeAspect="1"/>
          </p:cNvPicPr>
          <p:nvPr/>
        </p:nvPicPr>
        <p:blipFill>
          <a:blip r:embed="rId7"/>
          <a:stretch>
            <a:fillRect/>
          </a:stretch>
        </p:blipFill>
        <p:spPr>
          <a:xfrm>
            <a:off x="2733675" y="3940179"/>
            <a:ext cx="7025640" cy="2684145"/>
          </a:xfrm>
          <a:prstGeom prst="rect">
            <a:avLst/>
          </a:prstGeom>
        </p:spPr>
      </p:pic>
      <p:pic>
        <p:nvPicPr>
          <p:cNvPr id="10" name="图片 9" descr="资源 634302"/>
          <p:cNvPicPr>
            <a:picLocks noChangeAspect="1"/>
          </p:cNvPicPr>
          <p:nvPr/>
        </p:nvPicPr>
        <p:blipFill>
          <a:blip r:embed="rId8"/>
          <a:stretch>
            <a:fillRect/>
          </a:stretch>
        </p:blipFill>
        <p:spPr>
          <a:xfrm>
            <a:off x="1504474" y="6208399"/>
            <a:ext cx="9182576" cy="710565"/>
          </a:xfrm>
          <a:prstGeom prst="rect">
            <a:avLst/>
          </a:prstGeom>
        </p:spPr>
      </p:pic>
      <p:sp>
        <p:nvSpPr>
          <p:cNvPr id="30" name="TextBox 29"/>
          <p:cNvSpPr txBox="1"/>
          <p:nvPr/>
        </p:nvSpPr>
        <p:spPr>
          <a:xfrm>
            <a:off x="4032528" y="1110590"/>
            <a:ext cx="3842719" cy="2800767"/>
          </a:xfrm>
          <a:prstGeom prst="rect">
            <a:avLst/>
          </a:prstGeom>
          <a:noFill/>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92A028"/>
                </a:solidFill>
                <a:effectLst/>
                <a:uLnTx/>
                <a:uFillTx/>
                <a:latin typeface="HP001 4 hàng" pitchFamily="34" charset="0"/>
                <a:ea typeface="宋体" panose="02010600030101010101" pitchFamily="2" charset="-122"/>
                <a:cs typeface="+mn-ea"/>
                <a:sym typeface="+mn-lt"/>
              </a:rPr>
              <a:t>Dặn</a:t>
            </a:r>
            <a:r>
              <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rPr>
              <a:t> </a:t>
            </a:r>
            <a:r>
              <a:rPr kumimoji="0" lang="en-US" altLang="zh-CN" sz="8800" b="1" i="0" u="none" strike="noStrike" kern="1200" cap="none" spc="0" normalizeH="0" baseline="0" noProof="0" dirty="0" err="1">
                <a:ln>
                  <a:noFill/>
                </a:ln>
                <a:solidFill>
                  <a:srgbClr val="92A028"/>
                </a:solidFill>
                <a:effectLst/>
                <a:uLnTx/>
                <a:uFillTx/>
                <a:latin typeface="HP001 4 hàng" pitchFamily="34" charset="0"/>
                <a:ea typeface="宋体" panose="02010600030101010101" pitchFamily="2" charset="-122"/>
                <a:cs typeface="+mn-ea"/>
                <a:sym typeface="+mn-lt"/>
              </a:rPr>
              <a:t>dò</a:t>
            </a:r>
            <a:endPar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endParaRPr>
          </a:p>
        </p:txBody>
      </p:sp>
    </p:spTree>
    <p:extLst>
      <p:ext uri="{BB962C8B-B14F-4D97-AF65-F5344CB8AC3E}">
        <p14:creationId xmlns:p14="http://schemas.microsoft.com/office/powerpoint/2010/main" val="4109742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404653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Tập đọc</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122082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0625" t="32222" r="31250" b="11111"/>
          <a:stretch/>
        </p:blipFill>
        <p:spPr>
          <a:xfrm>
            <a:off x="1371600" y="0"/>
            <a:ext cx="9296400" cy="6781800"/>
          </a:xfrm>
          <a:prstGeom prst="rect">
            <a:avLst/>
          </a:prstGeom>
        </p:spPr>
      </p:pic>
      <p:cxnSp>
        <p:nvCxnSpPr>
          <p:cNvPr id="11" name="Straight Connector 10"/>
          <p:cNvCxnSpPr/>
          <p:nvPr/>
        </p:nvCxnSpPr>
        <p:spPr>
          <a:xfrm flipV="1">
            <a:off x="5794248" y="1524001"/>
            <a:ext cx="91135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794248" y="1066801"/>
            <a:ext cx="1292352" cy="1"/>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48200" y="1981199"/>
            <a:ext cx="14478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48200" y="2362200"/>
            <a:ext cx="10668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29300" y="2340863"/>
            <a:ext cx="15621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7344" y="3172966"/>
            <a:ext cx="136245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32960" y="4364734"/>
            <a:ext cx="131064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15000" y="2743202"/>
            <a:ext cx="113842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6048" y="762000"/>
            <a:ext cx="406400" cy="406400"/>
          </a:xfrm>
          <a:prstGeom prst="rect">
            <a:avLst/>
          </a:prstGeom>
        </p:spPr>
      </p:pic>
    </p:spTree>
    <p:extLst>
      <p:ext uri="{BB962C8B-B14F-4D97-AF65-F5344CB8AC3E}">
        <p14:creationId xmlns:p14="http://schemas.microsoft.com/office/powerpoint/2010/main" val="31905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624" fill="hold"/>
                                        <p:tgtEl>
                                          <p:spTgt spid="16"/>
                                        </p:tgtEl>
                                      </p:cBhvr>
                                    </p:cmd>
                                  </p:childTnLst>
                                </p:cTn>
                              </p:par>
                            </p:childTnLst>
                          </p:cTn>
                        </p:par>
                      </p:childTnLst>
                    </p:cTn>
                  </p:par>
                </p:childTnLst>
              </p:cTn>
              <p:nextCondLst>
                <p:cond evt="onClick" delay="0">
                  <p:tgtEl>
                    <p:spTgt spid="16"/>
                  </p:tgtEl>
                </p:cond>
              </p:nextCondLst>
            </p:seq>
            <p:audio>
              <p:cMediaNode vol="80000">
                <p:cTn id="34"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0625" t="32222" r="31250" b="11111"/>
          <a:stretch/>
        </p:blipFill>
        <p:spPr>
          <a:xfrm>
            <a:off x="1371600" y="0"/>
            <a:ext cx="9296400" cy="6781800"/>
          </a:xfrm>
          <a:prstGeom prst="rect">
            <a:avLst/>
          </a:prstGeom>
        </p:spPr>
      </p:pic>
      <p:sp>
        <p:nvSpPr>
          <p:cNvPr id="10" name="TextBox 9"/>
          <p:cNvSpPr txBox="1"/>
          <p:nvPr/>
        </p:nvSpPr>
        <p:spPr>
          <a:xfrm>
            <a:off x="4267200" y="1143000"/>
            <a:ext cx="327334"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1</a:t>
            </a:r>
          </a:p>
        </p:txBody>
      </p:sp>
      <p:sp>
        <p:nvSpPr>
          <p:cNvPr id="11" name="TextBox 10"/>
          <p:cNvSpPr txBox="1"/>
          <p:nvPr/>
        </p:nvSpPr>
        <p:spPr>
          <a:xfrm>
            <a:off x="4267200" y="19812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2</a:t>
            </a:r>
            <a:endParaRPr lang="en-US" sz="2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4267200" y="27432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4244666" y="356229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4</a:t>
            </a:r>
            <a:endParaRPr lang="en-US" sz="2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267200" y="43434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5</a:t>
            </a:r>
            <a:endParaRPr lang="en-US" sz="2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267200" y="5169408"/>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6</a:t>
            </a:r>
            <a:endParaRPr lang="en-US" sz="2000" b="1"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p:nvPr/>
        </p:nvCxnSpPr>
        <p:spPr>
          <a:xfrm flipH="1">
            <a:off x="5715000" y="1219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172200" y="154311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27192" y="1981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19800" y="279085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76900" y="3200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3600" y="360994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9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1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0625" t="32222" r="31250" b="11111"/>
          <a:stretch/>
        </p:blipFill>
        <p:spPr>
          <a:xfrm>
            <a:off x="1371600" y="0"/>
            <a:ext cx="9296400" cy="6781800"/>
          </a:xfrm>
          <a:prstGeom prst="rect">
            <a:avLst/>
          </a:prstGeom>
        </p:spPr>
      </p:pic>
      <p:sp>
        <p:nvSpPr>
          <p:cNvPr id="10" name="TextBox 9"/>
          <p:cNvSpPr txBox="1"/>
          <p:nvPr/>
        </p:nvSpPr>
        <p:spPr>
          <a:xfrm>
            <a:off x="4191000" y="1143000"/>
            <a:ext cx="327334" cy="400110"/>
          </a:xfrm>
          <a:prstGeom prst="rect">
            <a:avLst/>
          </a:prstGeom>
          <a:solidFill>
            <a:schemeClr val="accent2">
              <a:lumMod val="20000"/>
              <a:lumOff val="80000"/>
            </a:schemeClr>
          </a:solid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1</a:t>
            </a:r>
          </a:p>
        </p:txBody>
      </p:sp>
      <p:sp>
        <p:nvSpPr>
          <p:cNvPr id="8" name="TextBox 7"/>
          <p:cNvSpPr txBox="1"/>
          <p:nvPr/>
        </p:nvSpPr>
        <p:spPr>
          <a:xfrm>
            <a:off x="4235795" y="2743200"/>
            <a:ext cx="327334" cy="400110"/>
          </a:xfrm>
          <a:prstGeom prst="rect">
            <a:avLst/>
          </a:prstGeom>
          <a:solidFill>
            <a:schemeClr val="accent2">
              <a:lumMod val="20000"/>
              <a:lumOff val="80000"/>
            </a:schemeClr>
          </a:solid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2</a:t>
            </a:r>
            <a:endParaRPr lang="en-US" sz="20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266275" y="4362390"/>
            <a:ext cx="327334" cy="400110"/>
          </a:xfrm>
          <a:prstGeom prst="rect">
            <a:avLst/>
          </a:prstGeom>
          <a:solidFill>
            <a:schemeClr val="accent2">
              <a:lumMod val="20000"/>
              <a:lumOff val="80000"/>
            </a:schemeClr>
          </a:solid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00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307555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7004808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342</Words>
  <Application>Microsoft Office PowerPoint</Application>
  <PresentationFormat>Widescreen</PresentationFormat>
  <Paragraphs>65</Paragraphs>
  <Slides>30</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HP001 4 hàng</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SingPC</cp:lastModifiedBy>
  <cp:revision>299</cp:revision>
  <dcterms:created xsi:type="dcterms:W3CDTF">2021-11-07T09:12:58Z</dcterms:created>
  <dcterms:modified xsi:type="dcterms:W3CDTF">2025-05-26T06:10:55Z</dcterms:modified>
</cp:coreProperties>
</file>