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7" r:id="rId2"/>
    <p:sldId id="275" r:id="rId3"/>
    <p:sldId id="320" r:id="rId4"/>
    <p:sldId id="258" r:id="rId5"/>
    <p:sldId id="377" r:id="rId6"/>
    <p:sldId id="366" r:id="rId7"/>
    <p:sldId id="261" r:id="rId8"/>
    <p:sldId id="352" r:id="rId9"/>
    <p:sldId id="355" r:id="rId10"/>
    <p:sldId id="383" r:id="rId11"/>
    <p:sldId id="367" r:id="rId12"/>
    <p:sldId id="368" r:id="rId13"/>
    <p:sldId id="382" r:id="rId14"/>
    <p:sldId id="369" r:id="rId15"/>
    <p:sldId id="363" r:id="rId16"/>
    <p:sldId id="378" r:id="rId17"/>
    <p:sldId id="374" r:id="rId18"/>
    <p:sldId id="381" r:id="rId19"/>
    <p:sldId id="385" r:id="rId20"/>
    <p:sldId id="371" r:id="rId21"/>
    <p:sldId id="380" r:id="rId22"/>
    <p:sldId id="376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88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65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98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10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58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8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17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03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371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theme" Target="../theme/theme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9" r:id="rId138"/>
    <p:sldLayoutId id="2147484018" r:id="rId139"/>
    <p:sldLayoutId id="2147484017" r:id="rId140"/>
    <p:sldLayoutId id="2147484016" r:id="rId141"/>
    <p:sldLayoutId id="2147484015" r:id="rId142"/>
    <p:sldLayoutId id="2147484014" r:id="rId143"/>
    <p:sldLayoutId id="2147484013" r:id="rId144"/>
    <p:sldLayoutId id="2147484012" r:id="rId145"/>
    <p:sldLayoutId id="2147484011" r:id="rId146"/>
    <p:sldLayoutId id="2147484010" r:id="rId147"/>
    <p:sldLayoutId id="2147484009" r:id="rId148"/>
    <p:sldLayoutId id="2147484007" r:id="rId149"/>
    <p:sldLayoutId id="2147484006" r:id="rId150"/>
    <p:sldLayoutId id="2147484005" r:id="rId151"/>
    <p:sldLayoutId id="2147484004" r:id="rId152"/>
    <p:sldLayoutId id="2147484003" r:id="rId153"/>
    <p:sldLayoutId id="2147484002" r:id="rId154"/>
    <p:sldLayoutId id="2147484000" r:id="rId155"/>
    <p:sldLayoutId id="2147483999" r:id="rId156"/>
    <p:sldLayoutId id="2147483998" r:id="rId157"/>
    <p:sldLayoutId id="2147483997" r:id="rId158"/>
    <p:sldLayoutId id="2147483992" r:id="rId159"/>
    <p:sldLayoutId id="2147483991" r:id="rId160"/>
    <p:sldLayoutId id="2147483987" r:id="rId161"/>
    <p:sldLayoutId id="2147483986" r:id="rId162"/>
    <p:sldLayoutId id="2147483985" r:id="rId163"/>
    <p:sldLayoutId id="2147483984" r:id="rId164"/>
    <p:sldLayoutId id="2147483982" r:id="rId165"/>
    <p:sldLayoutId id="2147483981" r:id="rId166"/>
    <p:sldLayoutId id="2147483977" r:id="rId167"/>
    <p:sldLayoutId id="2147483976" r:id="rId168"/>
    <p:sldLayoutId id="2147483975" r:id="rId169"/>
    <p:sldLayoutId id="2147483974" r:id="rId170"/>
    <p:sldLayoutId id="2147483972" r:id="rId171"/>
    <p:sldLayoutId id="2147483971" r:id="rId172"/>
    <p:sldLayoutId id="2147483970" r:id="rId173"/>
    <p:sldLayoutId id="2147483969" r:id="rId174"/>
    <p:sldLayoutId id="2147483968" r:id="rId175"/>
    <p:sldLayoutId id="2147483967" r:id="rId176"/>
    <p:sldLayoutId id="2147483965" r:id="rId177"/>
    <p:sldLayoutId id="2147483964" r:id="rId178"/>
    <p:sldLayoutId id="2147483959" r:id="rId179"/>
    <p:sldLayoutId id="2147483958" r:id="rId180"/>
    <p:sldLayoutId id="2147483957" r:id="rId181"/>
    <p:sldLayoutId id="2147483956" r:id="rId182"/>
    <p:sldLayoutId id="2147483954" r:id="rId183"/>
    <p:sldLayoutId id="2147483953" r:id="rId184"/>
    <p:sldLayoutId id="2147483951" r:id="rId185"/>
    <p:sldLayoutId id="2147483950" r:id="rId186"/>
    <p:sldLayoutId id="2147483949" r:id="rId187"/>
    <p:sldLayoutId id="2147483948" r:id="rId188"/>
    <p:sldLayoutId id="2147483947" r:id="rId189"/>
    <p:sldLayoutId id="2147483945" r:id="rId190"/>
    <p:sldLayoutId id="2147483944" r:id="rId191"/>
    <p:sldLayoutId id="2147483939" r:id="rId192"/>
    <p:sldLayoutId id="2147483935" r:id="rId193"/>
    <p:sldLayoutId id="2147483934" r:id="rId194"/>
    <p:sldLayoutId id="2147483931" r:id="rId195"/>
    <p:sldLayoutId id="2147483930" r:id="rId196"/>
    <p:sldLayoutId id="2147483929" r:id="rId197"/>
    <p:sldLayoutId id="2147483927" r:id="rId198"/>
    <p:sldLayoutId id="2147483926" r:id="rId199"/>
    <p:sldLayoutId id="2147483925" r:id="rId200"/>
    <p:sldLayoutId id="2147483924" r:id="rId201"/>
    <p:sldLayoutId id="2147483923" r:id="rId202"/>
    <p:sldLayoutId id="2147483919" r:id="rId203"/>
    <p:sldLayoutId id="2147483918" r:id="rId204"/>
    <p:sldLayoutId id="2147483917" r:id="rId205"/>
    <p:sldLayoutId id="2147483916" r:id="rId206"/>
    <p:sldLayoutId id="2147483915" r:id="rId207"/>
    <p:sldLayoutId id="2147483914" r:id="rId208"/>
    <p:sldLayoutId id="2147483912" r:id="rId209"/>
    <p:sldLayoutId id="2147483911" r:id="rId210"/>
    <p:sldLayoutId id="2147483910" r:id="rId211"/>
    <p:sldLayoutId id="2147483909" r:id="rId212"/>
    <p:sldLayoutId id="2147483908" r:id="rId213"/>
    <p:sldLayoutId id="2147483906" r:id="rId214"/>
    <p:sldLayoutId id="2147483904" r:id="rId215"/>
    <p:sldLayoutId id="2147483902" r:id="rId216"/>
    <p:sldLayoutId id="2147483901" r:id="rId217"/>
    <p:sldLayoutId id="2147483900" r:id="rId218"/>
    <p:sldLayoutId id="2147483899" r:id="rId219"/>
    <p:sldLayoutId id="2147483897" r:id="rId220"/>
    <p:sldLayoutId id="2147483896" r:id="rId221"/>
    <p:sldLayoutId id="2147483892" r:id="rId222"/>
    <p:sldLayoutId id="2147483891" r:id="rId223"/>
    <p:sldLayoutId id="2147483890" r:id="rId224"/>
    <p:sldLayoutId id="2147483888" r:id="rId225"/>
    <p:sldLayoutId id="2147483887" r:id="rId226"/>
    <p:sldLayoutId id="2147483886" r:id="rId227"/>
    <p:sldLayoutId id="2147483885" r:id="rId228"/>
    <p:sldLayoutId id="2147483884" r:id="rId229"/>
    <p:sldLayoutId id="2147483882" r:id="rId230"/>
    <p:sldLayoutId id="2147483881" r:id="rId231"/>
    <p:sldLayoutId id="2147483876" r:id="rId232"/>
    <p:sldLayoutId id="2147483875" r:id="rId233"/>
    <p:sldLayoutId id="2147483874" r:id="rId234"/>
    <p:sldLayoutId id="2147483873" r:id="rId235"/>
    <p:sldLayoutId id="2147483871" r:id="rId236"/>
    <p:sldLayoutId id="2147483870" r:id="rId237"/>
    <p:sldLayoutId id="2147483867" r:id="rId238"/>
    <p:sldLayoutId id="2147483866" r:id="rId239"/>
    <p:sldLayoutId id="2147483865" r:id="rId240"/>
    <p:sldLayoutId id="2147483864" r:id="rId241"/>
    <p:sldLayoutId id="2147483863" r:id="rId242"/>
    <p:sldLayoutId id="2147483862" r:id="rId243"/>
    <p:sldLayoutId id="2147483856" r:id="rId244"/>
    <p:sldLayoutId id="2147483855" r:id="rId245"/>
    <p:sldLayoutId id="2147483854" r:id="rId246"/>
    <p:sldLayoutId id="2147483853" r:id="rId247"/>
    <p:sldLayoutId id="2147483852" r:id="rId248"/>
    <p:sldLayoutId id="2147483851" r:id="rId249"/>
    <p:sldLayoutId id="2147483849" r:id="rId250"/>
    <p:sldLayoutId id="2147483848" r:id="rId251"/>
    <p:sldLayoutId id="2147483847" r:id="rId252"/>
    <p:sldLayoutId id="2147483846" r:id="rId253"/>
    <p:sldLayoutId id="2147483844" r:id="rId254"/>
    <p:sldLayoutId id="2147483843" r:id="rId255"/>
    <p:sldLayoutId id="2147483841" r:id="rId256"/>
    <p:sldLayoutId id="2147483840" r:id="rId257"/>
    <p:sldLayoutId id="2147483839" r:id="rId258"/>
    <p:sldLayoutId id="2147483838" r:id="rId259"/>
    <p:sldLayoutId id="2147483836" r:id="rId260"/>
    <p:sldLayoutId id="2147483835" r:id="rId261"/>
    <p:sldLayoutId id="2147483834" r:id="rId262"/>
    <p:sldLayoutId id="2147483829" r:id="rId263"/>
    <p:sldLayoutId id="2147483828" r:id="rId264"/>
    <p:sldLayoutId id="2147483827" r:id="rId265"/>
    <p:sldLayoutId id="2147483825" r:id="rId266"/>
    <p:sldLayoutId id="2147483824" r:id="rId267"/>
    <p:sldLayoutId id="2147483823" r:id="rId268"/>
    <p:sldLayoutId id="2147483822" r:id="rId269"/>
    <p:sldLayoutId id="2147483821" r:id="rId270"/>
    <p:sldLayoutId id="2147483820" r:id="rId271"/>
    <p:sldLayoutId id="2147483819" r:id="rId272"/>
    <p:sldLayoutId id="2147483815" r:id="rId273"/>
    <p:sldLayoutId id="2147483814" r:id="rId274"/>
    <p:sldLayoutId id="2147483813" r:id="rId275"/>
    <p:sldLayoutId id="2147483812" r:id="rId276"/>
    <p:sldLayoutId id="2147483809" r:id="rId277"/>
    <p:sldLayoutId id="2147483808" r:id="rId278"/>
    <p:sldLayoutId id="2147483807" r:id="rId279"/>
    <p:sldLayoutId id="2147483805" r:id="rId280"/>
    <p:sldLayoutId id="2147483803" r:id="rId281"/>
    <p:sldLayoutId id="2147483801" r:id="rId282"/>
    <p:sldLayoutId id="2147483800" r:id="rId283"/>
    <p:sldLayoutId id="2147483799" r:id="rId284"/>
    <p:sldLayoutId id="2147483791" r:id="rId285"/>
    <p:sldLayoutId id="2147483790" r:id="rId286"/>
    <p:sldLayoutId id="2147483789" r:id="rId287"/>
    <p:sldLayoutId id="2147483786" r:id="rId288"/>
    <p:sldLayoutId id="2147483785" r:id="rId289"/>
    <p:sldLayoutId id="2147483784" r:id="rId290"/>
    <p:sldLayoutId id="2147483777" r:id="rId291"/>
    <p:sldLayoutId id="2147483776" r:id="rId292"/>
    <p:sldLayoutId id="2147483774" r:id="rId293"/>
    <p:sldLayoutId id="2147483773" r:id="rId294"/>
    <p:sldLayoutId id="2147483772" r:id="rId295"/>
    <p:sldLayoutId id="2147483769" r:id="rId296"/>
    <p:sldLayoutId id="2147483767" r:id="rId297"/>
    <p:sldLayoutId id="2147483766" r:id="rId298"/>
    <p:sldLayoutId id="2147483763" r:id="rId299"/>
    <p:sldLayoutId id="2147483762" r:id="rId300"/>
    <p:sldLayoutId id="2147483761" r:id="rId301"/>
    <p:sldLayoutId id="2147483760" r:id="rId302"/>
    <p:sldLayoutId id="2147483758" r:id="rId303"/>
    <p:sldLayoutId id="2147483757" r:id="rId304"/>
    <p:sldLayoutId id="2147483754" r:id="rId305"/>
    <p:sldLayoutId id="2147483753" r:id="rId306"/>
    <p:sldLayoutId id="2147483741" r:id="rId307"/>
    <p:sldLayoutId id="2147483739" r:id="rId308"/>
    <p:sldLayoutId id="2147483734" r:id="rId309"/>
    <p:sldLayoutId id="2147483733" r:id="rId310"/>
    <p:sldLayoutId id="2147483732" r:id="rId311"/>
    <p:sldLayoutId id="2147483730" r:id="rId312"/>
    <p:sldLayoutId id="2147483729" r:id="rId313"/>
    <p:sldLayoutId id="2147483728" r:id="rId314"/>
    <p:sldLayoutId id="2147483727" r:id="rId315"/>
    <p:sldLayoutId id="2147483726" r:id="rId316"/>
    <p:sldLayoutId id="2147483725" r:id="rId317"/>
    <p:sldLayoutId id="2147483724" r:id="rId318"/>
    <p:sldLayoutId id="2147483723" r:id="rId319"/>
    <p:sldLayoutId id="2147483722" r:id="rId320"/>
    <p:sldLayoutId id="2147483721" r:id="rId321"/>
    <p:sldLayoutId id="2147483720" r:id="rId322"/>
    <p:sldLayoutId id="2147483718" r:id="rId323"/>
    <p:sldLayoutId id="2147483717" r:id="rId324"/>
    <p:sldLayoutId id="2147483716" r:id="rId325"/>
    <p:sldLayoutId id="2147483715" r:id="rId326"/>
    <p:sldLayoutId id="2147483714" r:id="rId327"/>
    <p:sldLayoutId id="2147483712" r:id="rId328"/>
    <p:sldLayoutId id="2147483711" r:id="rId329"/>
    <p:sldLayoutId id="2147483710" r:id="rId330"/>
    <p:sldLayoutId id="2147483709" r:id="rId331"/>
    <p:sldLayoutId id="2147483706" r:id="rId332"/>
    <p:sldLayoutId id="2147483705" r:id="rId333"/>
    <p:sldLayoutId id="2147483704" r:id="rId334"/>
    <p:sldLayoutId id="2147483703" r:id="rId335"/>
    <p:sldLayoutId id="2147483701" r:id="rId336"/>
    <p:sldLayoutId id="2147483699" r:id="rId337"/>
    <p:sldLayoutId id="2147483698" r:id="rId338"/>
    <p:sldLayoutId id="2147483697" r:id="rId339"/>
    <p:sldLayoutId id="2147483696" r:id="rId340"/>
    <p:sldLayoutId id="2147483695" r:id="rId341"/>
    <p:sldLayoutId id="2147483693" r:id="rId342"/>
    <p:sldLayoutId id="2147483692" r:id="rId343"/>
    <p:sldLayoutId id="2147483689" r:id="rId344"/>
    <p:sldLayoutId id="2147483688" r:id="rId345"/>
    <p:sldLayoutId id="2147483687" r:id="rId346"/>
    <p:sldLayoutId id="2147483686" r:id="rId347"/>
    <p:sldLayoutId id="2147483685" r:id="rId348"/>
    <p:sldLayoutId id="2147483684" r:id="rId349"/>
    <p:sldLayoutId id="2147483683" r:id="rId350"/>
    <p:sldLayoutId id="2147483680" r:id="rId351"/>
    <p:sldLayoutId id="2147483679" r:id="rId352"/>
    <p:sldLayoutId id="2147483678" r:id="rId353"/>
    <p:sldLayoutId id="2147483677" r:id="rId354"/>
    <p:sldLayoutId id="2147483676" r:id="rId355"/>
    <p:sldLayoutId id="2147483675" r:id="rId356"/>
    <p:sldLayoutId id="2147483674" r:id="rId357"/>
    <p:sldLayoutId id="2147483671" r:id="rId358"/>
    <p:sldLayoutId id="2147483670" r:id="rId359"/>
    <p:sldLayoutId id="2147483669" r:id="rId360"/>
    <p:sldLayoutId id="2147483668" r:id="rId361"/>
    <p:sldLayoutId id="2147483664" r:id="rId362"/>
    <p:sldLayoutId id="2147483663" r:id="rId363"/>
    <p:sldLayoutId id="2147483656" r:id="rId364"/>
    <p:sldLayoutId id="2147483657" r:id="rId365"/>
    <p:sldLayoutId id="2147483658" r:id="rId366"/>
    <p:sldLayoutId id="2147483659" r:id="rId367"/>
    <p:sldLayoutId id="2147483667" r:id="rId368"/>
    <p:sldLayoutId id="2147483666" r:id="rId369"/>
    <p:sldLayoutId id="2147483665" r:id="rId370"/>
    <p:sldLayoutId id="2147484020" r:id="rId3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37.xml"/><Relationship Id="rId4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48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5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11430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47800" y="1666118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4196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Cuộc thi không thành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624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74" t="40000" r="20626" b="47778"/>
          <a:stretch/>
        </p:blipFill>
        <p:spPr>
          <a:xfrm>
            <a:off x="2590800" y="2133600"/>
            <a:ext cx="7315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77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50" t="36666" r="14375" b="41111"/>
          <a:stretch/>
        </p:blipFill>
        <p:spPr>
          <a:xfrm>
            <a:off x="228600" y="1905000"/>
            <a:ext cx="11830050" cy="205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" y="32004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75" t="36667" r="16875" b="21111"/>
          <a:stretch/>
        </p:blipFill>
        <p:spPr>
          <a:xfrm>
            <a:off x="304799" y="1371600"/>
            <a:ext cx="11478127" cy="4114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334000" y="3200400"/>
            <a:ext cx="1143000" cy="198120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3294888"/>
            <a:ext cx="1066800" cy="8199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4104132"/>
            <a:ext cx="1066800" cy="819912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4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23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874" t="33333" r="18125" b="6667"/>
          <a:stretch/>
        </p:blipFill>
        <p:spPr>
          <a:xfrm>
            <a:off x="4419600" y="2743200"/>
            <a:ext cx="6784622" cy="32711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3511004"/>
            <a:ext cx="10647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Cua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499" y="2971800"/>
            <a:ext cx="7617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99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8405" y="3200400"/>
            <a:ext cx="1176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Tôm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41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016043"/>
            <a:ext cx="7516368" cy="487680"/>
          </a:xfrm>
          <a:prstGeom prst="rect">
            <a:avLst/>
          </a:prstGeom>
          <a:solidFill>
            <a:srgbClr val="FF99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2081784"/>
            <a:ext cx="68580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3950303"/>
            <a:ext cx="5562600" cy="43281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</a:rPr>
              <a:t>Cuộc thi không thành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0"/>
            <a:ext cx="983672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2667000"/>
            <a:ext cx="56121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 KỂ TÊN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NHỮNG CON VẬT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SỐNG DƯỚI NƯỚC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27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874" t="33333" r="18125" b="6667"/>
          <a:stretch/>
        </p:blipFill>
        <p:spPr>
          <a:xfrm>
            <a:off x="762000" y="609600"/>
            <a:ext cx="107470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660737" y="1600201"/>
            <a:ext cx="1254663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362200" y="2975870"/>
            <a:ext cx="20574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71600" y="5334001"/>
            <a:ext cx="2133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69881" y="4876801"/>
            <a:ext cx="109311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876800" y="5334002"/>
            <a:ext cx="155752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63568" y="5795869"/>
            <a:ext cx="18846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2590800"/>
            <a:ext cx="406400" cy="406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733800" y="2057401"/>
            <a:ext cx="146553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34328" y="2057401"/>
            <a:ext cx="22524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1143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5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3125" t="30000" r="25000" b="6667"/>
          <a:stretch/>
        </p:blipFill>
        <p:spPr>
          <a:xfrm>
            <a:off x="1066800" y="0"/>
            <a:ext cx="9753600" cy="6251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3237" y="1140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5133" y="1066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2914" y="16167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10600" y="14781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5722" y="19901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3237" y="25239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914" y="29162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2911" y="34072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7914" y="388195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0571" y="435805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4758169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89389" y="528013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419600" y="44196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39200" y="4419600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52342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527734" y="4912535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93095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108</Words>
  <Application>Microsoft Office PowerPoint</Application>
  <PresentationFormat>Widescreen</PresentationFormat>
  <Paragraphs>41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280</cp:revision>
  <dcterms:created xsi:type="dcterms:W3CDTF">2021-11-07T09:12:58Z</dcterms:created>
  <dcterms:modified xsi:type="dcterms:W3CDTF">2025-05-26T06:09:42Z</dcterms:modified>
</cp:coreProperties>
</file>