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91" r:id="rId3"/>
    <p:sldId id="267" r:id="rId4"/>
    <p:sldId id="270" r:id="rId5"/>
    <p:sldId id="269" r:id="rId6"/>
    <p:sldId id="272" r:id="rId7"/>
    <p:sldId id="273" r:id="rId8"/>
    <p:sldId id="275" r:id="rId9"/>
    <p:sldId id="274" r:id="rId10"/>
    <p:sldId id="276" r:id="rId11"/>
    <p:sldId id="278" r:id="rId12"/>
    <p:sldId id="280" r:id="rId13"/>
    <p:sldId id="277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DF62-0EF2-4C2C-A6C4-59939271EA2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3812-7EF1-4BB6-AC7D-FD521A312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5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0984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6060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0641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4211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7429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03535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123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60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7702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690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4685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9695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39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5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0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4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71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28907-122B-4F74-B999-2EF6211701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BFD2F-6FAA-4A2D-90E3-D79E01F7E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6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18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slide" Target="slide17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" Type="http://schemas.openxmlformats.org/officeDocument/2006/relationships/image" Target="../media/image17.jpeg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slide" Target="slide18.xml"/><Relationship Id="rId4" Type="http://schemas.openxmlformats.org/officeDocument/2006/relationships/slide" Target="slide16.xml"/><Relationship Id="rId9" Type="http://schemas.openxmlformats.org/officeDocument/2006/relationships/image" Target="../media/image22.png"/><Relationship Id="rId1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4.gif"/><Relationship Id="rId3" Type="http://schemas.openxmlformats.org/officeDocument/2006/relationships/image" Target="../media/image27.tmp"/><Relationship Id="rId7" Type="http://schemas.openxmlformats.org/officeDocument/2006/relationships/image" Target="../media/image29.jpeg"/><Relationship Id="rId12" Type="http://schemas.openxmlformats.org/officeDocument/2006/relationships/image" Target="../media/image3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2.gif"/><Relationship Id="rId5" Type="http://schemas.openxmlformats.org/officeDocument/2006/relationships/image" Target="../media/image18.png"/><Relationship Id="rId10" Type="http://schemas.openxmlformats.org/officeDocument/2006/relationships/image" Target="../media/image31.gif"/><Relationship Id="rId4" Type="http://schemas.openxmlformats.org/officeDocument/2006/relationships/image" Target="../media/image28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4.gif"/><Relationship Id="rId3" Type="http://schemas.openxmlformats.org/officeDocument/2006/relationships/image" Target="../media/image27.tmp"/><Relationship Id="rId7" Type="http://schemas.openxmlformats.org/officeDocument/2006/relationships/image" Target="../media/image29.jpeg"/><Relationship Id="rId12" Type="http://schemas.openxmlformats.org/officeDocument/2006/relationships/image" Target="../media/image33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2.gif"/><Relationship Id="rId5" Type="http://schemas.openxmlformats.org/officeDocument/2006/relationships/image" Target="../media/image20.png"/><Relationship Id="rId10" Type="http://schemas.openxmlformats.org/officeDocument/2006/relationships/image" Target="../media/image31.gif"/><Relationship Id="rId4" Type="http://schemas.openxmlformats.org/officeDocument/2006/relationships/image" Target="../media/image28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4.gif"/><Relationship Id="rId3" Type="http://schemas.openxmlformats.org/officeDocument/2006/relationships/image" Target="../media/image27.tmp"/><Relationship Id="rId7" Type="http://schemas.openxmlformats.org/officeDocument/2006/relationships/image" Target="../media/image29.jpeg"/><Relationship Id="rId12" Type="http://schemas.openxmlformats.org/officeDocument/2006/relationships/image" Target="../media/image33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2.gif"/><Relationship Id="rId5" Type="http://schemas.openxmlformats.org/officeDocument/2006/relationships/image" Target="../media/image22.png"/><Relationship Id="rId10" Type="http://schemas.openxmlformats.org/officeDocument/2006/relationships/image" Target="../media/image31.gif"/><Relationship Id="rId4" Type="http://schemas.openxmlformats.org/officeDocument/2006/relationships/image" Target="../media/image28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4.gif"/><Relationship Id="rId3" Type="http://schemas.openxmlformats.org/officeDocument/2006/relationships/image" Target="../media/image27.tmp"/><Relationship Id="rId7" Type="http://schemas.openxmlformats.org/officeDocument/2006/relationships/image" Target="../media/image29.jpeg"/><Relationship Id="rId12" Type="http://schemas.openxmlformats.org/officeDocument/2006/relationships/image" Target="../media/image33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2.gif"/><Relationship Id="rId5" Type="http://schemas.openxmlformats.org/officeDocument/2006/relationships/image" Target="../media/image24.png"/><Relationship Id="rId10" Type="http://schemas.openxmlformats.org/officeDocument/2006/relationships/image" Target="../media/image31.gif"/><Relationship Id="rId4" Type="http://schemas.openxmlformats.org/officeDocument/2006/relationships/image" Target="../media/image28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Anh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355" y="913955"/>
            <a:ext cx="4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5524" y="913955"/>
            <a:ext cx="4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7258" y="2089519"/>
            <a:ext cx="36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4730" y="2089519"/>
            <a:ext cx="4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7258" y="3272010"/>
            <a:ext cx="4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9173" y="3272010"/>
            <a:ext cx="4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945" y="4433749"/>
            <a:ext cx="4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702" y="4956969"/>
            <a:ext cx="4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936" y="9737582"/>
            <a:ext cx="36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23" y="10089829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0651" y="1048194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36770" y="1101553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4823" y="10892975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426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m quen voi phep tru - Dau tru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2436" r="18464" b="10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877" y="1091757"/>
            <a:ext cx="4029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462" y="3429001"/>
            <a:ext cx="4029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64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0201" y="1104667"/>
            <a:ext cx="6411595" cy="36705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9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Hộp</a:t>
            </a:r>
            <a:r>
              <a:rPr lang="en-US" sz="49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quà</a:t>
            </a:r>
            <a:r>
              <a:rPr lang="en-US" sz="49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bí</a:t>
            </a:r>
            <a:r>
              <a:rPr lang="en-US" sz="49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49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mật</a:t>
            </a:r>
            <a:endParaRPr lang="en-US" sz="4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83" y="20955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2" y="2196658"/>
            <a:ext cx="1969179" cy="1743607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3" y="1672564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00" y="2196657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34" y="1672564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62" y="2230060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37" y="1701251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30" y="2230060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05" y="1768221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3940265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40265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7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ộp quà bí mật - Microsoft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2494" y="0"/>
            <a:ext cx="1217950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60478" y="378112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Con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bơi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2494" y="0"/>
            <a:ext cx="1217950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nhảy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1" y="0"/>
            <a:ext cx="12183416" cy="69398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1" y="4320703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ộp quà bí mật - Microsoft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21892" r="8627" b="6292"/>
          <a:stretch/>
        </p:blipFill>
        <p:spPr>
          <a:xfrm>
            <a:off x="20059" y="0"/>
            <a:ext cx="12176235" cy="68561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06838" y="56064"/>
            <a:ext cx="11719774" cy="333840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hước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trò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lợn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phì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no</a:t>
            </a:r>
          </a:p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vẫn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heo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”?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TiẾNG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ViỆT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– 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Phân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: </a:t>
            </a: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Tập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đoc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</a:t>
            </a:r>
          </a:p>
          <a:p>
            <a:pPr algn="ctr">
              <a:defRPr/>
            </a:pPr>
            <a:r>
              <a:rPr lang="en-US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GIỜ LỚP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96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" y="0"/>
            <a:ext cx="1190413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781477" y="2595287"/>
            <a:ext cx="45528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dò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216369" y="2733787"/>
            <a:ext cx="7683062" cy="181587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alt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x-non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đọc</a:t>
            </a:r>
            <a:endParaRPr kumimoji="0" lang="en-US" altLang="x-none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ANH HÙNG BIỂN CẢ</a:t>
            </a:r>
            <a:endParaRPr kumimoji="0" lang="en-US" altLang="x-none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6193" y="191729"/>
            <a:ext cx="11115368" cy="6223820"/>
            <a:chOff x="516193" y="191729"/>
            <a:chExt cx="11115368" cy="62238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59187"/>
            <a:stretch/>
          </p:blipFill>
          <p:spPr>
            <a:xfrm>
              <a:off x="516193" y="516193"/>
              <a:ext cx="11115368" cy="58993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306528" y="191729"/>
              <a:ext cx="6725265" cy="1268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02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0"/>
            <a:ext cx="103533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246621" y="2753987"/>
            <a:ext cx="1268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96707" y="4507213"/>
            <a:ext cx="2632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06645" y="4507213"/>
            <a:ext cx="13861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50012" y="5097359"/>
            <a:ext cx="875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6707" y="5742639"/>
            <a:ext cx="1359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85501" y="6291977"/>
            <a:ext cx="1404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537" y="2670697"/>
            <a:ext cx="1036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bơi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giỏi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6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83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355" y="913955"/>
            <a:ext cx="4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5524" y="913955"/>
            <a:ext cx="4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123" y="2089519"/>
            <a:ext cx="36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4730" y="2089519"/>
            <a:ext cx="4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123" y="3272010"/>
            <a:ext cx="4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9173" y="3272010"/>
            <a:ext cx="4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945" y="4433749"/>
            <a:ext cx="4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702" y="4956969"/>
            <a:ext cx="40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936" y="9737582"/>
            <a:ext cx="36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23" y="10089829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0651" y="1048194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36770" y="11015538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4823" y="10892975"/>
            <a:ext cx="7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46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93174" y="1144300"/>
            <a:ext cx="11253020" cy="1200329"/>
            <a:chOff x="693174" y="1144300"/>
            <a:chExt cx="11253020" cy="1200329"/>
          </a:xfrm>
        </p:grpSpPr>
        <p:sp>
          <p:nvSpPr>
            <p:cNvPr id="2" name="Rectangle 1"/>
            <p:cNvSpPr/>
            <p:nvPr/>
          </p:nvSpPr>
          <p:spPr>
            <a:xfrm>
              <a:off x="693174" y="1144300"/>
              <a:ext cx="112530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  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cá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heo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ở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Biển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Đen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từng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thưởng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huân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chương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vì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cứu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sống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phi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công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3832398" y="1832952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0474086" y="1772815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0535264" y="1772815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93174" y="3916996"/>
            <a:ext cx="11253020" cy="1200329"/>
            <a:chOff x="693174" y="3916996"/>
            <a:chExt cx="11253020" cy="1200329"/>
          </a:xfrm>
        </p:grpSpPr>
        <p:sp>
          <p:nvSpPr>
            <p:cNvPr id="9" name="Rectangle 8"/>
            <p:cNvSpPr/>
            <p:nvPr/>
          </p:nvSpPr>
          <p:spPr>
            <a:xfrm>
              <a:off x="693174" y="3916996"/>
              <a:ext cx="112530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  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Nó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anh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thoát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khỏi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lũ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cá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mập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khi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anh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nhảy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dù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xuống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biển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vì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máy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bay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bị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hỏng</a:t>
              </a:r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. 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8832100" y="4114799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053622" y="4576152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631630" y="4570856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556796" y="4576152"/>
              <a:ext cx="61178" cy="402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53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245</Words>
  <Application>Microsoft Office PowerPoint</Application>
  <PresentationFormat>Widescreen</PresentationFormat>
  <Paragraphs>65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13</cp:revision>
  <dcterms:created xsi:type="dcterms:W3CDTF">2021-01-19T08:52:28Z</dcterms:created>
  <dcterms:modified xsi:type="dcterms:W3CDTF">2025-05-26T06:21:22Z</dcterms:modified>
</cp:coreProperties>
</file>