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93" r:id="rId2"/>
    <p:sldId id="259" r:id="rId3"/>
    <p:sldId id="257" r:id="rId4"/>
    <p:sldId id="294" r:id="rId5"/>
    <p:sldId id="295" r:id="rId6"/>
    <p:sldId id="264" r:id="rId7"/>
    <p:sldId id="266" r:id="rId8"/>
    <p:sldId id="296" r:id="rId9"/>
    <p:sldId id="297" r:id="rId10"/>
    <p:sldId id="279" r:id="rId11"/>
    <p:sldId id="290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ira Sans" panose="020B0503050000020004" pitchFamily="34" charset="0"/>
      <p:regular r:id="rId18"/>
      <p:bold r:id="rId19"/>
      <p:italic r:id="rId20"/>
      <p:boldItalic r:id="rId21"/>
    </p:embeddedFont>
    <p:embeddedFont>
      <p:font typeface="Merriweather" panose="00000500000000000000" pitchFamily="2" charset="0"/>
      <p:regular r:id="rId22"/>
      <p:bold r:id="rId23"/>
      <p:italic r:id="rId24"/>
      <p:boldItalic r:id="rId25"/>
    </p:embeddedFont>
    <p:embeddedFont>
      <p:font typeface="Merriweather Black" panose="00000A00000000000000" pitchFamily="2" charset="0"/>
      <p:bold r:id="rId26"/>
      <p:italic r:id="rId27"/>
      <p:boldItalic r:id="rId28"/>
    </p:embeddedFont>
    <p:embeddedFont>
      <p:font typeface="Merriweather Light" panose="00000400000000000000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A1C0E7-1494-4A1F-865E-4951F9469D8E}">
  <a:tblStyle styleId="{FCA1C0E7-1494-4A1F-865E-4951F9469D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0"/>
    <p:restoredTop sz="72152"/>
  </p:normalViewPr>
  <p:slideViewPr>
    <p:cSldViewPr snapToGrid="0">
      <p:cViewPr varScale="1">
        <p:scale>
          <a:sx n="106" d="100"/>
          <a:sy n="106" d="100"/>
        </p:scale>
        <p:origin x="2022" y="7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cb507fd35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cb507fd35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5" name="Google Shape;3295;gf334f922f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6" name="Google Shape;3296;gf334f922f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f8c52eb7a1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f8c52eb7a1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f8c52eb7a1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f8c52eb7a1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84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f8c52eb7a1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f8c52eb7a1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34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f334f922f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f334f922f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f94506224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f94506224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gf945062245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5" name="Google Shape;2515;gf945062245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17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gf945062245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5" name="Google Shape;2515;gf945062245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00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gf945062245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5" name="Google Shape;2515;gf945062245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03800" y="738650"/>
            <a:ext cx="6536400" cy="23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Merriweather"/>
              <a:buNone/>
              <a:defRPr sz="60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887400"/>
            <a:ext cx="7704000" cy="5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4141821">
            <a:off x="296890" y="124517"/>
            <a:ext cx="95387" cy="223493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8099172">
            <a:off x="323338" y="360610"/>
            <a:ext cx="100399" cy="23523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162460" y="512896"/>
            <a:ext cx="71865" cy="168299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8691441">
            <a:off x="710501" y="256303"/>
            <a:ext cx="103176" cy="78413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8099183">
            <a:off x="232251" y="889384"/>
            <a:ext cx="103185" cy="78405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5646399">
            <a:off x="8861567" y="681963"/>
            <a:ext cx="100941" cy="76718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8102010">
            <a:off x="8702034" y="205951"/>
            <a:ext cx="124101" cy="29071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6658449">
            <a:off x="8398083" y="149742"/>
            <a:ext cx="93266" cy="21859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4614393">
            <a:off x="8615747" y="647371"/>
            <a:ext cx="100931" cy="7670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860850" y="448501"/>
            <a:ext cx="7422300" cy="4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 sz="25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860850" y="1303800"/>
            <a:ext cx="7422300" cy="32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73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"/>
              <a:buChar char="●"/>
              <a:defRPr sz="1200"/>
            </a:lvl1pPr>
            <a:lvl2pPr marL="914400" lvl="1" indent="-2990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"/>
              <a:buChar char="○"/>
              <a:defRPr sz="1200"/>
            </a:lvl2pPr>
            <a:lvl3pPr marL="1371600" lvl="2" indent="-2990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"/>
              <a:buChar char="■"/>
              <a:defRPr sz="1200"/>
            </a:lvl3pPr>
            <a:lvl4pPr marL="1828800" lvl="3" indent="-2990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"/>
              <a:buChar char="●"/>
              <a:defRPr sz="1200"/>
            </a:lvl4pPr>
            <a:lvl5pPr marL="2286000" lvl="4" indent="-2990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"/>
              <a:buChar char="○"/>
              <a:defRPr sz="1200"/>
            </a:lvl5pPr>
            <a:lvl6pPr marL="2743200" lvl="5" indent="-2990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"/>
              <a:buChar char="■"/>
              <a:defRPr sz="1200"/>
            </a:lvl6pPr>
            <a:lvl7pPr marL="3200400" lvl="6" indent="-2990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"/>
              <a:buChar char="●"/>
              <a:defRPr sz="1200"/>
            </a:lvl7pPr>
            <a:lvl8pPr marL="3657600" lvl="7" indent="-2990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"/>
              <a:buChar char="○"/>
              <a:defRPr sz="1200"/>
            </a:lvl8pPr>
            <a:lvl9pPr marL="4114800" lvl="8" indent="-2990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4"/>
          <p:cNvSpPr/>
          <p:nvPr/>
        </p:nvSpPr>
        <p:spPr>
          <a:xfrm rot="4141821">
            <a:off x="296890" y="124517"/>
            <a:ext cx="95387" cy="223493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8099172">
            <a:off x="323338" y="360610"/>
            <a:ext cx="100399" cy="23523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rot="10800000">
            <a:off x="162460" y="512896"/>
            <a:ext cx="71865" cy="168299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 rot="8691441">
            <a:off x="710501" y="256303"/>
            <a:ext cx="103176" cy="78413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 rot="-8099183">
            <a:off x="232251" y="889384"/>
            <a:ext cx="103185" cy="78405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 rot="2700000">
            <a:off x="190838" y="2277053"/>
            <a:ext cx="82089" cy="19233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4B8F96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 rot="8915866">
            <a:off x="258927" y="2731213"/>
            <a:ext cx="78186" cy="183148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5153329">
            <a:off x="156025" y="4393834"/>
            <a:ext cx="105182" cy="79941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2698071">
            <a:off x="215124" y="4597761"/>
            <a:ext cx="129326" cy="30295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4141270">
            <a:off x="490009" y="4824324"/>
            <a:ext cx="74329" cy="174153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 rot="-6658083">
            <a:off x="8799357" y="4779909"/>
            <a:ext cx="95203" cy="223061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 rot="-2700000">
            <a:off x="8532106" y="4464608"/>
            <a:ext cx="126593" cy="296607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4B8F96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 rot="-2109051">
            <a:off x="8420490" y="4852302"/>
            <a:ext cx="102975" cy="78260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1282190">
            <a:off x="8746301" y="4174591"/>
            <a:ext cx="102996" cy="7825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4263161">
            <a:off x="8842182" y="4509009"/>
            <a:ext cx="102985" cy="78263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 rot="-5646399">
            <a:off x="8861567" y="681963"/>
            <a:ext cx="100941" cy="76718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 rot="-8102010">
            <a:off x="8702034" y="205951"/>
            <a:ext cx="124101" cy="29071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-6658449">
            <a:off x="8398083" y="149742"/>
            <a:ext cx="93266" cy="21859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 rot="-4614393">
            <a:off x="8615747" y="647371"/>
            <a:ext cx="100931" cy="7670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 rot="7634419">
            <a:off x="8818394" y="2324745"/>
            <a:ext cx="91001" cy="21321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 rot="-3290610">
            <a:off x="8718901" y="2752843"/>
            <a:ext cx="98444" cy="74812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 txBox="1">
            <a:spLocks noGrp="1"/>
          </p:cNvSpPr>
          <p:nvPr>
            <p:ph type="title"/>
          </p:nvPr>
        </p:nvSpPr>
        <p:spPr>
          <a:xfrm>
            <a:off x="1197300" y="2755876"/>
            <a:ext cx="289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None/>
              <a:defRPr sz="2000" b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erriweather"/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erriweather"/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erriweather"/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erriweather"/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erriweather"/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erriweather"/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erriweather"/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erriweather"/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title" idx="2"/>
          </p:nvPr>
        </p:nvSpPr>
        <p:spPr>
          <a:xfrm>
            <a:off x="5054700" y="2755876"/>
            <a:ext cx="289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None/>
              <a:defRPr sz="2000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1197300" y="3249076"/>
            <a:ext cx="2892000" cy="11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3"/>
          </p:nvPr>
        </p:nvSpPr>
        <p:spPr>
          <a:xfrm>
            <a:off x="5054700" y="3249076"/>
            <a:ext cx="2892000" cy="11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4" name="Google Shape;74;p5"/>
          <p:cNvSpPr/>
          <p:nvPr/>
        </p:nvSpPr>
        <p:spPr>
          <a:xfrm rot="4141821">
            <a:off x="296890" y="124517"/>
            <a:ext cx="95387" cy="223493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8099172">
            <a:off x="323338" y="360610"/>
            <a:ext cx="100399" cy="23523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162460" y="512896"/>
            <a:ext cx="71865" cy="168299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8691441">
            <a:off x="710501" y="256303"/>
            <a:ext cx="103176" cy="78413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-8099183">
            <a:off x="232251" y="889384"/>
            <a:ext cx="103185" cy="78405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 rot="2700000">
            <a:off x="190838" y="2277053"/>
            <a:ext cx="82089" cy="19233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4B8F96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 rot="8915866">
            <a:off x="258927" y="2731213"/>
            <a:ext cx="78186" cy="183148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 rot="5153329">
            <a:off x="156025" y="4393834"/>
            <a:ext cx="105182" cy="79941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 rot="2698071">
            <a:off x="215124" y="4597761"/>
            <a:ext cx="129326" cy="30295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 rot="4141270">
            <a:off x="490009" y="4824324"/>
            <a:ext cx="74329" cy="174153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 rot="-6658083">
            <a:off x="8799357" y="4779909"/>
            <a:ext cx="95203" cy="223061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 rot="-2700000">
            <a:off x="8532106" y="4464608"/>
            <a:ext cx="126593" cy="296607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4B8F96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 rot="-2109051">
            <a:off x="8420490" y="4852302"/>
            <a:ext cx="102975" cy="78260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 rot="1282190">
            <a:off x="8746301" y="4174591"/>
            <a:ext cx="102996" cy="7825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 rot="4263161">
            <a:off x="8842182" y="4509009"/>
            <a:ext cx="102985" cy="78263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 rot="-5646399">
            <a:off x="8861567" y="681963"/>
            <a:ext cx="100941" cy="76718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 rot="-8102010">
            <a:off x="8702034" y="205951"/>
            <a:ext cx="124101" cy="29071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 rot="-6658449">
            <a:off x="8398083" y="149742"/>
            <a:ext cx="93266" cy="21859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-4614393">
            <a:off x="8615747" y="647371"/>
            <a:ext cx="100931" cy="7670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 rot="7634419">
            <a:off x="8818394" y="2324745"/>
            <a:ext cx="91001" cy="21321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 rot="-3290610">
            <a:off x="8718901" y="2752843"/>
            <a:ext cx="98444" cy="74812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title" idx="4"/>
          </p:nvPr>
        </p:nvSpPr>
        <p:spPr>
          <a:xfrm>
            <a:off x="860850" y="448501"/>
            <a:ext cx="7422300" cy="4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 sz="25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/>
          <p:nvPr/>
        </p:nvSpPr>
        <p:spPr>
          <a:xfrm rot="4141821">
            <a:off x="296890" y="124517"/>
            <a:ext cx="95387" cy="223493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 rot="8099172">
            <a:off x="323338" y="360610"/>
            <a:ext cx="100399" cy="23523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 rot="10800000">
            <a:off x="162460" y="512896"/>
            <a:ext cx="71865" cy="168299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 rot="8691441">
            <a:off x="710501" y="256303"/>
            <a:ext cx="103176" cy="78413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 rot="-8099183">
            <a:off x="232251" y="889384"/>
            <a:ext cx="103185" cy="78405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 rot="2700000">
            <a:off x="190838" y="2277053"/>
            <a:ext cx="82089" cy="19233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4B8F96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 rot="8915866">
            <a:off x="258927" y="2731213"/>
            <a:ext cx="78186" cy="183148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 rot="5153329">
            <a:off x="156025" y="4393834"/>
            <a:ext cx="105182" cy="79941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 rot="2698071">
            <a:off x="215124" y="4597761"/>
            <a:ext cx="129326" cy="30295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 rot="4141270">
            <a:off x="490009" y="4824324"/>
            <a:ext cx="74329" cy="174153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 rot="-6658083">
            <a:off x="8799357" y="4779909"/>
            <a:ext cx="95203" cy="223061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 rot="-2700000">
            <a:off x="8532106" y="4464608"/>
            <a:ext cx="126593" cy="296607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4B8F96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 rot="-2109051">
            <a:off x="8420490" y="4852302"/>
            <a:ext cx="102975" cy="78260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 rot="1282190">
            <a:off x="8746301" y="4174591"/>
            <a:ext cx="102996" cy="7825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 rot="4263161">
            <a:off x="8842182" y="4509009"/>
            <a:ext cx="102985" cy="78263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 rot="-5646399">
            <a:off x="8861567" y="681963"/>
            <a:ext cx="100941" cy="76718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 rot="-8102010">
            <a:off x="8702034" y="205951"/>
            <a:ext cx="124101" cy="29071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 rot="-6658449">
            <a:off x="8398083" y="149742"/>
            <a:ext cx="93266" cy="21859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 rot="-4614393">
            <a:off x="8615747" y="647371"/>
            <a:ext cx="100931" cy="7670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 rot="7634419">
            <a:off x="8818394" y="2324745"/>
            <a:ext cx="91001" cy="21321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/>
          <p:nvPr/>
        </p:nvSpPr>
        <p:spPr>
          <a:xfrm rot="-3290610">
            <a:off x="8718901" y="2752843"/>
            <a:ext cx="98444" cy="74812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860850" y="448501"/>
            <a:ext cx="7422300" cy="4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 sz="25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/>
          <p:nvPr/>
        </p:nvSpPr>
        <p:spPr>
          <a:xfrm>
            <a:off x="-178125" y="2571750"/>
            <a:ext cx="9562800" cy="2717700"/>
          </a:xfrm>
          <a:prstGeom prst="rect">
            <a:avLst/>
          </a:prstGeom>
          <a:solidFill>
            <a:srgbClr val="AACEC0">
              <a:alpha val="43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1188900" y="1592300"/>
            <a:ext cx="6763800" cy="20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Merriweather"/>
              <a:buNone/>
              <a:defRPr sz="100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2008050" y="3456050"/>
            <a:ext cx="51279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erriweather Light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4141821">
            <a:off x="296890" y="124517"/>
            <a:ext cx="95387" cy="223493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8099172">
            <a:off x="323338" y="360610"/>
            <a:ext cx="100399" cy="23523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10800000">
            <a:off x="162460" y="512896"/>
            <a:ext cx="71865" cy="168299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8691441">
            <a:off x="710501" y="256303"/>
            <a:ext cx="103176" cy="78413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-8099183">
            <a:off x="232251" y="889384"/>
            <a:ext cx="103185" cy="78405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2700000">
            <a:off x="190838" y="2277053"/>
            <a:ext cx="82089" cy="19233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4B8F96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8915866">
            <a:off x="258927" y="2731213"/>
            <a:ext cx="78186" cy="183148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5153329">
            <a:off x="156025" y="4393834"/>
            <a:ext cx="105182" cy="79941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 rot="2698071">
            <a:off x="215124" y="4597761"/>
            <a:ext cx="129326" cy="30295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 rot="4141270">
            <a:off x="490009" y="4824324"/>
            <a:ext cx="74329" cy="174153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-6658083">
            <a:off x="8799357" y="4779909"/>
            <a:ext cx="95203" cy="223061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"/>
          <p:cNvSpPr/>
          <p:nvPr/>
        </p:nvSpPr>
        <p:spPr>
          <a:xfrm rot="-2700000">
            <a:off x="8532106" y="4464608"/>
            <a:ext cx="126593" cy="296607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4B8F96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"/>
          <p:cNvSpPr/>
          <p:nvPr/>
        </p:nvSpPr>
        <p:spPr>
          <a:xfrm rot="-2109051">
            <a:off x="8420490" y="4852302"/>
            <a:ext cx="102975" cy="78260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"/>
          <p:cNvSpPr/>
          <p:nvPr/>
        </p:nvSpPr>
        <p:spPr>
          <a:xfrm rot="1282190">
            <a:off x="8746301" y="4174591"/>
            <a:ext cx="102996" cy="7825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"/>
          <p:cNvSpPr/>
          <p:nvPr/>
        </p:nvSpPr>
        <p:spPr>
          <a:xfrm rot="4263161">
            <a:off x="8842182" y="4509009"/>
            <a:ext cx="102985" cy="78263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"/>
          <p:cNvSpPr/>
          <p:nvPr/>
        </p:nvSpPr>
        <p:spPr>
          <a:xfrm rot="-5646399">
            <a:off x="8861567" y="681963"/>
            <a:ext cx="100941" cy="76718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"/>
          <p:cNvSpPr/>
          <p:nvPr/>
        </p:nvSpPr>
        <p:spPr>
          <a:xfrm rot="-8102010">
            <a:off x="8702034" y="205951"/>
            <a:ext cx="124101" cy="29071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"/>
          <p:cNvSpPr/>
          <p:nvPr/>
        </p:nvSpPr>
        <p:spPr>
          <a:xfrm rot="-6658449">
            <a:off x="8398083" y="149742"/>
            <a:ext cx="93266" cy="21859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4"/>
          <p:cNvSpPr/>
          <p:nvPr/>
        </p:nvSpPr>
        <p:spPr>
          <a:xfrm rot="-4614393">
            <a:off x="8615747" y="647371"/>
            <a:ext cx="100931" cy="7670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4"/>
          <p:cNvSpPr/>
          <p:nvPr/>
        </p:nvSpPr>
        <p:spPr>
          <a:xfrm rot="7634419">
            <a:off x="8818394" y="2324745"/>
            <a:ext cx="91001" cy="21321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4"/>
          <p:cNvSpPr/>
          <p:nvPr/>
        </p:nvSpPr>
        <p:spPr>
          <a:xfrm rot="-3290610">
            <a:off x="8718901" y="2752843"/>
            <a:ext cx="98444" cy="74812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9"/>
          <p:cNvSpPr/>
          <p:nvPr/>
        </p:nvSpPr>
        <p:spPr>
          <a:xfrm>
            <a:off x="538801" y="1669800"/>
            <a:ext cx="7968600" cy="7968600"/>
          </a:xfrm>
          <a:prstGeom prst="ellipse">
            <a:avLst/>
          </a:prstGeom>
          <a:solidFill>
            <a:srgbClr val="D34E3A">
              <a:alpha val="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9"/>
          <p:cNvSpPr txBox="1">
            <a:spLocks noGrp="1"/>
          </p:cNvSpPr>
          <p:nvPr>
            <p:ph type="title"/>
          </p:nvPr>
        </p:nvSpPr>
        <p:spPr>
          <a:xfrm>
            <a:off x="1378650" y="540000"/>
            <a:ext cx="63867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Font typeface="Merriweather"/>
              <a:buNone/>
              <a:defRPr sz="65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663" name="Google Shape;663;p29"/>
          <p:cNvSpPr txBox="1"/>
          <p:nvPr/>
        </p:nvSpPr>
        <p:spPr>
          <a:xfrm>
            <a:off x="2076300" y="3852116"/>
            <a:ext cx="4991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52528"/>
                </a:solidFill>
                <a:latin typeface="Fira Sans"/>
                <a:ea typeface="Fira Sans"/>
                <a:cs typeface="Fira Sans"/>
                <a:sym typeface="Fira Sans"/>
              </a:rPr>
              <a:t>CREDITS: This presentation template was created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2"/>
              </a:rPr>
              <a:t>Slidesgo</a:t>
            </a:r>
            <a:r>
              <a:rPr lang="en" sz="1200">
                <a:solidFill>
                  <a:srgbClr val="252528"/>
                </a:solidFill>
                <a:latin typeface="Fira Sans"/>
                <a:ea typeface="Fira Sans"/>
                <a:cs typeface="Fira Sans"/>
                <a:sym typeface="Fira Sans"/>
              </a:rPr>
              <a:t>, including icons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3"/>
              </a:rPr>
              <a:t>Flaticon</a:t>
            </a:r>
            <a:r>
              <a:rPr lang="en" sz="1200">
                <a:solidFill>
                  <a:srgbClr val="252528"/>
                </a:solidFill>
                <a:latin typeface="Fira Sans"/>
                <a:ea typeface="Fira Sans"/>
                <a:cs typeface="Fira Sans"/>
                <a:sym typeface="Fira Sans"/>
              </a:rPr>
              <a:t>,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4"/>
              </a:rPr>
              <a:t>Freepik</a:t>
            </a:r>
            <a:endParaRPr sz="1200" b="1">
              <a:solidFill>
                <a:srgbClr val="25252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64" name="Google Shape;664;p29"/>
          <p:cNvSpPr txBox="1">
            <a:spLocks noGrp="1"/>
          </p:cNvSpPr>
          <p:nvPr>
            <p:ph type="subTitle" idx="1"/>
          </p:nvPr>
        </p:nvSpPr>
        <p:spPr>
          <a:xfrm>
            <a:off x="2882250" y="2698525"/>
            <a:ext cx="3379500" cy="96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None/>
              <a:defRPr sz="14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665" name="Google Shape;665;p29"/>
          <p:cNvSpPr/>
          <p:nvPr/>
        </p:nvSpPr>
        <p:spPr>
          <a:xfrm rot="4141821">
            <a:off x="296890" y="124517"/>
            <a:ext cx="95387" cy="223493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9"/>
          <p:cNvSpPr/>
          <p:nvPr/>
        </p:nvSpPr>
        <p:spPr>
          <a:xfrm rot="8099172">
            <a:off x="323338" y="360610"/>
            <a:ext cx="100399" cy="23523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9"/>
          <p:cNvSpPr/>
          <p:nvPr/>
        </p:nvSpPr>
        <p:spPr>
          <a:xfrm rot="10800000">
            <a:off x="162460" y="512896"/>
            <a:ext cx="71865" cy="168299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9"/>
          <p:cNvSpPr/>
          <p:nvPr/>
        </p:nvSpPr>
        <p:spPr>
          <a:xfrm rot="8691441">
            <a:off x="710501" y="256303"/>
            <a:ext cx="103176" cy="78413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9"/>
          <p:cNvSpPr/>
          <p:nvPr/>
        </p:nvSpPr>
        <p:spPr>
          <a:xfrm rot="-8099183">
            <a:off x="232251" y="889384"/>
            <a:ext cx="103185" cy="78405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9"/>
          <p:cNvSpPr/>
          <p:nvPr/>
        </p:nvSpPr>
        <p:spPr>
          <a:xfrm rot="2700000">
            <a:off x="190838" y="2277053"/>
            <a:ext cx="82089" cy="19233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4B8F96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9"/>
          <p:cNvSpPr/>
          <p:nvPr/>
        </p:nvSpPr>
        <p:spPr>
          <a:xfrm rot="8915866">
            <a:off x="258927" y="2731213"/>
            <a:ext cx="78186" cy="183148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9"/>
          <p:cNvSpPr/>
          <p:nvPr/>
        </p:nvSpPr>
        <p:spPr>
          <a:xfrm rot="-5646399">
            <a:off x="8861567" y="681963"/>
            <a:ext cx="100941" cy="76718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9"/>
          <p:cNvSpPr/>
          <p:nvPr/>
        </p:nvSpPr>
        <p:spPr>
          <a:xfrm rot="-8102010">
            <a:off x="8702034" y="205951"/>
            <a:ext cx="124101" cy="29071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9"/>
          <p:cNvSpPr/>
          <p:nvPr/>
        </p:nvSpPr>
        <p:spPr>
          <a:xfrm rot="-6658449">
            <a:off x="8398083" y="149742"/>
            <a:ext cx="93266" cy="21859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9"/>
          <p:cNvSpPr/>
          <p:nvPr/>
        </p:nvSpPr>
        <p:spPr>
          <a:xfrm rot="-4614393">
            <a:off x="8615747" y="647371"/>
            <a:ext cx="100931" cy="7670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9"/>
          <p:cNvSpPr/>
          <p:nvPr/>
        </p:nvSpPr>
        <p:spPr>
          <a:xfrm rot="7634419">
            <a:off x="8818394" y="2324745"/>
            <a:ext cx="91001" cy="21321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9"/>
          <p:cNvSpPr/>
          <p:nvPr/>
        </p:nvSpPr>
        <p:spPr>
          <a:xfrm rot="-3290610">
            <a:off x="8718901" y="2752843"/>
            <a:ext cx="98444" cy="74812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0"/>
          <p:cNvSpPr/>
          <p:nvPr/>
        </p:nvSpPr>
        <p:spPr>
          <a:xfrm rot="4141821">
            <a:off x="296890" y="124517"/>
            <a:ext cx="95387" cy="223493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0"/>
          <p:cNvSpPr/>
          <p:nvPr/>
        </p:nvSpPr>
        <p:spPr>
          <a:xfrm rot="8099172">
            <a:off x="323338" y="360610"/>
            <a:ext cx="100399" cy="23523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0"/>
          <p:cNvSpPr/>
          <p:nvPr/>
        </p:nvSpPr>
        <p:spPr>
          <a:xfrm rot="10800000">
            <a:off x="162460" y="512896"/>
            <a:ext cx="71865" cy="168299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0"/>
          <p:cNvSpPr/>
          <p:nvPr/>
        </p:nvSpPr>
        <p:spPr>
          <a:xfrm rot="8691441">
            <a:off x="710501" y="256303"/>
            <a:ext cx="103176" cy="78413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0"/>
          <p:cNvSpPr/>
          <p:nvPr/>
        </p:nvSpPr>
        <p:spPr>
          <a:xfrm rot="-8099183">
            <a:off x="232251" y="889384"/>
            <a:ext cx="103185" cy="78405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0"/>
          <p:cNvSpPr/>
          <p:nvPr/>
        </p:nvSpPr>
        <p:spPr>
          <a:xfrm rot="2700000">
            <a:off x="190838" y="2277053"/>
            <a:ext cx="82089" cy="19233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4B8F96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0"/>
          <p:cNvSpPr/>
          <p:nvPr/>
        </p:nvSpPr>
        <p:spPr>
          <a:xfrm rot="8915866">
            <a:off x="258927" y="2731213"/>
            <a:ext cx="78186" cy="183148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0"/>
          <p:cNvSpPr/>
          <p:nvPr/>
        </p:nvSpPr>
        <p:spPr>
          <a:xfrm rot="5153329">
            <a:off x="156025" y="4393834"/>
            <a:ext cx="105182" cy="79941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0"/>
          <p:cNvSpPr/>
          <p:nvPr/>
        </p:nvSpPr>
        <p:spPr>
          <a:xfrm rot="2698071">
            <a:off x="215124" y="4597761"/>
            <a:ext cx="129326" cy="30295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0"/>
          <p:cNvSpPr/>
          <p:nvPr/>
        </p:nvSpPr>
        <p:spPr>
          <a:xfrm rot="4141270">
            <a:off x="490009" y="4824324"/>
            <a:ext cx="74329" cy="174153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0"/>
          <p:cNvSpPr/>
          <p:nvPr/>
        </p:nvSpPr>
        <p:spPr>
          <a:xfrm rot="-6658083">
            <a:off x="8799357" y="4779909"/>
            <a:ext cx="95203" cy="223061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0"/>
          <p:cNvSpPr/>
          <p:nvPr/>
        </p:nvSpPr>
        <p:spPr>
          <a:xfrm rot="-2700000">
            <a:off x="8532106" y="4464608"/>
            <a:ext cx="126593" cy="296607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4B8F96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0"/>
          <p:cNvSpPr/>
          <p:nvPr/>
        </p:nvSpPr>
        <p:spPr>
          <a:xfrm rot="-2109051">
            <a:off x="8420490" y="4852302"/>
            <a:ext cx="102975" cy="78260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0"/>
          <p:cNvSpPr/>
          <p:nvPr/>
        </p:nvSpPr>
        <p:spPr>
          <a:xfrm rot="1282190">
            <a:off x="8746301" y="4174591"/>
            <a:ext cx="102996" cy="7825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0"/>
          <p:cNvSpPr/>
          <p:nvPr/>
        </p:nvSpPr>
        <p:spPr>
          <a:xfrm rot="4263161">
            <a:off x="8842182" y="4509009"/>
            <a:ext cx="102985" cy="78263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0"/>
          <p:cNvSpPr/>
          <p:nvPr/>
        </p:nvSpPr>
        <p:spPr>
          <a:xfrm rot="-5646399">
            <a:off x="8861567" y="681963"/>
            <a:ext cx="100941" cy="76718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0"/>
          <p:cNvSpPr/>
          <p:nvPr/>
        </p:nvSpPr>
        <p:spPr>
          <a:xfrm rot="-8102010">
            <a:off x="8702034" y="205951"/>
            <a:ext cx="124101" cy="290714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rgbClr val="57977E">
              <a:alpha val="6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0"/>
          <p:cNvSpPr/>
          <p:nvPr/>
        </p:nvSpPr>
        <p:spPr>
          <a:xfrm rot="-6658449">
            <a:off x="8398083" y="149742"/>
            <a:ext cx="93266" cy="21859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0"/>
          <p:cNvSpPr/>
          <p:nvPr/>
        </p:nvSpPr>
        <p:spPr>
          <a:xfrm rot="-4614393">
            <a:off x="8615747" y="647371"/>
            <a:ext cx="100931" cy="7670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0"/>
          <p:cNvSpPr/>
          <p:nvPr/>
        </p:nvSpPr>
        <p:spPr>
          <a:xfrm rot="7634419">
            <a:off x="8818394" y="2324745"/>
            <a:ext cx="91001" cy="213216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0"/>
          <p:cNvSpPr/>
          <p:nvPr/>
        </p:nvSpPr>
        <p:spPr>
          <a:xfrm rot="-3290610">
            <a:off x="8718901" y="2752843"/>
            <a:ext cx="98444" cy="74812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40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_1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31"/>
          <p:cNvGrpSpPr/>
          <p:nvPr/>
        </p:nvGrpSpPr>
        <p:grpSpPr>
          <a:xfrm rot="869124">
            <a:off x="8654998" y="216264"/>
            <a:ext cx="326347" cy="358373"/>
            <a:chOff x="620900" y="2591350"/>
            <a:chExt cx="787176" cy="864376"/>
          </a:xfrm>
        </p:grpSpPr>
        <p:sp>
          <p:nvSpPr>
            <p:cNvPr id="702" name="Google Shape;702;p31"/>
            <p:cNvSpPr/>
            <p:nvPr/>
          </p:nvSpPr>
          <p:spPr>
            <a:xfrm>
              <a:off x="815925" y="2591350"/>
              <a:ext cx="265150" cy="428200"/>
            </a:xfrm>
            <a:custGeom>
              <a:avLst/>
              <a:gdLst/>
              <a:ahLst/>
              <a:cxnLst/>
              <a:rect l="l" t="t" r="r" b="b"/>
              <a:pathLst>
                <a:path w="10606" h="17128" extrusionOk="0">
                  <a:moveTo>
                    <a:pt x="4665" y="1"/>
                  </a:moveTo>
                  <a:cubicBezTo>
                    <a:pt x="3320" y="1"/>
                    <a:pt x="1983" y="637"/>
                    <a:pt x="1235" y="1870"/>
                  </a:cubicBezTo>
                  <a:cubicBezTo>
                    <a:pt x="1" y="3911"/>
                    <a:pt x="656" y="6684"/>
                    <a:pt x="1631" y="8878"/>
                  </a:cubicBezTo>
                  <a:cubicBezTo>
                    <a:pt x="2576" y="10981"/>
                    <a:pt x="3749" y="12946"/>
                    <a:pt x="5151" y="14713"/>
                  </a:cubicBezTo>
                  <a:cubicBezTo>
                    <a:pt x="5730" y="15460"/>
                    <a:pt x="6370" y="16176"/>
                    <a:pt x="7147" y="16648"/>
                  </a:cubicBezTo>
                  <a:cubicBezTo>
                    <a:pt x="7642" y="16938"/>
                    <a:pt x="8188" y="17127"/>
                    <a:pt x="8806" y="17127"/>
                  </a:cubicBezTo>
                  <a:cubicBezTo>
                    <a:pt x="8872" y="17127"/>
                    <a:pt x="8938" y="17125"/>
                    <a:pt x="9005" y="17121"/>
                  </a:cubicBezTo>
                  <a:cubicBezTo>
                    <a:pt x="9554" y="17090"/>
                    <a:pt x="9996" y="16618"/>
                    <a:pt x="10041" y="16009"/>
                  </a:cubicBezTo>
                  <a:cubicBezTo>
                    <a:pt x="10148" y="14256"/>
                    <a:pt x="10377" y="12504"/>
                    <a:pt x="10483" y="10752"/>
                  </a:cubicBezTo>
                  <a:cubicBezTo>
                    <a:pt x="10605" y="8695"/>
                    <a:pt x="10529" y="6578"/>
                    <a:pt x="9874" y="4643"/>
                  </a:cubicBezTo>
                  <a:cubicBezTo>
                    <a:pt x="9219" y="2708"/>
                    <a:pt x="7924" y="971"/>
                    <a:pt x="6187" y="285"/>
                  </a:cubicBezTo>
                  <a:cubicBezTo>
                    <a:pt x="5700" y="95"/>
                    <a:pt x="5182" y="1"/>
                    <a:pt x="4665" y="1"/>
                  </a:cubicBezTo>
                  <a:close/>
                </a:path>
              </a:pathLst>
            </a:custGeom>
            <a:solidFill>
              <a:srgbClr val="F09381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20900" y="2843006"/>
              <a:ext cx="387694" cy="240046"/>
            </a:xfrm>
            <a:custGeom>
              <a:avLst/>
              <a:gdLst/>
              <a:ahLst/>
              <a:cxnLst/>
              <a:rect l="l" t="t" r="r" b="b"/>
              <a:pathLst>
                <a:path w="18223" h="11283" extrusionOk="0">
                  <a:moveTo>
                    <a:pt x="4448" y="1"/>
                  </a:moveTo>
                  <a:cubicBezTo>
                    <a:pt x="3404" y="1"/>
                    <a:pt x="2392" y="261"/>
                    <a:pt x="1585" y="996"/>
                  </a:cubicBezTo>
                  <a:cubicBezTo>
                    <a:pt x="351" y="2123"/>
                    <a:pt x="1" y="4211"/>
                    <a:pt x="534" y="5917"/>
                  </a:cubicBezTo>
                  <a:cubicBezTo>
                    <a:pt x="1052" y="7608"/>
                    <a:pt x="2332" y="8934"/>
                    <a:pt x="3779" y="9726"/>
                  </a:cubicBezTo>
                  <a:cubicBezTo>
                    <a:pt x="5227" y="10503"/>
                    <a:pt x="6842" y="10823"/>
                    <a:pt x="8441" y="11021"/>
                  </a:cubicBezTo>
                  <a:cubicBezTo>
                    <a:pt x="9834" y="11196"/>
                    <a:pt x="11226" y="11282"/>
                    <a:pt x="12618" y="11282"/>
                  </a:cubicBezTo>
                  <a:cubicBezTo>
                    <a:pt x="13527" y="11282"/>
                    <a:pt x="14435" y="11246"/>
                    <a:pt x="15343" y="11174"/>
                  </a:cubicBezTo>
                  <a:cubicBezTo>
                    <a:pt x="16044" y="11113"/>
                    <a:pt x="16775" y="11021"/>
                    <a:pt x="17309" y="10518"/>
                  </a:cubicBezTo>
                  <a:cubicBezTo>
                    <a:pt x="17827" y="10000"/>
                    <a:pt x="18223" y="8781"/>
                    <a:pt x="17583" y="7913"/>
                  </a:cubicBezTo>
                  <a:cubicBezTo>
                    <a:pt x="14810" y="4135"/>
                    <a:pt x="10894" y="1407"/>
                    <a:pt x="6628" y="310"/>
                  </a:cubicBezTo>
                  <a:cubicBezTo>
                    <a:pt x="5925" y="128"/>
                    <a:pt x="5179" y="1"/>
                    <a:pt x="4448" y="1"/>
                  </a:cubicBezTo>
                  <a:close/>
                </a:path>
              </a:pathLst>
            </a:custGeom>
            <a:solidFill>
              <a:srgbClr val="F09381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 rot="-100711">
              <a:off x="706887" y="3079912"/>
              <a:ext cx="300587" cy="264932"/>
            </a:xfrm>
            <a:custGeom>
              <a:avLst/>
              <a:gdLst/>
              <a:ahLst/>
              <a:cxnLst/>
              <a:rect l="l" t="t" r="r" b="b"/>
              <a:pathLst>
                <a:path w="14201" h="12066" extrusionOk="0">
                  <a:moveTo>
                    <a:pt x="10532" y="1"/>
                  </a:moveTo>
                  <a:cubicBezTo>
                    <a:pt x="8877" y="1"/>
                    <a:pt x="7232" y="199"/>
                    <a:pt x="5668" y="805"/>
                  </a:cubicBezTo>
                  <a:cubicBezTo>
                    <a:pt x="3245" y="1750"/>
                    <a:pt x="1036" y="3822"/>
                    <a:pt x="381" y="6595"/>
                  </a:cubicBezTo>
                  <a:cubicBezTo>
                    <a:pt x="0" y="8240"/>
                    <a:pt x="259" y="10206"/>
                    <a:pt x="1448" y="11272"/>
                  </a:cubicBezTo>
                  <a:cubicBezTo>
                    <a:pt x="2064" y="11821"/>
                    <a:pt x="2861" y="12065"/>
                    <a:pt x="3664" y="12065"/>
                  </a:cubicBezTo>
                  <a:cubicBezTo>
                    <a:pt x="3953" y="12065"/>
                    <a:pt x="4243" y="12034"/>
                    <a:pt x="4525" y="11973"/>
                  </a:cubicBezTo>
                  <a:cubicBezTo>
                    <a:pt x="5577" y="11760"/>
                    <a:pt x="6552" y="11181"/>
                    <a:pt x="7466" y="10526"/>
                  </a:cubicBezTo>
                  <a:cubicBezTo>
                    <a:pt x="9538" y="9063"/>
                    <a:pt x="11412" y="7235"/>
                    <a:pt x="12981" y="5132"/>
                  </a:cubicBezTo>
                  <a:cubicBezTo>
                    <a:pt x="13408" y="4568"/>
                    <a:pt x="13819" y="3959"/>
                    <a:pt x="14002" y="3243"/>
                  </a:cubicBezTo>
                  <a:cubicBezTo>
                    <a:pt x="14200" y="2542"/>
                    <a:pt x="14109" y="1704"/>
                    <a:pt x="13301" y="150"/>
                  </a:cubicBezTo>
                  <a:cubicBezTo>
                    <a:pt x="12384" y="63"/>
                    <a:pt x="11456" y="1"/>
                    <a:pt x="10532" y="1"/>
                  </a:cubicBezTo>
                  <a:close/>
                </a:path>
              </a:pathLst>
            </a:custGeom>
            <a:solidFill>
              <a:srgbClr val="F09381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970859" y="3080348"/>
              <a:ext cx="194206" cy="375378"/>
            </a:xfrm>
            <a:custGeom>
              <a:avLst/>
              <a:gdLst/>
              <a:ahLst/>
              <a:cxnLst/>
              <a:rect l="l" t="t" r="r" b="b"/>
              <a:pathLst>
                <a:path w="8701" h="16818" extrusionOk="0">
                  <a:moveTo>
                    <a:pt x="3161" y="1"/>
                  </a:moveTo>
                  <a:cubicBezTo>
                    <a:pt x="2643" y="1"/>
                    <a:pt x="2147" y="341"/>
                    <a:pt x="1936" y="908"/>
                  </a:cubicBezTo>
                  <a:cubicBezTo>
                    <a:pt x="763" y="3940"/>
                    <a:pt x="108" y="7231"/>
                    <a:pt x="31" y="10537"/>
                  </a:cubicBezTo>
                  <a:cubicBezTo>
                    <a:pt x="1" y="12030"/>
                    <a:pt x="92" y="13584"/>
                    <a:pt x="824" y="14833"/>
                  </a:cubicBezTo>
                  <a:cubicBezTo>
                    <a:pt x="1541" y="16069"/>
                    <a:pt x="2860" y="16818"/>
                    <a:pt x="4187" y="16818"/>
                  </a:cubicBezTo>
                  <a:cubicBezTo>
                    <a:pt x="4381" y="16818"/>
                    <a:pt x="4576" y="16802"/>
                    <a:pt x="4770" y="16768"/>
                  </a:cubicBezTo>
                  <a:cubicBezTo>
                    <a:pt x="6263" y="16525"/>
                    <a:pt x="7588" y="15290"/>
                    <a:pt x="8137" y="13706"/>
                  </a:cubicBezTo>
                  <a:cubicBezTo>
                    <a:pt x="8701" y="12076"/>
                    <a:pt x="8472" y="10232"/>
                    <a:pt x="8061" y="8541"/>
                  </a:cubicBezTo>
                  <a:cubicBezTo>
                    <a:pt x="7573" y="6454"/>
                    <a:pt x="6827" y="4442"/>
                    <a:pt x="5851" y="2584"/>
                  </a:cubicBezTo>
                  <a:cubicBezTo>
                    <a:pt x="5364" y="1639"/>
                    <a:pt x="4678" y="649"/>
                    <a:pt x="3734" y="146"/>
                  </a:cubicBezTo>
                  <a:cubicBezTo>
                    <a:pt x="3549" y="47"/>
                    <a:pt x="3353" y="1"/>
                    <a:pt x="3161" y="1"/>
                  </a:cubicBezTo>
                  <a:close/>
                </a:path>
              </a:pathLst>
            </a:custGeom>
            <a:solidFill>
              <a:srgbClr val="F09381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1041800" y="2662300"/>
              <a:ext cx="327600" cy="357375"/>
            </a:xfrm>
            <a:custGeom>
              <a:avLst/>
              <a:gdLst/>
              <a:ahLst/>
              <a:cxnLst/>
              <a:rect l="l" t="t" r="r" b="b"/>
              <a:pathLst>
                <a:path w="13104" h="14295" extrusionOk="0">
                  <a:moveTo>
                    <a:pt x="9832" y="0"/>
                  </a:moveTo>
                  <a:cubicBezTo>
                    <a:pt x="8580" y="0"/>
                    <a:pt x="7287" y="826"/>
                    <a:pt x="6309" y="1805"/>
                  </a:cubicBezTo>
                  <a:cubicBezTo>
                    <a:pt x="3322" y="4806"/>
                    <a:pt x="1722" y="9118"/>
                    <a:pt x="199" y="13262"/>
                  </a:cubicBezTo>
                  <a:cubicBezTo>
                    <a:pt x="1" y="13810"/>
                    <a:pt x="763" y="14222"/>
                    <a:pt x="1296" y="14283"/>
                  </a:cubicBezTo>
                  <a:cubicBezTo>
                    <a:pt x="1367" y="14291"/>
                    <a:pt x="1439" y="14295"/>
                    <a:pt x="1510" y="14295"/>
                  </a:cubicBezTo>
                  <a:cubicBezTo>
                    <a:pt x="1972" y="14295"/>
                    <a:pt x="2432" y="14136"/>
                    <a:pt x="2880" y="13978"/>
                  </a:cubicBezTo>
                  <a:cubicBezTo>
                    <a:pt x="5227" y="13171"/>
                    <a:pt x="7634" y="12333"/>
                    <a:pt x="9615" y="10702"/>
                  </a:cubicBezTo>
                  <a:cubicBezTo>
                    <a:pt x="11595" y="9072"/>
                    <a:pt x="13104" y="6452"/>
                    <a:pt x="12890" y="3709"/>
                  </a:cubicBezTo>
                  <a:cubicBezTo>
                    <a:pt x="12799" y="2338"/>
                    <a:pt x="12190" y="921"/>
                    <a:pt x="11077" y="311"/>
                  </a:cubicBezTo>
                  <a:cubicBezTo>
                    <a:pt x="10676" y="95"/>
                    <a:pt x="10256" y="0"/>
                    <a:pt x="9832" y="0"/>
                  </a:cubicBezTo>
                  <a:close/>
                </a:path>
              </a:pathLst>
            </a:custGeom>
            <a:solidFill>
              <a:srgbClr val="F09381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1042099" y="3001544"/>
              <a:ext cx="365977" cy="207576"/>
            </a:xfrm>
            <a:custGeom>
              <a:avLst/>
              <a:gdLst/>
              <a:ahLst/>
              <a:cxnLst/>
              <a:rect l="l" t="t" r="r" b="b"/>
              <a:pathLst>
                <a:path w="16395" h="9300" extrusionOk="0">
                  <a:moveTo>
                    <a:pt x="9280" y="0"/>
                  </a:moveTo>
                  <a:cubicBezTo>
                    <a:pt x="5540" y="0"/>
                    <a:pt x="676" y="559"/>
                    <a:pt x="381" y="1194"/>
                  </a:cubicBezTo>
                  <a:cubicBezTo>
                    <a:pt x="0" y="2032"/>
                    <a:pt x="229" y="3068"/>
                    <a:pt x="732" y="3845"/>
                  </a:cubicBezTo>
                  <a:cubicBezTo>
                    <a:pt x="1250" y="4622"/>
                    <a:pt x="2011" y="5186"/>
                    <a:pt x="2758" y="5719"/>
                  </a:cubicBezTo>
                  <a:cubicBezTo>
                    <a:pt x="4891" y="7212"/>
                    <a:pt x="7176" y="8537"/>
                    <a:pt x="9706" y="9101"/>
                  </a:cubicBezTo>
                  <a:cubicBezTo>
                    <a:pt x="10241" y="9220"/>
                    <a:pt x="10803" y="9299"/>
                    <a:pt x="11358" y="9299"/>
                  </a:cubicBezTo>
                  <a:cubicBezTo>
                    <a:pt x="12082" y="9299"/>
                    <a:pt x="12794" y="9165"/>
                    <a:pt x="13423" y="8812"/>
                  </a:cubicBezTo>
                  <a:cubicBezTo>
                    <a:pt x="14566" y="8187"/>
                    <a:pt x="15252" y="6968"/>
                    <a:pt x="15693" y="5734"/>
                  </a:cubicBezTo>
                  <a:cubicBezTo>
                    <a:pt x="16150" y="4454"/>
                    <a:pt x="16394" y="2915"/>
                    <a:pt x="15617" y="1788"/>
                  </a:cubicBezTo>
                  <a:cubicBezTo>
                    <a:pt x="14932" y="798"/>
                    <a:pt x="13682" y="432"/>
                    <a:pt x="12509" y="219"/>
                  </a:cubicBezTo>
                  <a:cubicBezTo>
                    <a:pt x="11721" y="66"/>
                    <a:pt x="10567" y="0"/>
                    <a:pt x="9280" y="0"/>
                  </a:cubicBezTo>
                  <a:close/>
                </a:path>
              </a:pathLst>
            </a:custGeom>
            <a:solidFill>
              <a:srgbClr val="F09381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921450" y="2899750"/>
              <a:ext cx="222175" cy="250400"/>
            </a:xfrm>
            <a:custGeom>
              <a:avLst/>
              <a:gdLst/>
              <a:ahLst/>
              <a:cxnLst/>
              <a:rect l="l" t="t" r="r" b="b"/>
              <a:pathLst>
                <a:path w="8887" h="10016" extrusionOk="0">
                  <a:moveTo>
                    <a:pt x="3719" y="0"/>
                  </a:moveTo>
                  <a:cubicBezTo>
                    <a:pt x="3714" y="0"/>
                    <a:pt x="3708" y="0"/>
                    <a:pt x="3703" y="1"/>
                  </a:cubicBezTo>
                  <a:cubicBezTo>
                    <a:pt x="3474" y="16"/>
                    <a:pt x="3352" y="336"/>
                    <a:pt x="3322" y="595"/>
                  </a:cubicBezTo>
                  <a:cubicBezTo>
                    <a:pt x="3215" y="1367"/>
                    <a:pt x="3283" y="2163"/>
                    <a:pt x="3505" y="2900"/>
                  </a:cubicBezTo>
                  <a:lnTo>
                    <a:pt x="3505" y="2900"/>
                  </a:lnTo>
                  <a:cubicBezTo>
                    <a:pt x="3220" y="2068"/>
                    <a:pt x="2984" y="1543"/>
                    <a:pt x="2712" y="1067"/>
                  </a:cubicBezTo>
                  <a:cubicBezTo>
                    <a:pt x="2587" y="873"/>
                    <a:pt x="2424" y="665"/>
                    <a:pt x="2234" y="665"/>
                  </a:cubicBezTo>
                  <a:cubicBezTo>
                    <a:pt x="2216" y="665"/>
                    <a:pt x="2198" y="667"/>
                    <a:pt x="2179" y="671"/>
                  </a:cubicBezTo>
                  <a:cubicBezTo>
                    <a:pt x="2011" y="717"/>
                    <a:pt x="1905" y="915"/>
                    <a:pt x="1905" y="1113"/>
                  </a:cubicBezTo>
                  <a:cubicBezTo>
                    <a:pt x="1905" y="1296"/>
                    <a:pt x="1981" y="1479"/>
                    <a:pt x="2057" y="1646"/>
                  </a:cubicBezTo>
                  <a:cubicBezTo>
                    <a:pt x="2285" y="2149"/>
                    <a:pt x="2550" y="2643"/>
                    <a:pt x="2838" y="3112"/>
                  </a:cubicBezTo>
                  <a:lnTo>
                    <a:pt x="2838" y="3112"/>
                  </a:lnTo>
                  <a:cubicBezTo>
                    <a:pt x="2440" y="2497"/>
                    <a:pt x="2109" y="2074"/>
                    <a:pt x="1585" y="1844"/>
                  </a:cubicBezTo>
                  <a:cubicBezTo>
                    <a:pt x="1485" y="1799"/>
                    <a:pt x="1377" y="1777"/>
                    <a:pt x="1269" y="1777"/>
                  </a:cubicBezTo>
                  <a:cubicBezTo>
                    <a:pt x="1013" y="1777"/>
                    <a:pt x="763" y="1902"/>
                    <a:pt x="655" y="2149"/>
                  </a:cubicBezTo>
                  <a:cubicBezTo>
                    <a:pt x="534" y="2469"/>
                    <a:pt x="671" y="2835"/>
                    <a:pt x="853" y="3109"/>
                  </a:cubicBezTo>
                  <a:cubicBezTo>
                    <a:pt x="1250" y="3688"/>
                    <a:pt x="1829" y="4069"/>
                    <a:pt x="2408" y="4419"/>
                  </a:cubicBezTo>
                  <a:cubicBezTo>
                    <a:pt x="2118" y="4341"/>
                    <a:pt x="1825" y="4303"/>
                    <a:pt x="1534" y="4303"/>
                  </a:cubicBezTo>
                  <a:cubicBezTo>
                    <a:pt x="1258" y="4303"/>
                    <a:pt x="983" y="4337"/>
                    <a:pt x="716" y="4404"/>
                  </a:cubicBezTo>
                  <a:cubicBezTo>
                    <a:pt x="503" y="4450"/>
                    <a:pt x="275" y="4541"/>
                    <a:pt x="168" y="4754"/>
                  </a:cubicBezTo>
                  <a:cubicBezTo>
                    <a:pt x="0" y="5059"/>
                    <a:pt x="198" y="5470"/>
                    <a:pt x="488" y="5638"/>
                  </a:cubicBezTo>
                  <a:cubicBezTo>
                    <a:pt x="750" y="5783"/>
                    <a:pt x="1152" y="5863"/>
                    <a:pt x="1562" y="5863"/>
                  </a:cubicBezTo>
                  <a:cubicBezTo>
                    <a:pt x="1828" y="5863"/>
                    <a:pt x="2098" y="5829"/>
                    <a:pt x="2336" y="5757"/>
                  </a:cubicBezTo>
                  <a:lnTo>
                    <a:pt x="2336" y="5757"/>
                  </a:lnTo>
                  <a:cubicBezTo>
                    <a:pt x="1698" y="5964"/>
                    <a:pt x="1151" y="6459"/>
                    <a:pt x="838" y="7101"/>
                  </a:cubicBezTo>
                  <a:cubicBezTo>
                    <a:pt x="747" y="7314"/>
                    <a:pt x="671" y="7558"/>
                    <a:pt x="732" y="7786"/>
                  </a:cubicBezTo>
                  <a:cubicBezTo>
                    <a:pt x="815" y="8025"/>
                    <a:pt x="1048" y="8151"/>
                    <a:pt x="1284" y="8151"/>
                  </a:cubicBezTo>
                  <a:cubicBezTo>
                    <a:pt x="1349" y="8151"/>
                    <a:pt x="1415" y="8141"/>
                    <a:pt x="1478" y="8121"/>
                  </a:cubicBezTo>
                  <a:cubicBezTo>
                    <a:pt x="1752" y="8045"/>
                    <a:pt x="2499" y="7497"/>
                    <a:pt x="2895" y="7055"/>
                  </a:cubicBezTo>
                  <a:lnTo>
                    <a:pt x="2895" y="7055"/>
                  </a:lnTo>
                  <a:cubicBezTo>
                    <a:pt x="2697" y="7588"/>
                    <a:pt x="2484" y="8182"/>
                    <a:pt x="2590" y="8761"/>
                  </a:cubicBezTo>
                  <a:cubicBezTo>
                    <a:pt x="2678" y="9240"/>
                    <a:pt x="3079" y="9676"/>
                    <a:pt x="3490" y="9676"/>
                  </a:cubicBezTo>
                  <a:cubicBezTo>
                    <a:pt x="3576" y="9676"/>
                    <a:pt x="3664" y="9657"/>
                    <a:pt x="3748" y="9615"/>
                  </a:cubicBezTo>
                  <a:cubicBezTo>
                    <a:pt x="4114" y="9416"/>
                    <a:pt x="4251" y="8898"/>
                    <a:pt x="4251" y="8457"/>
                  </a:cubicBezTo>
                  <a:cubicBezTo>
                    <a:pt x="4236" y="8000"/>
                    <a:pt x="4144" y="7542"/>
                    <a:pt x="4236" y="7101"/>
                  </a:cubicBezTo>
                  <a:lnTo>
                    <a:pt x="4236" y="7101"/>
                  </a:lnTo>
                  <a:cubicBezTo>
                    <a:pt x="4251" y="7923"/>
                    <a:pt x="4495" y="8746"/>
                    <a:pt x="4921" y="9416"/>
                  </a:cubicBezTo>
                  <a:cubicBezTo>
                    <a:pt x="5074" y="9645"/>
                    <a:pt x="5257" y="9874"/>
                    <a:pt x="5500" y="9965"/>
                  </a:cubicBezTo>
                  <a:cubicBezTo>
                    <a:pt x="5578" y="9999"/>
                    <a:pt x="5662" y="10016"/>
                    <a:pt x="5744" y="10016"/>
                  </a:cubicBezTo>
                  <a:cubicBezTo>
                    <a:pt x="5921" y="10016"/>
                    <a:pt x="6093" y="9938"/>
                    <a:pt x="6186" y="9782"/>
                  </a:cubicBezTo>
                  <a:cubicBezTo>
                    <a:pt x="6338" y="9538"/>
                    <a:pt x="6277" y="9203"/>
                    <a:pt x="6201" y="8929"/>
                  </a:cubicBezTo>
                  <a:cubicBezTo>
                    <a:pt x="6035" y="8304"/>
                    <a:pt x="5827" y="7700"/>
                    <a:pt x="5576" y="7118"/>
                  </a:cubicBezTo>
                  <a:lnTo>
                    <a:pt x="5576" y="7118"/>
                  </a:lnTo>
                  <a:cubicBezTo>
                    <a:pt x="5856" y="7653"/>
                    <a:pt x="6291" y="8094"/>
                    <a:pt x="6811" y="8335"/>
                  </a:cubicBezTo>
                  <a:cubicBezTo>
                    <a:pt x="6956" y="8407"/>
                    <a:pt x="7127" y="8454"/>
                    <a:pt x="7288" y="8454"/>
                  </a:cubicBezTo>
                  <a:cubicBezTo>
                    <a:pt x="7498" y="8454"/>
                    <a:pt x="7691" y="8374"/>
                    <a:pt x="7786" y="8167"/>
                  </a:cubicBezTo>
                  <a:cubicBezTo>
                    <a:pt x="7908" y="7923"/>
                    <a:pt x="7816" y="7634"/>
                    <a:pt x="7694" y="7375"/>
                  </a:cubicBezTo>
                  <a:cubicBezTo>
                    <a:pt x="7390" y="6674"/>
                    <a:pt x="6933" y="6049"/>
                    <a:pt x="6369" y="5577"/>
                  </a:cubicBezTo>
                  <a:lnTo>
                    <a:pt x="6369" y="5577"/>
                  </a:lnTo>
                  <a:cubicBezTo>
                    <a:pt x="6863" y="5704"/>
                    <a:pt x="7297" y="5764"/>
                    <a:pt x="7652" y="5764"/>
                  </a:cubicBezTo>
                  <a:cubicBezTo>
                    <a:pt x="8489" y="5764"/>
                    <a:pt x="8887" y="5433"/>
                    <a:pt x="8609" y="4876"/>
                  </a:cubicBezTo>
                  <a:cubicBezTo>
                    <a:pt x="8517" y="4693"/>
                    <a:pt x="8334" y="4587"/>
                    <a:pt x="8151" y="4526"/>
                  </a:cubicBezTo>
                  <a:cubicBezTo>
                    <a:pt x="7637" y="4309"/>
                    <a:pt x="7086" y="4201"/>
                    <a:pt x="6531" y="4201"/>
                  </a:cubicBezTo>
                  <a:cubicBezTo>
                    <a:pt x="6462" y="4201"/>
                    <a:pt x="6393" y="4202"/>
                    <a:pt x="6323" y="4206"/>
                  </a:cubicBezTo>
                  <a:cubicBezTo>
                    <a:pt x="6948" y="4084"/>
                    <a:pt x="7527" y="3688"/>
                    <a:pt x="7923" y="3139"/>
                  </a:cubicBezTo>
                  <a:cubicBezTo>
                    <a:pt x="8106" y="2880"/>
                    <a:pt x="8243" y="2484"/>
                    <a:pt x="8030" y="2256"/>
                  </a:cubicBezTo>
                  <a:cubicBezTo>
                    <a:pt x="7953" y="2172"/>
                    <a:pt x="7851" y="2141"/>
                    <a:pt x="7740" y="2141"/>
                  </a:cubicBezTo>
                  <a:cubicBezTo>
                    <a:pt x="7630" y="2141"/>
                    <a:pt x="7512" y="2172"/>
                    <a:pt x="7405" y="2210"/>
                  </a:cubicBezTo>
                  <a:cubicBezTo>
                    <a:pt x="6780" y="2454"/>
                    <a:pt x="6201" y="2865"/>
                    <a:pt x="5759" y="3414"/>
                  </a:cubicBezTo>
                  <a:cubicBezTo>
                    <a:pt x="6079" y="2743"/>
                    <a:pt x="6293" y="2012"/>
                    <a:pt x="6369" y="1265"/>
                  </a:cubicBezTo>
                  <a:cubicBezTo>
                    <a:pt x="6399" y="991"/>
                    <a:pt x="6399" y="656"/>
                    <a:pt x="6186" y="519"/>
                  </a:cubicBezTo>
                  <a:cubicBezTo>
                    <a:pt x="6130" y="481"/>
                    <a:pt x="6070" y="465"/>
                    <a:pt x="6008" y="465"/>
                  </a:cubicBezTo>
                  <a:cubicBezTo>
                    <a:pt x="5820" y="465"/>
                    <a:pt x="5619" y="617"/>
                    <a:pt x="5470" y="778"/>
                  </a:cubicBezTo>
                  <a:cubicBezTo>
                    <a:pt x="4952" y="1357"/>
                    <a:pt x="4617" y="2164"/>
                    <a:pt x="4556" y="2987"/>
                  </a:cubicBezTo>
                  <a:cubicBezTo>
                    <a:pt x="4480" y="2164"/>
                    <a:pt x="4358" y="1357"/>
                    <a:pt x="4160" y="564"/>
                  </a:cubicBezTo>
                  <a:cubicBezTo>
                    <a:pt x="4085" y="311"/>
                    <a:pt x="3953" y="0"/>
                    <a:pt x="37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986575" y="2981725"/>
              <a:ext cx="88400" cy="90400"/>
            </a:xfrm>
            <a:custGeom>
              <a:avLst/>
              <a:gdLst/>
              <a:ahLst/>
              <a:cxnLst/>
              <a:rect l="l" t="t" r="r" b="b"/>
              <a:pathLst>
                <a:path w="3536" h="3616" extrusionOk="0">
                  <a:moveTo>
                    <a:pt x="1457" y="1"/>
                  </a:moveTo>
                  <a:cubicBezTo>
                    <a:pt x="1373" y="1"/>
                    <a:pt x="1291" y="20"/>
                    <a:pt x="1219" y="58"/>
                  </a:cubicBezTo>
                  <a:cubicBezTo>
                    <a:pt x="1006" y="165"/>
                    <a:pt x="854" y="409"/>
                    <a:pt x="839" y="668"/>
                  </a:cubicBezTo>
                  <a:cubicBezTo>
                    <a:pt x="519" y="713"/>
                    <a:pt x="214" y="988"/>
                    <a:pt x="107" y="1338"/>
                  </a:cubicBezTo>
                  <a:cubicBezTo>
                    <a:pt x="1" y="1689"/>
                    <a:pt x="92" y="2115"/>
                    <a:pt x="336" y="2374"/>
                  </a:cubicBezTo>
                  <a:cubicBezTo>
                    <a:pt x="214" y="2740"/>
                    <a:pt x="351" y="3182"/>
                    <a:pt x="625" y="3410"/>
                  </a:cubicBezTo>
                  <a:cubicBezTo>
                    <a:pt x="763" y="3519"/>
                    <a:pt x="932" y="3573"/>
                    <a:pt x="1100" y="3573"/>
                  </a:cubicBezTo>
                  <a:cubicBezTo>
                    <a:pt x="1286" y="3573"/>
                    <a:pt x="1472" y="3508"/>
                    <a:pt x="1616" y="3380"/>
                  </a:cubicBezTo>
                  <a:cubicBezTo>
                    <a:pt x="1760" y="3534"/>
                    <a:pt x="1966" y="3615"/>
                    <a:pt x="2171" y="3615"/>
                  </a:cubicBezTo>
                  <a:cubicBezTo>
                    <a:pt x="2290" y="3615"/>
                    <a:pt x="2408" y="3588"/>
                    <a:pt x="2515" y="3532"/>
                  </a:cubicBezTo>
                  <a:cubicBezTo>
                    <a:pt x="2819" y="3380"/>
                    <a:pt x="3017" y="3029"/>
                    <a:pt x="3002" y="2664"/>
                  </a:cubicBezTo>
                  <a:cubicBezTo>
                    <a:pt x="3307" y="2496"/>
                    <a:pt x="3520" y="2130"/>
                    <a:pt x="3535" y="1750"/>
                  </a:cubicBezTo>
                  <a:cubicBezTo>
                    <a:pt x="3535" y="1369"/>
                    <a:pt x="3353" y="1003"/>
                    <a:pt x="3063" y="820"/>
                  </a:cubicBezTo>
                  <a:cubicBezTo>
                    <a:pt x="3063" y="561"/>
                    <a:pt x="2926" y="333"/>
                    <a:pt x="2728" y="211"/>
                  </a:cubicBezTo>
                  <a:cubicBezTo>
                    <a:pt x="2623" y="154"/>
                    <a:pt x="2501" y="136"/>
                    <a:pt x="2349" y="136"/>
                  </a:cubicBezTo>
                  <a:cubicBezTo>
                    <a:pt x="2213" y="136"/>
                    <a:pt x="2053" y="151"/>
                    <a:pt x="1859" y="165"/>
                  </a:cubicBezTo>
                  <a:cubicBezTo>
                    <a:pt x="1753" y="58"/>
                    <a:pt x="1603" y="1"/>
                    <a:pt x="1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31"/>
          <p:cNvGrpSpPr/>
          <p:nvPr/>
        </p:nvGrpSpPr>
        <p:grpSpPr>
          <a:xfrm rot="-1620744">
            <a:off x="159015" y="178945"/>
            <a:ext cx="322780" cy="316490"/>
            <a:chOff x="4129000" y="2999200"/>
            <a:chExt cx="866950" cy="849750"/>
          </a:xfrm>
        </p:grpSpPr>
        <p:sp>
          <p:nvSpPr>
            <p:cNvPr id="711" name="Google Shape;711;p31"/>
            <p:cNvSpPr/>
            <p:nvPr/>
          </p:nvSpPr>
          <p:spPr>
            <a:xfrm>
              <a:off x="4129000" y="2999200"/>
              <a:ext cx="866950" cy="849750"/>
            </a:xfrm>
            <a:custGeom>
              <a:avLst/>
              <a:gdLst/>
              <a:ahLst/>
              <a:cxnLst/>
              <a:rect l="l" t="t" r="r" b="b"/>
              <a:pathLst>
                <a:path w="34678" h="33990" extrusionOk="0">
                  <a:moveTo>
                    <a:pt x="20967" y="0"/>
                  </a:moveTo>
                  <a:cubicBezTo>
                    <a:pt x="20317" y="0"/>
                    <a:pt x="19622" y="329"/>
                    <a:pt x="19197" y="837"/>
                  </a:cubicBezTo>
                  <a:cubicBezTo>
                    <a:pt x="18497" y="1690"/>
                    <a:pt x="18329" y="2833"/>
                    <a:pt x="18192" y="3945"/>
                  </a:cubicBezTo>
                  <a:cubicBezTo>
                    <a:pt x="17841" y="3138"/>
                    <a:pt x="17491" y="2315"/>
                    <a:pt x="16912" y="1675"/>
                  </a:cubicBezTo>
                  <a:cubicBezTo>
                    <a:pt x="16373" y="1034"/>
                    <a:pt x="15583" y="560"/>
                    <a:pt x="14755" y="560"/>
                  </a:cubicBezTo>
                  <a:cubicBezTo>
                    <a:pt x="14717" y="560"/>
                    <a:pt x="14680" y="561"/>
                    <a:pt x="14642" y="563"/>
                  </a:cubicBezTo>
                  <a:cubicBezTo>
                    <a:pt x="13636" y="624"/>
                    <a:pt x="12783" y="1370"/>
                    <a:pt x="12356" y="2285"/>
                  </a:cubicBezTo>
                  <a:cubicBezTo>
                    <a:pt x="12113" y="2848"/>
                    <a:pt x="12006" y="3458"/>
                    <a:pt x="11976" y="4098"/>
                  </a:cubicBezTo>
                  <a:cubicBezTo>
                    <a:pt x="11564" y="3610"/>
                    <a:pt x="11122" y="3184"/>
                    <a:pt x="10650" y="2757"/>
                  </a:cubicBezTo>
                  <a:cubicBezTo>
                    <a:pt x="10193" y="2346"/>
                    <a:pt x="9644" y="1934"/>
                    <a:pt x="9035" y="1934"/>
                  </a:cubicBezTo>
                  <a:cubicBezTo>
                    <a:pt x="9028" y="1934"/>
                    <a:pt x="9022" y="1934"/>
                    <a:pt x="9015" y="1934"/>
                  </a:cubicBezTo>
                  <a:cubicBezTo>
                    <a:pt x="7914" y="1934"/>
                    <a:pt x="7146" y="3190"/>
                    <a:pt x="7252" y="4265"/>
                  </a:cubicBezTo>
                  <a:cubicBezTo>
                    <a:pt x="7359" y="5362"/>
                    <a:pt x="8060" y="6307"/>
                    <a:pt x="8730" y="7175"/>
                  </a:cubicBezTo>
                  <a:cubicBezTo>
                    <a:pt x="7908" y="6855"/>
                    <a:pt x="7085" y="6551"/>
                    <a:pt x="6216" y="6475"/>
                  </a:cubicBezTo>
                  <a:cubicBezTo>
                    <a:pt x="6126" y="6468"/>
                    <a:pt x="6034" y="6465"/>
                    <a:pt x="5943" y="6465"/>
                  </a:cubicBezTo>
                  <a:cubicBezTo>
                    <a:pt x="5145" y="6465"/>
                    <a:pt x="4342" y="6709"/>
                    <a:pt x="3809" y="7297"/>
                  </a:cubicBezTo>
                  <a:cubicBezTo>
                    <a:pt x="3139" y="8029"/>
                    <a:pt x="3063" y="9171"/>
                    <a:pt x="3413" y="10131"/>
                  </a:cubicBezTo>
                  <a:cubicBezTo>
                    <a:pt x="3641" y="10695"/>
                    <a:pt x="4007" y="11213"/>
                    <a:pt x="4419" y="11670"/>
                  </a:cubicBezTo>
                  <a:cubicBezTo>
                    <a:pt x="4106" y="11647"/>
                    <a:pt x="3794" y="11636"/>
                    <a:pt x="3480" y="11636"/>
                  </a:cubicBezTo>
                  <a:cubicBezTo>
                    <a:pt x="3165" y="11636"/>
                    <a:pt x="2849" y="11647"/>
                    <a:pt x="2529" y="11670"/>
                  </a:cubicBezTo>
                  <a:cubicBezTo>
                    <a:pt x="1905" y="11716"/>
                    <a:pt x="1265" y="11807"/>
                    <a:pt x="808" y="12249"/>
                  </a:cubicBezTo>
                  <a:cubicBezTo>
                    <a:pt x="0" y="13011"/>
                    <a:pt x="351" y="14428"/>
                    <a:pt x="1189" y="15144"/>
                  </a:cubicBezTo>
                  <a:cubicBezTo>
                    <a:pt x="2042" y="15845"/>
                    <a:pt x="3184" y="16012"/>
                    <a:pt x="4281" y="16149"/>
                  </a:cubicBezTo>
                  <a:cubicBezTo>
                    <a:pt x="3489" y="16485"/>
                    <a:pt x="2666" y="16850"/>
                    <a:pt x="2026" y="17429"/>
                  </a:cubicBezTo>
                  <a:cubicBezTo>
                    <a:pt x="1356" y="17993"/>
                    <a:pt x="853" y="18831"/>
                    <a:pt x="914" y="19684"/>
                  </a:cubicBezTo>
                  <a:cubicBezTo>
                    <a:pt x="975" y="20690"/>
                    <a:pt x="1722" y="21558"/>
                    <a:pt x="2636" y="21969"/>
                  </a:cubicBezTo>
                  <a:cubicBezTo>
                    <a:pt x="3200" y="22213"/>
                    <a:pt x="3809" y="22335"/>
                    <a:pt x="4434" y="22350"/>
                  </a:cubicBezTo>
                  <a:cubicBezTo>
                    <a:pt x="3961" y="22777"/>
                    <a:pt x="3520" y="23219"/>
                    <a:pt x="3108" y="23691"/>
                  </a:cubicBezTo>
                  <a:cubicBezTo>
                    <a:pt x="2682" y="24148"/>
                    <a:pt x="2285" y="24697"/>
                    <a:pt x="2285" y="25306"/>
                  </a:cubicBezTo>
                  <a:cubicBezTo>
                    <a:pt x="2271" y="26328"/>
                    <a:pt x="3355" y="27086"/>
                    <a:pt x="4390" y="27086"/>
                  </a:cubicBezTo>
                  <a:cubicBezTo>
                    <a:pt x="4466" y="27086"/>
                    <a:pt x="4542" y="27082"/>
                    <a:pt x="4617" y="27073"/>
                  </a:cubicBezTo>
                  <a:cubicBezTo>
                    <a:pt x="5714" y="26982"/>
                    <a:pt x="6643" y="26281"/>
                    <a:pt x="7527" y="25611"/>
                  </a:cubicBezTo>
                  <a:lnTo>
                    <a:pt x="7527" y="25611"/>
                  </a:lnTo>
                  <a:cubicBezTo>
                    <a:pt x="7207" y="26434"/>
                    <a:pt x="6902" y="27241"/>
                    <a:pt x="6826" y="28125"/>
                  </a:cubicBezTo>
                  <a:cubicBezTo>
                    <a:pt x="6765" y="29008"/>
                    <a:pt x="6993" y="29938"/>
                    <a:pt x="7633" y="30532"/>
                  </a:cubicBezTo>
                  <a:cubicBezTo>
                    <a:pt x="8097" y="30939"/>
                    <a:pt x="8715" y="31123"/>
                    <a:pt x="9346" y="31123"/>
                  </a:cubicBezTo>
                  <a:cubicBezTo>
                    <a:pt x="9730" y="31123"/>
                    <a:pt x="10119" y="31055"/>
                    <a:pt x="10482" y="30928"/>
                  </a:cubicBezTo>
                  <a:cubicBezTo>
                    <a:pt x="11046" y="30700"/>
                    <a:pt x="11564" y="30334"/>
                    <a:pt x="12021" y="29923"/>
                  </a:cubicBezTo>
                  <a:lnTo>
                    <a:pt x="12021" y="29923"/>
                  </a:lnTo>
                  <a:cubicBezTo>
                    <a:pt x="11976" y="30547"/>
                    <a:pt x="11976" y="31172"/>
                    <a:pt x="12021" y="31797"/>
                  </a:cubicBezTo>
                  <a:cubicBezTo>
                    <a:pt x="12052" y="32437"/>
                    <a:pt x="12158" y="33076"/>
                    <a:pt x="12585" y="33533"/>
                  </a:cubicBezTo>
                  <a:cubicBezTo>
                    <a:pt x="12885" y="33851"/>
                    <a:pt x="13288" y="33990"/>
                    <a:pt x="13710" y="33990"/>
                  </a:cubicBezTo>
                  <a:cubicBezTo>
                    <a:pt x="14361" y="33990"/>
                    <a:pt x="15055" y="33661"/>
                    <a:pt x="15480" y="33153"/>
                  </a:cubicBezTo>
                  <a:cubicBezTo>
                    <a:pt x="16196" y="32299"/>
                    <a:pt x="16364" y="31157"/>
                    <a:pt x="16501" y="30044"/>
                  </a:cubicBezTo>
                  <a:cubicBezTo>
                    <a:pt x="16836" y="30852"/>
                    <a:pt x="17201" y="31675"/>
                    <a:pt x="17765" y="32315"/>
                  </a:cubicBezTo>
                  <a:cubicBezTo>
                    <a:pt x="18319" y="32956"/>
                    <a:pt x="19110" y="33430"/>
                    <a:pt x="19924" y="33430"/>
                  </a:cubicBezTo>
                  <a:cubicBezTo>
                    <a:pt x="19961" y="33430"/>
                    <a:pt x="19998" y="33429"/>
                    <a:pt x="20035" y="33427"/>
                  </a:cubicBezTo>
                  <a:cubicBezTo>
                    <a:pt x="21041" y="33366"/>
                    <a:pt x="21909" y="32619"/>
                    <a:pt x="22321" y="31705"/>
                  </a:cubicBezTo>
                  <a:cubicBezTo>
                    <a:pt x="22565" y="31141"/>
                    <a:pt x="22686" y="30532"/>
                    <a:pt x="22702" y="29892"/>
                  </a:cubicBezTo>
                  <a:cubicBezTo>
                    <a:pt x="23128" y="30380"/>
                    <a:pt x="23555" y="30806"/>
                    <a:pt x="24042" y="31233"/>
                  </a:cubicBezTo>
                  <a:cubicBezTo>
                    <a:pt x="24499" y="31644"/>
                    <a:pt x="25048" y="32056"/>
                    <a:pt x="25657" y="32056"/>
                  </a:cubicBezTo>
                  <a:cubicBezTo>
                    <a:pt x="25664" y="32056"/>
                    <a:pt x="25671" y="32056"/>
                    <a:pt x="25677" y="32056"/>
                  </a:cubicBezTo>
                  <a:cubicBezTo>
                    <a:pt x="26764" y="32056"/>
                    <a:pt x="27546" y="30800"/>
                    <a:pt x="27425" y="29725"/>
                  </a:cubicBezTo>
                  <a:cubicBezTo>
                    <a:pt x="27333" y="28628"/>
                    <a:pt x="26617" y="27683"/>
                    <a:pt x="25962" y="26814"/>
                  </a:cubicBezTo>
                  <a:lnTo>
                    <a:pt x="25962" y="26814"/>
                  </a:lnTo>
                  <a:cubicBezTo>
                    <a:pt x="26770" y="27134"/>
                    <a:pt x="27592" y="27439"/>
                    <a:pt x="28476" y="27515"/>
                  </a:cubicBezTo>
                  <a:cubicBezTo>
                    <a:pt x="28565" y="27522"/>
                    <a:pt x="28655" y="27525"/>
                    <a:pt x="28746" y="27525"/>
                  </a:cubicBezTo>
                  <a:cubicBezTo>
                    <a:pt x="29535" y="27525"/>
                    <a:pt x="30349" y="27280"/>
                    <a:pt x="30868" y="26693"/>
                  </a:cubicBezTo>
                  <a:cubicBezTo>
                    <a:pt x="31538" y="25961"/>
                    <a:pt x="31615" y="24819"/>
                    <a:pt x="31279" y="23859"/>
                  </a:cubicBezTo>
                  <a:cubicBezTo>
                    <a:pt x="31051" y="23295"/>
                    <a:pt x="30685" y="22777"/>
                    <a:pt x="30259" y="22320"/>
                  </a:cubicBezTo>
                  <a:lnTo>
                    <a:pt x="30259" y="22320"/>
                  </a:lnTo>
                  <a:cubicBezTo>
                    <a:pt x="30579" y="22335"/>
                    <a:pt x="30895" y="22343"/>
                    <a:pt x="31209" y="22343"/>
                  </a:cubicBezTo>
                  <a:cubicBezTo>
                    <a:pt x="31523" y="22343"/>
                    <a:pt x="31836" y="22335"/>
                    <a:pt x="32148" y="22320"/>
                  </a:cubicBezTo>
                  <a:cubicBezTo>
                    <a:pt x="32773" y="22274"/>
                    <a:pt x="33428" y="22183"/>
                    <a:pt x="33885" y="21741"/>
                  </a:cubicBezTo>
                  <a:cubicBezTo>
                    <a:pt x="34677" y="20979"/>
                    <a:pt x="34342" y="19547"/>
                    <a:pt x="33504" y="18846"/>
                  </a:cubicBezTo>
                  <a:cubicBezTo>
                    <a:pt x="32651" y="18145"/>
                    <a:pt x="31508" y="17978"/>
                    <a:pt x="30396" y="17841"/>
                  </a:cubicBezTo>
                  <a:cubicBezTo>
                    <a:pt x="31203" y="17505"/>
                    <a:pt x="32011" y="17140"/>
                    <a:pt x="32666" y="16561"/>
                  </a:cubicBezTo>
                  <a:cubicBezTo>
                    <a:pt x="33336" y="15997"/>
                    <a:pt x="33824" y="15159"/>
                    <a:pt x="33763" y="14306"/>
                  </a:cubicBezTo>
                  <a:cubicBezTo>
                    <a:pt x="33717" y="13285"/>
                    <a:pt x="32971" y="12432"/>
                    <a:pt x="32057" y="12020"/>
                  </a:cubicBezTo>
                  <a:cubicBezTo>
                    <a:pt x="31478" y="11761"/>
                    <a:pt x="30868" y="11655"/>
                    <a:pt x="30243" y="11639"/>
                  </a:cubicBezTo>
                  <a:cubicBezTo>
                    <a:pt x="30716" y="11213"/>
                    <a:pt x="31158" y="10771"/>
                    <a:pt x="31584" y="10299"/>
                  </a:cubicBezTo>
                  <a:cubicBezTo>
                    <a:pt x="31996" y="9842"/>
                    <a:pt x="32392" y="9293"/>
                    <a:pt x="32392" y="8684"/>
                  </a:cubicBezTo>
                  <a:cubicBezTo>
                    <a:pt x="32420" y="7649"/>
                    <a:pt x="31327" y="6904"/>
                    <a:pt x="30303" y="6904"/>
                  </a:cubicBezTo>
                  <a:cubicBezTo>
                    <a:pt x="30227" y="6904"/>
                    <a:pt x="30151" y="6908"/>
                    <a:pt x="30076" y="6916"/>
                  </a:cubicBezTo>
                  <a:cubicBezTo>
                    <a:pt x="28964" y="7008"/>
                    <a:pt x="28034" y="7709"/>
                    <a:pt x="27166" y="8379"/>
                  </a:cubicBezTo>
                  <a:cubicBezTo>
                    <a:pt x="27486" y="7556"/>
                    <a:pt x="27790" y="6734"/>
                    <a:pt x="27867" y="5865"/>
                  </a:cubicBezTo>
                  <a:cubicBezTo>
                    <a:pt x="27928" y="4981"/>
                    <a:pt x="27699" y="4052"/>
                    <a:pt x="27044" y="3458"/>
                  </a:cubicBezTo>
                  <a:cubicBezTo>
                    <a:pt x="26580" y="3050"/>
                    <a:pt x="25962" y="2867"/>
                    <a:pt x="25335" y="2867"/>
                  </a:cubicBezTo>
                  <a:cubicBezTo>
                    <a:pt x="24953" y="2867"/>
                    <a:pt x="24567" y="2935"/>
                    <a:pt x="24210" y="3062"/>
                  </a:cubicBezTo>
                  <a:cubicBezTo>
                    <a:pt x="23631" y="3290"/>
                    <a:pt x="23128" y="3656"/>
                    <a:pt x="22671" y="4067"/>
                  </a:cubicBezTo>
                  <a:cubicBezTo>
                    <a:pt x="22702" y="3443"/>
                    <a:pt x="22702" y="2818"/>
                    <a:pt x="22671" y="2193"/>
                  </a:cubicBezTo>
                  <a:cubicBezTo>
                    <a:pt x="22625" y="1553"/>
                    <a:pt x="22534" y="913"/>
                    <a:pt x="22092" y="456"/>
                  </a:cubicBezTo>
                  <a:cubicBezTo>
                    <a:pt x="21792" y="139"/>
                    <a:pt x="21389" y="0"/>
                    <a:pt x="20967" y="0"/>
                  </a:cubicBezTo>
                  <a:close/>
                </a:path>
              </a:pathLst>
            </a:custGeom>
            <a:solidFill>
              <a:srgbClr val="57977E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4421900" y="3357225"/>
              <a:ext cx="249525" cy="171425"/>
            </a:xfrm>
            <a:custGeom>
              <a:avLst/>
              <a:gdLst/>
              <a:ahLst/>
              <a:cxnLst/>
              <a:rect l="l" t="t" r="r" b="b"/>
              <a:pathLst>
                <a:path w="9981" h="6857" extrusionOk="0">
                  <a:moveTo>
                    <a:pt x="4983" y="0"/>
                  </a:moveTo>
                  <a:cubicBezTo>
                    <a:pt x="2225" y="0"/>
                    <a:pt x="1" y="1524"/>
                    <a:pt x="1" y="3428"/>
                  </a:cubicBezTo>
                  <a:cubicBezTo>
                    <a:pt x="1" y="5317"/>
                    <a:pt x="2225" y="6856"/>
                    <a:pt x="4983" y="6856"/>
                  </a:cubicBezTo>
                  <a:cubicBezTo>
                    <a:pt x="7740" y="6856"/>
                    <a:pt x="9980" y="5317"/>
                    <a:pt x="9980" y="3428"/>
                  </a:cubicBezTo>
                  <a:cubicBezTo>
                    <a:pt x="9980" y="1524"/>
                    <a:pt x="7740" y="0"/>
                    <a:pt x="4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31"/>
          <p:cNvGrpSpPr/>
          <p:nvPr/>
        </p:nvGrpSpPr>
        <p:grpSpPr>
          <a:xfrm rot="-9177975" flipH="1">
            <a:off x="8732866" y="4367083"/>
            <a:ext cx="156408" cy="153381"/>
            <a:chOff x="4129000" y="2999200"/>
            <a:chExt cx="866950" cy="849750"/>
          </a:xfrm>
        </p:grpSpPr>
        <p:sp>
          <p:nvSpPr>
            <p:cNvPr id="714" name="Google Shape;714;p31"/>
            <p:cNvSpPr/>
            <p:nvPr/>
          </p:nvSpPr>
          <p:spPr>
            <a:xfrm>
              <a:off x="4129000" y="2999200"/>
              <a:ext cx="866950" cy="849750"/>
            </a:xfrm>
            <a:custGeom>
              <a:avLst/>
              <a:gdLst/>
              <a:ahLst/>
              <a:cxnLst/>
              <a:rect l="l" t="t" r="r" b="b"/>
              <a:pathLst>
                <a:path w="34678" h="33990" extrusionOk="0">
                  <a:moveTo>
                    <a:pt x="20967" y="0"/>
                  </a:moveTo>
                  <a:cubicBezTo>
                    <a:pt x="20317" y="0"/>
                    <a:pt x="19622" y="329"/>
                    <a:pt x="19197" y="837"/>
                  </a:cubicBezTo>
                  <a:cubicBezTo>
                    <a:pt x="18497" y="1690"/>
                    <a:pt x="18329" y="2833"/>
                    <a:pt x="18192" y="3945"/>
                  </a:cubicBezTo>
                  <a:cubicBezTo>
                    <a:pt x="17841" y="3138"/>
                    <a:pt x="17491" y="2315"/>
                    <a:pt x="16912" y="1675"/>
                  </a:cubicBezTo>
                  <a:cubicBezTo>
                    <a:pt x="16373" y="1034"/>
                    <a:pt x="15583" y="560"/>
                    <a:pt x="14755" y="560"/>
                  </a:cubicBezTo>
                  <a:cubicBezTo>
                    <a:pt x="14717" y="560"/>
                    <a:pt x="14680" y="561"/>
                    <a:pt x="14642" y="563"/>
                  </a:cubicBezTo>
                  <a:cubicBezTo>
                    <a:pt x="13636" y="624"/>
                    <a:pt x="12783" y="1370"/>
                    <a:pt x="12356" y="2285"/>
                  </a:cubicBezTo>
                  <a:cubicBezTo>
                    <a:pt x="12113" y="2848"/>
                    <a:pt x="12006" y="3458"/>
                    <a:pt x="11976" y="4098"/>
                  </a:cubicBezTo>
                  <a:cubicBezTo>
                    <a:pt x="11564" y="3610"/>
                    <a:pt x="11122" y="3184"/>
                    <a:pt x="10650" y="2757"/>
                  </a:cubicBezTo>
                  <a:cubicBezTo>
                    <a:pt x="10193" y="2346"/>
                    <a:pt x="9644" y="1934"/>
                    <a:pt x="9035" y="1934"/>
                  </a:cubicBezTo>
                  <a:cubicBezTo>
                    <a:pt x="9028" y="1934"/>
                    <a:pt x="9022" y="1934"/>
                    <a:pt x="9015" y="1934"/>
                  </a:cubicBezTo>
                  <a:cubicBezTo>
                    <a:pt x="7914" y="1934"/>
                    <a:pt x="7146" y="3190"/>
                    <a:pt x="7252" y="4265"/>
                  </a:cubicBezTo>
                  <a:cubicBezTo>
                    <a:pt x="7359" y="5362"/>
                    <a:pt x="8060" y="6307"/>
                    <a:pt x="8730" y="7175"/>
                  </a:cubicBezTo>
                  <a:cubicBezTo>
                    <a:pt x="7908" y="6855"/>
                    <a:pt x="7085" y="6551"/>
                    <a:pt x="6216" y="6475"/>
                  </a:cubicBezTo>
                  <a:cubicBezTo>
                    <a:pt x="6126" y="6468"/>
                    <a:pt x="6034" y="6465"/>
                    <a:pt x="5943" y="6465"/>
                  </a:cubicBezTo>
                  <a:cubicBezTo>
                    <a:pt x="5145" y="6465"/>
                    <a:pt x="4342" y="6709"/>
                    <a:pt x="3809" y="7297"/>
                  </a:cubicBezTo>
                  <a:cubicBezTo>
                    <a:pt x="3139" y="8029"/>
                    <a:pt x="3063" y="9171"/>
                    <a:pt x="3413" y="10131"/>
                  </a:cubicBezTo>
                  <a:cubicBezTo>
                    <a:pt x="3641" y="10695"/>
                    <a:pt x="4007" y="11213"/>
                    <a:pt x="4419" y="11670"/>
                  </a:cubicBezTo>
                  <a:cubicBezTo>
                    <a:pt x="4106" y="11647"/>
                    <a:pt x="3794" y="11636"/>
                    <a:pt x="3480" y="11636"/>
                  </a:cubicBezTo>
                  <a:cubicBezTo>
                    <a:pt x="3165" y="11636"/>
                    <a:pt x="2849" y="11647"/>
                    <a:pt x="2529" y="11670"/>
                  </a:cubicBezTo>
                  <a:cubicBezTo>
                    <a:pt x="1905" y="11716"/>
                    <a:pt x="1265" y="11807"/>
                    <a:pt x="808" y="12249"/>
                  </a:cubicBezTo>
                  <a:cubicBezTo>
                    <a:pt x="0" y="13011"/>
                    <a:pt x="351" y="14428"/>
                    <a:pt x="1189" y="15144"/>
                  </a:cubicBezTo>
                  <a:cubicBezTo>
                    <a:pt x="2042" y="15845"/>
                    <a:pt x="3184" y="16012"/>
                    <a:pt x="4281" y="16149"/>
                  </a:cubicBezTo>
                  <a:cubicBezTo>
                    <a:pt x="3489" y="16485"/>
                    <a:pt x="2666" y="16850"/>
                    <a:pt x="2026" y="17429"/>
                  </a:cubicBezTo>
                  <a:cubicBezTo>
                    <a:pt x="1356" y="17993"/>
                    <a:pt x="853" y="18831"/>
                    <a:pt x="914" y="19684"/>
                  </a:cubicBezTo>
                  <a:cubicBezTo>
                    <a:pt x="975" y="20690"/>
                    <a:pt x="1722" y="21558"/>
                    <a:pt x="2636" y="21969"/>
                  </a:cubicBezTo>
                  <a:cubicBezTo>
                    <a:pt x="3200" y="22213"/>
                    <a:pt x="3809" y="22335"/>
                    <a:pt x="4434" y="22350"/>
                  </a:cubicBezTo>
                  <a:cubicBezTo>
                    <a:pt x="3961" y="22777"/>
                    <a:pt x="3520" y="23219"/>
                    <a:pt x="3108" y="23691"/>
                  </a:cubicBezTo>
                  <a:cubicBezTo>
                    <a:pt x="2682" y="24148"/>
                    <a:pt x="2285" y="24697"/>
                    <a:pt x="2285" y="25306"/>
                  </a:cubicBezTo>
                  <a:cubicBezTo>
                    <a:pt x="2271" y="26328"/>
                    <a:pt x="3355" y="27086"/>
                    <a:pt x="4390" y="27086"/>
                  </a:cubicBezTo>
                  <a:cubicBezTo>
                    <a:pt x="4466" y="27086"/>
                    <a:pt x="4542" y="27082"/>
                    <a:pt x="4617" y="27073"/>
                  </a:cubicBezTo>
                  <a:cubicBezTo>
                    <a:pt x="5714" y="26982"/>
                    <a:pt x="6643" y="26281"/>
                    <a:pt x="7527" y="25611"/>
                  </a:cubicBezTo>
                  <a:lnTo>
                    <a:pt x="7527" y="25611"/>
                  </a:lnTo>
                  <a:cubicBezTo>
                    <a:pt x="7207" y="26434"/>
                    <a:pt x="6902" y="27241"/>
                    <a:pt x="6826" y="28125"/>
                  </a:cubicBezTo>
                  <a:cubicBezTo>
                    <a:pt x="6765" y="29008"/>
                    <a:pt x="6993" y="29938"/>
                    <a:pt x="7633" y="30532"/>
                  </a:cubicBezTo>
                  <a:cubicBezTo>
                    <a:pt x="8097" y="30939"/>
                    <a:pt x="8715" y="31123"/>
                    <a:pt x="9346" y="31123"/>
                  </a:cubicBezTo>
                  <a:cubicBezTo>
                    <a:pt x="9730" y="31123"/>
                    <a:pt x="10119" y="31055"/>
                    <a:pt x="10482" y="30928"/>
                  </a:cubicBezTo>
                  <a:cubicBezTo>
                    <a:pt x="11046" y="30700"/>
                    <a:pt x="11564" y="30334"/>
                    <a:pt x="12021" y="29923"/>
                  </a:cubicBezTo>
                  <a:lnTo>
                    <a:pt x="12021" y="29923"/>
                  </a:lnTo>
                  <a:cubicBezTo>
                    <a:pt x="11976" y="30547"/>
                    <a:pt x="11976" y="31172"/>
                    <a:pt x="12021" y="31797"/>
                  </a:cubicBezTo>
                  <a:cubicBezTo>
                    <a:pt x="12052" y="32437"/>
                    <a:pt x="12158" y="33076"/>
                    <a:pt x="12585" y="33533"/>
                  </a:cubicBezTo>
                  <a:cubicBezTo>
                    <a:pt x="12885" y="33851"/>
                    <a:pt x="13288" y="33990"/>
                    <a:pt x="13710" y="33990"/>
                  </a:cubicBezTo>
                  <a:cubicBezTo>
                    <a:pt x="14361" y="33990"/>
                    <a:pt x="15055" y="33661"/>
                    <a:pt x="15480" y="33153"/>
                  </a:cubicBezTo>
                  <a:cubicBezTo>
                    <a:pt x="16196" y="32299"/>
                    <a:pt x="16364" y="31157"/>
                    <a:pt x="16501" y="30044"/>
                  </a:cubicBezTo>
                  <a:cubicBezTo>
                    <a:pt x="16836" y="30852"/>
                    <a:pt x="17201" y="31675"/>
                    <a:pt x="17765" y="32315"/>
                  </a:cubicBezTo>
                  <a:cubicBezTo>
                    <a:pt x="18319" y="32956"/>
                    <a:pt x="19110" y="33430"/>
                    <a:pt x="19924" y="33430"/>
                  </a:cubicBezTo>
                  <a:cubicBezTo>
                    <a:pt x="19961" y="33430"/>
                    <a:pt x="19998" y="33429"/>
                    <a:pt x="20035" y="33427"/>
                  </a:cubicBezTo>
                  <a:cubicBezTo>
                    <a:pt x="21041" y="33366"/>
                    <a:pt x="21909" y="32619"/>
                    <a:pt x="22321" y="31705"/>
                  </a:cubicBezTo>
                  <a:cubicBezTo>
                    <a:pt x="22565" y="31141"/>
                    <a:pt x="22686" y="30532"/>
                    <a:pt x="22702" y="29892"/>
                  </a:cubicBezTo>
                  <a:cubicBezTo>
                    <a:pt x="23128" y="30380"/>
                    <a:pt x="23555" y="30806"/>
                    <a:pt x="24042" y="31233"/>
                  </a:cubicBezTo>
                  <a:cubicBezTo>
                    <a:pt x="24499" y="31644"/>
                    <a:pt x="25048" y="32056"/>
                    <a:pt x="25657" y="32056"/>
                  </a:cubicBezTo>
                  <a:cubicBezTo>
                    <a:pt x="25664" y="32056"/>
                    <a:pt x="25671" y="32056"/>
                    <a:pt x="25677" y="32056"/>
                  </a:cubicBezTo>
                  <a:cubicBezTo>
                    <a:pt x="26764" y="32056"/>
                    <a:pt x="27546" y="30800"/>
                    <a:pt x="27425" y="29725"/>
                  </a:cubicBezTo>
                  <a:cubicBezTo>
                    <a:pt x="27333" y="28628"/>
                    <a:pt x="26617" y="27683"/>
                    <a:pt x="25962" y="26814"/>
                  </a:cubicBezTo>
                  <a:lnTo>
                    <a:pt x="25962" y="26814"/>
                  </a:lnTo>
                  <a:cubicBezTo>
                    <a:pt x="26770" y="27134"/>
                    <a:pt x="27592" y="27439"/>
                    <a:pt x="28476" y="27515"/>
                  </a:cubicBezTo>
                  <a:cubicBezTo>
                    <a:pt x="28565" y="27522"/>
                    <a:pt x="28655" y="27525"/>
                    <a:pt x="28746" y="27525"/>
                  </a:cubicBezTo>
                  <a:cubicBezTo>
                    <a:pt x="29535" y="27525"/>
                    <a:pt x="30349" y="27280"/>
                    <a:pt x="30868" y="26693"/>
                  </a:cubicBezTo>
                  <a:cubicBezTo>
                    <a:pt x="31538" y="25961"/>
                    <a:pt x="31615" y="24819"/>
                    <a:pt x="31279" y="23859"/>
                  </a:cubicBezTo>
                  <a:cubicBezTo>
                    <a:pt x="31051" y="23295"/>
                    <a:pt x="30685" y="22777"/>
                    <a:pt x="30259" y="22320"/>
                  </a:cubicBezTo>
                  <a:lnTo>
                    <a:pt x="30259" y="22320"/>
                  </a:lnTo>
                  <a:cubicBezTo>
                    <a:pt x="30579" y="22335"/>
                    <a:pt x="30895" y="22343"/>
                    <a:pt x="31209" y="22343"/>
                  </a:cubicBezTo>
                  <a:cubicBezTo>
                    <a:pt x="31523" y="22343"/>
                    <a:pt x="31836" y="22335"/>
                    <a:pt x="32148" y="22320"/>
                  </a:cubicBezTo>
                  <a:cubicBezTo>
                    <a:pt x="32773" y="22274"/>
                    <a:pt x="33428" y="22183"/>
                    <a:pt x="33885" y="21741"/>
                  </a:cubicBezTo>
                  <a:cubicBezTo>
                    <a:pt x="34677" y="20979"/>
                    <a:pt x="34342" y="19547"/>
                    <a:pt x="33504" y="18846"/>
                  </a:cubicBezTo>
                  <a:cubicBezTo>
                    <a:pt x="32651" y="18145"/>
                    <a:pt x="31508" y="17978"/>
                    <a:pt x="30396" y="17841"/>
                  </a:cubicBezTo>
                  <a:cubicBezTo>
                    <a:pt x="31203" y="17505"/>
                    <a:pt x="32011" y="17140"/>
                    <a:pt x="32666" y="16561"/>
                  </a:cubicBezTo>
                  <a:cubicBezTo>
                    <a:pt x="33336" y="15997"/>
                    <a:pt x="33824" y="15159"/>
                    <a:pt x="33763" y="14306"/>
                  </a:cubicBezTo>
                  <a:cubicBezTo>
                    <a:pt x="33717" y="13285"/>
                    <a:pt x="32971" y="12432"/>
                    <a:pt x="32057" y="12020"/>
                  </a:cubicBezTo>
                  <a:cubicBezTo>
                    <a:pt x="31478" y="11761"/>
                    <a:pt x="30868" y="11655"/>
                    <a:pt x="30243" y="11639"/>
                  </a:cubicBezTo>
                  <a:cubicBezTo>
                    <a:pt x="30716" y="11213"/>
                    <a:pt x="31158" y="10771"/>
                    <a:pt x="31584" y="10299"/>
                  </a:cubicBezTo>
                  <a:cubicBezTo>
                    <a:pt x="31996" y="9842"/>
                    <a:pt x="32392" y="9293"/>
                    <a:pt x="32392" y="8684"/>
                  </a:cubicBezTo>
                  <a:cubicBezTo>
                    <a:pt x="32420" y="7649"/>
                    <a:pt x="31327" y="6904"/>
                    <a:pt x="30303" y="6904"/>
                  </a:cubicBezTo>
                  <a:cubicBezTo>
                    <a:pt x="30227" y="6904"/>
                    <a:pt x="30151" y="6908"/>
                    <a:pt x="30076" y="6916"/>
                  </a:cubicBezTo>
                  <a:cubicBezTo>
                    <a:pt x="28964" y="7008"/>
                    <a:pt x="28034" y="7709"/>
                    <a:pt x="27166" y="8379"/>
                  </a:cubicBezTo>
                  <a:cubicBezTo>
                    <a:pt x="27486" y="7556"/>
                    <a:pt x="27790" y="6734"/>
                    <a:pt x="27867" y="5865"/>
                  </a:cubicBezTo>
                  <a:cubicBezTo>
                    <a:pt x="27928" y="4981"/>
                    <a:pt x="27699" y="4052"/>
                    <a:pt x="27044" y="3458"/>
                  </a:cubicBezTo>
                  <a:cubicBezTo>
                    <a:pt x="26580" y="3050"/>
                    <a:pt x="25962" y="2867"/>
                    <a:pt x="25335" y="2867"/>
                  </a:cubicBezTo>
                  <a:cubicBezTo>
                    <a:pt x="24953" y="2867"/>
                    <a:pt x="24567" y="2935"/>
                    <a:pt x="24210" y="3062"/>
                  </a:cubicBezTo>
                  <a:cubicBezTo>
                    <a:pt x="23631" y="3290"/>
                    <a:pt x="23128" y="3656"/>
                    <a:pt x="22671" y="4067"/>
                  </a:cubicBezTo>
                  <a:cubicBezTo>
                    <a:pt x="22702" y="3443"/>
                    <a:pt x="22702" y="2818"/>
                    <a:pt x="22671" y="2193"/>
                  </a:cubicBezTo>
                  <a:cubicBezTo>
                    <a:pt x="22625" y="1553"/>
                    <a:pt x="22534" y="913"/>
                    <a:pt x="22092" y="456"/>
                  </a:cubicBezTo>
                  <a:cubicBezTo>
                    <a:pt x="21792" y="139"/>
                    <a:pt x="21389" y="0"/>
                    <a:pt x="20967" y="0"/>
                  </a:cubicBezTo>
                  <a:close/>
                </a:path>
              </a:pathLst>
            </a:custGeom>
            <a:solidFill>
              <a:srgbClr val="F39A2D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4421900" y="3357225"/>
              <a:ext cx="249525" cy="171425"/>
            </a:xfrm>
            <a:custGeom>
              <a:avLst/>
              <a:gdLst/>
              <a:ahLst/>
              <a:cxnLst/>
              <a:rect l="l" t="t" r="r" b="b"/>
              <a:pathLst>
                <a:path w="9981" h="6857" extrusionOk="0">
                  <a:moveTo>
                    <a:pt x="4983" y="0"/>
                  </a:moveTo>
                  <a:cubicBezTo>
                    <a:pt x="2225" y="0"/>
                    <a:pt x="1" y="1524"/>
                    <a:pt x="1" y="3428"/>
                  </a:cubicBezTo>
                  <a:cubicBezTo>
                    <a:pt x="1" y="5317"/>
                    <a:pt x="2225" y="6856"/>
                    <a:pt x="4983" y="6856"/>
                  </a:cubicBezTo>
                  <a:cubicBezTo>
                    <a:pt x="7740" y="6856"/>
                    <a:pt x="9980" y="5317"/>
                    <a:pt x="9980" y="3428"/>
                  </a:cubicBezTo>
                  <a:cubicBezTo>
                    <a:pt x="9980" y="1524"/>
                    <a:pt x="7740" y="0"/>
                    <a:pt x="4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31"/>
          <p:cNvGrpSpPr/>
          <p:nvPr/>
        </p:nvGrpSpPr>
        <p:grpSpPr>
          <a:xfrm>
            <a:off x="8700913" y="4692672"/>
            <a:ext cx="275298" cy="272129"/>
            <a:chOff x="2615825" y="272000"/>
            <a:chExt cx="937025" cy="925925"/>
          </a:xfrm>
        </p:grpSpPr>
        <p:sp>
          <p:nvSpPr>
            <p:cNvPr id="717" name="Google Shape;717;p31"/>
            <p:cNvSpPr/>
            <p:nvPr/>
          </p:nvSpPr>
          <p:spPr>
            <a:xfrm>
              <a:off x="2882450" y="707325"/>
              <a:ext cx="403775" cy="490600"/>
            </a:xfrm>
            <a:custGeom>
              <a:avLst/>
              <a:gdLst/>
              <a:ahLst/>
              <a:cxnLst/>
              <a:rect l="l" t="t" r="r" b="b"/>
              <a:pathLst>
                <a:path w="16151" h="19624" extrusionOk="0">
                  <a:moveTo>
                    <a:pt x="9325" y="1"/>
                  </a:moveTo>
                  <a:cubicBezTo>
                    <a:pt x="4069" y="2667"/>
                    <a:pt x="641" y="7847"/>
                    <a:pt x="107" y="13424"/>
                  </a:cubicBezTo>
                  <a:cubicBezTo>
                    <a:pt x="31" y="14185"/>
                    <a:pt x="1" y="14962"/>
                    <a:pt x="260" y="15694"/>
                  </a:cubicBezTo>
                  <a:cubicBezTo>
                    <a:pt x="534" y="16395"/>
                    <a:pt x="1128" y="17050"/>
                    <a:pt x="1890" y="17141"/>
                  </a:cubicBezTo>
                  <a:cubicBezTo>
                    <a:pt x="1973" y="17153"/>
                    <a:pt x="2055" y="17159"/>
                    <a:pt x="2138" y="17159"/>
                  </a:cubicBezTo>
                  <a:cubicBezTo>
                    <a:pt x="2811" y="17159"/>
                    <a:pt x="3484" y="16804"/>
                    <a:pt x="4167" y="16804"/>
                  </a:cubicBezTo>
                  <a:cubicBezTo>
                    <a:pt x="4251" y="16804"/>
                    <a:pt x="4335" y="16809"/>
                    <a:pt x="4419" y="16821"/>
                  </a:cubicBezTo>
                  <a:cubicBezTo>
                    <a:pt x="5288" y="16928"/>
                    <a:pt x="5897" y="17751"/>
                    <a:pt x="6476" y="18436"/>
                  </a:cubicBezTo>
                  <a:cubicBezTo>
                    <a:pt x="6964" y="19030"/>
                    <a:pt x="7647" y="19624"/>
                    <a:pt x="8395" y="19624"/>
                  </a:cubicBezTo>
                  <a:cubicBezTo>
                    <a:pt x="8510" y="19624"/>
                    <a:pt x="8628" y="19610"/>
                    <a:pt x="8746" y="19579"/>
                  </a:cubicBezTo>
                  <a:cubicBezTo>
                    <a:pt x="9919" y="19274"/>
                    <a:pt x="10209" y="17537"/>
                    <a:pt x="11367" y="17156"/>
                  </a:cubicBezTo>
                  <a:cubicBezTo>
                    <a:pt x="11526" y="17108"/>
                    <a:pt x="11688" y="17089"/>
                    <a:pt x="11851" y="17089"/>
                  </a:cubicBezTo>
                  <a:cubicBezTo>
                    <a:pt x="12413" y="17089"/>
                    <a:pt x="12993" y="17312"/>
                    <a:pt x="13575" y="17312"/>
                  </a:cubicBezTo>
                  <a:cubicBezTo>
                    <a:pt x="13616" y="17312"/>
                    <a:pt x="13657" y="17311"/>
                    <a:pt x="13698" y="17309"/>
                  </a:cubicBezTo>
                  <a:cubicBezTo>
                    <a:pt x="14566" y="17278"/>
                    <a:pt x="15343" y="16593"/>
                    <a:pt x="15724" y="15785"/>
                  </a:cubicBezTo>
                  <a:cubicBezTo>
                    <a:pt x="16105" y="14978"/>
                    <a:pt x="16151" y="14064"/>
                    <a:pt x="16090" y="13165"/>
                  </a:cubicBezTo>
                  <a:cubicBezTo>
                    <a:pt x="15755" y="8152"/>
                    <a:pt x="12479" y="3901"/>
                    <a:pt x="9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2615825" y="614450"/>
              <a:ext cx="481100" cy="400025"/>
            </a:xfrm>
            <a:custGeom>
              <a:avLst/>
              <a:gdLst/>
              <a:ahLst/>
              <a:cxnLst/>
              <a:rect l="l" t="t" r="r" b="b"/>
              <a:pathLst>
                <a:path w="19244" h="16001" extrusionOk="0">
                  <a:moveTo>
                    <a:pt x="7204" y="1"/>
                  </a:moveTo>
                  <a:cubicBezTo>
                    <a:pt x="6018" y="1"/>
                    <a:pt x="4834" y="126"/>
                    <a:pt x="3672" y="379"/>
                  </a:cubicBezTo>
                  <a:cubicBezTo>
                    <a:pt x="2926" y="562"/>
                    <a:pt x="2179" y="760"/>
                    <a:pt x="1570" y="1248"/>
                  </a:cubicBezTo>
                  <a:cubicBezTo>
                    <a:pt x="991" y="1705"/>
                    <a:pt x="564" y="2482"/>
                    <a:pt x="701" y="3228"/>
                  </a:cubicBezTo>
                  <a:cubicBezTo>
                    <a:pt x="854" y="4081"/>
                    <a:pt x="1631" y="4706"/>
                    <a:pt x="1783" y="5544"/>
                  </a:cubicBezTo>
                  <a:cubicBezTo>
                    <a:pt x="1935" y="6428"/>
                    <a:pt x="1341" y="7235"/>
                    <a:pt x="869" y="7997"/>
                  </a:cubicBezTo>
                  <a:cubicBezTo>
                    <a:pt x="397" y="8759"/>
                    <a:pt x="1" y="9749"/>
                    <a:pt x="473" y="10511"/>
                  </a:cubicBezTo>
                  <a:cubicBezTo>
                    <a:pt x="1113" y="11547"/>
                    <a:pt x="2865" y="11273"/>
                    <a:pt x="3581" y="12263"/>
                  </a:cubicBezTo>
                  <a:cubicBezTo>
                    <a:pt x="4038" y="12903"/>
                    <a:pt x="3855" y="13787"/>
                    <a:pt x="4145" y="14518"/>
                  </a:cubicBezTo>
                  <a:cubicBezTo>
                    <a:pt x="4449" y="15326"/>
                    <a:pt x="5333" y="15874"/>
                    <a:pt x="6217" y="15981"/>
                  </a:cubicBezTo>
                  <a:cubicBezTo>
                    <a:pt x="6347" y="15994"/>
                    <a:pt x="6476" y="16000"/>
                    <a:pt x="6606" y="16000"/>
                  </a:cubicBezTo>
                  <a:cubicBezTo>
                    <a:pt x="7374" y="16000"/>
                    <a:pt x="8133" y="15782"/>
                    <a:pt x="8837" y="15508"/>
                  </a:cubicBezTo>
                  <a:cubicBezTo>
                    <a:pt x="13484" y="13634"/>
                    <a:pt x="16516" y="9201"/>
                    <a:pt x="19244" y="5011"/>
                  </a:cubicBezTo>
                  <a:cubicBezTo>
                    <a:pt x="15982" y="1713"/>
                    <a:pt x="11587" y="1"/>
                    <a:pt x="7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2695425" y="272000"/>
              <a:ext cx="432725" cy="460125"/>
            </a:xfrm>
            <a:custGeom>
              <a:avLst/>
              <a:gdLst/>
              <a:ahLst/>
              <a:cxnLst/>
              <a:rect l="l" t="t" r="r" b="b"/>
              <a:pathLst>
                <a:path w="17309" h="18405" extrusionOk="0">
                  <a:moveTo>
                    <a:pt x="11413" y="0"/>
                  </a:moveTo>
                  <a:cubicBezTo>
                    <a:pt x="11132" y="0"/>
                    <a:pt x="10856" y="60"/>
                    <a:pt x="10605" y="197"/>
                  </a:cubicBezTo>
                  <a:cubicBezTo>
                    <a:pt x="9843" y="593"/>
                    <a:pt x="9493" y="1553"/>
                    <a:pt x="8731" y="1949"/>
                  </a:cubicBezTo>
                  <a:cubicBezTo>
                    <a:pt x="8440" y="2095"/>
                    <a:pt x="8126" y="2150"/>
                    <a:pt x="7802" y="2150"/>
                  </a:cubicBezTo>
                  <a:cubicBezTo>
                    <a:pt x="7245" y="2150"/>
                    <a:pt x="6660" y="1987"/>
                    <a:pt x="6110" y="1843"/>
                  </a:cubicBezTo>
                  <a:cubicBezTo>
                    <a:pt x="5755" y="1751"/>
                    <a:pt x="5370" y="1686"/>
                    <a:pt x="5000" y="1686"/>
                  </a:cubicBezTo>
                  <a:cubicBezTo>
                    <a:pt x="4450" y="1686"/>
                    <a:pt x="3933" y="1829"/>
                    <a:pt x="3597" y="2239"/>
                  </a:cubicBezTo>
                  <a:cubicBezTo>
                    <a:pt x="2835" y="3168"/>
                    <a:pt x="3597" y="4738"/>
                    <a:pt x="2896" y="5728"/>
                  </a:cubicBezTo>
                  <a:cubicBezTo>
                    <a:pt x="2439" y="6353"/>
                    <a:pt x="1540" y="6459"/>
                    <a:pt x="930" y="6962"/>
                  </a:cubicBezTo>
                  <a:cubicBezTo>
                    <a:pt x="229" y="7526"/>
                    <a:pt x="1" y="8516"/>
                    <a:pt x="168" y="9400"/>
                  </a:cubicBezTo>
                  <a:cubicBezTo>
                    <a:pt x="336" y="10268"/>
                    <a:pt x="854" y="11060"/>
                    <a:pt x="1418" y="11746"/>
                  </a:cubicBezTo>
                  <a:cubicBezTo>
                    <a:pt x="4648" y="15586"/>
                    <a:pt x="9782" y="17094"/>
                    <a:pt x="14627" y="18404"/>
                  </a:cubicBezTo>
                  <a:cubicBezTo>
                    <a:pt x="17309" y="13163"/>
                    <a:pt x="17019" y="6977"/>
                    <a:pt x="14216" y="2163"/>
                  </a:cubicBezTo>
                  <a:cubicBezTo>
                    <a:pt x="13820" y="1492"/>
                    <a:pt x="13378" y="852"/>
                    <a:pt x="12753" y="426"/>
                  </a:cubicBezTo>
                  <a:cubicBezTo>
                    <a:pt x="12362" y="168"/>
                    <a:pt x="11882" y="0"/>
                    <a:pt x="11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3046625" y="273500"/>
              <a:ext cx="428925" cy="427475"/>
            </a:xfrm>
            <a:custGeom>
              <a:avLst/>
              <a:gdLst/>
              <a:ahLst/>
              <a:cxnLst/>
              <a:rect l="l" t="t" r="r" b="b"/>
              <a:pathLst>
                <a:path w="17157" h="17099" extrusionOk="0">
                  <a:moveTo>
                    <a:pt x="5861" y="1"/>
                  </a:moveTo>
                  <a:cubicBezTo>
                    <a:pt x="5389" y="1"/>
                    <a:pt x="4906" y="132"/>
                    <a:pt x="4495" y="366"/>
                  </a:cubicBezTo>
                  <a:cubicBezTo>
                    <a:pt x="3718" y="792"/>
                    <a:pt x="3139" y="1508"/>
                    <a:pt x="2667" y="2270"/>
                  </a:cubicBezTo>
                  <a:cubicBezTo>
                    <a:pt x="0" y="6521"/>
                    <a:pt x="153" y="11869"/>
                    <a:pt x="397" y="16882"/>
                  </a:cubicBezTo>
                  <a:cubicBezTo>
                    <a:pt x="1293" y="17027"/>
                    <a:pt x="2190" y="17098"/>
                    <a:pt x="3080" y="17098"/>
                  </a:cubicBezTo>
                  <a:cubicBezTo>
                    <a:pt x="7953" y="17098"/>
                    <a:pt x="12611" y="14979"/>
                    <a:pt x="15754" y="11488"/>
                  </a:cubicBezTo>
                  <a:cubicBezTo>
                    <a:pt x="16257" y="10924"/>
                    <a:pt x="16745" y="10284"/>
                    <a:pt x="16958" y="9568"/>
                  </a:cubicBezTo>
                  <a:cubicBezTo>
                    <a:pt x="17156" y="8822"/>
                    <a:pt x="17049" y="7969"/>
                    <a:pt x="16501" y="7435"/>
                  </a:cubicBezTo>
                  <a:cubicBezTo>
                    <a:pt x="15861" y="6841"/>
                    <a:pt x="14855" y="6780"/>
                    <a:pt x="14246" y="6201"/>
                  </a:cubicBezTo>
                  <a:cubicBezTo>
                    <a:pt x="13621" y="5561"/>
                    <a:pt x="13591" y="4556"/>
                    <a:pt x="13545" y="3657"/>
                  </a:cubicBezTo>
                  <a:cubicBezTo>
                    <a:pt x="13484" y="2773"/>
                    <a:pt x="13210" y="1722"/>
                    <a:pt x="12387" y="1387"/>
                  </a:cubicBezTo>
                  <a:cubicBezTo>
                    <a:pt x="12212" y="1322"/>
                    <a:pt x="12036" y="1296"/>
                    <a:pt x="11858" y="1296"/>
                  </a:cubicBezTo>
                  <a:cubicBezTo>
                    <a:pt x="11020" y="1296"/>
                    <a:pt x="10154" y="1887"/>
                    <a:pt x="9317" y="1887"/>
                  </a:cubicBezTo>
                  <a:cubicBezTo>
                    <a:pt x="9156" y="1887"/>
                    <a:pt x="8996" y="1865"/>
                    <a:pt x="8837" y="1813"/>
                  </a:cubicBezTo>
                  <a:cubicBezTo>
                    <a:pt x="8091" y="1569"/>
                    <a:pt x="7695" y="747"/>
                    <a:pt x="7039" y="335"/>
                  </a:cubicBezTo>
                  <a:cubicBezTo>
                    <a:pt x="6695" y="105"/>
                    <a:pt x="6282" y="1"/>
                    <a:pt x="5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3090425" y="611325"/>
              <a:ext cx="462425" cy="405375"/>
            </a:xfrm>
            <a:custGeom>
              <a:avLst/>
              <a:gdLst/>
              <a:ahLst/>
              <a:cxnLst/>
              <a:rect l="l" t="t" r="r" b="b"/>
              <a:pathLst>
                <a:path w="18497" h="16215" extrusionOk="0">
                  <a:moveTo>
                    <a:pt x="11262" y="0"/>
                  </a:moveTo>
                  <a:cubicBezTo>
                    <a:pt x="7463" y="0"/>
                    <a:pt x="3627" y="1393"/>
                    <a:pt x="1" y="2759"/>
                  </a:cubicBezTo>
                  <a:cubicBezTo>
                    <a:pt x="899" y="8564"/>
                    <a:pt x="4785" y="13424"/>
                    <a:pt x="9889" y="15664"/>
                  </a:cubicBezTo>
                  <a:cubicBezTo>
                    <a:pt x="10539" y="15953"/>
                    <a:pt x="11245" y="16215"/>
                    <a:pt x="11966" y="16215"/>
                  </a:cubicBezTo>
                  <a:cubicBezTo>
                    <a:pt x="12005" y="16215"/>
                    <a:pt x="12044" y="16214"/>
                    <a:pt x="12083" y="16212"/>
                  </a:cubicBezTo>
                  <a:cubicBezTo>
                    <a:pt x="12844" y="16197"/>
                    <a:pt x="13637" y="15816"/>
                    <a:pt x="13957" y="15131"/>
                  </a:cubicBezTo>
                  <a:cubicBezTo>
                    <a:pt x="14322" y="14354"/>
                    <a:pt x="14063" y="13379"/>
                    <a:pt x="14444" y="12617"/>
                  </a:cubicBezTo>
                  <a:cubicBezTo>
                    <a:pt x="14840" y="11824"/>
                    <a:pt x="15785" y="11504"/>
                    <a:pt x="16623" y="11169"/>
                  </a:cubicBezTo>
                  <a:cubicBezTo>
                    <a:pt x="17446" y="10834"/>
                    <a:pt x="18360" y="10255"/>
                    <a:pt x="18421" y="9371"/>
                  </a:cubicBezTo>
                  <a:cubicBezTo>
                    <a:pt x="18497" y="8153"/>
                    <a:pt x="16928" y="7345"/>
                    <a:pt x="16928" y="6126"/>
                  </a:cubicBezTo>
                  <a:cubicBezTo>
                    <a:pt x="16928" y="5349"/>
                    <a:pt x="17583" y="4740"/>
                    <a:pt x="17796" y="3978"/>
                  </a:cubicBezTo>
                  <a:cubicBezTo>
                    <a:pt x="18025" y="3125"/>
                    <a:pt x="17613" y="2165"/>
                    <a:pt x="16973" y="1555"/>
                  </a:cubicBezTo>
                  <a:cubicBezTo>
                    <a:pt x="16318" y="946"/>
                    <a:pt x="15450" y="611"/>
                    <a:pt x="14597" y="398"/>
                  </a:cubicBezTo>
                  <a:cubicBezTo>
                    <a:pt x="13492" y="121"/>
                    <a:pt x="12379" y="0"/>
                    <a:pt x="112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2992525" y="587725"/>
              <a:ext cx="194300" cy="194300"/>
            </a:xfrm>
            <a:custGeom>
              <a:avLst/>
              <a:gdLst/>
              <a:ahLst/>
              <a:cxnLst/>
              <a:rect l="l" t="t" r="r" b="b"/>
              <a:pathLst>
                <a:path w="7772" h="7772" extrusionOk="0">
                  <a:moveTo>
                    <a:pt x="3886" y="1"/>
                  </a:moveTo>
                  <a:cubicBezTo>
                    <a:pt x="1738" y="1"/>
                    <a:pt x="1" y="1738"/>
                    <a:pt x="1" y="3886"/>
                  </a:cubicBezTo>
                  <a:cubicBezTo>
                    <a:pt x="1" y="6034"/>
                    <a:pt x="1738" y="7771"/>
                    <a:pt x="3886" y="7771"/>
                  </a:cubicBezTo>
                  <a:cubicBezTo>
                    <a:pt x="6019" y="7771"/>
                    <a:pt x="7771" y="6034"/>
                    <a:pt x="7771" y="3886"/>
                  </a:cubicBezTo>
                  <a:cubicBezTo>
                    <a:pt x="7771" y="1738"/>
                    <a:pt x="6019" y="1"/>
                    <a:pt x="3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31"/>
          <p:cNvGrpSpPr/>
          <p:nvPr/>
        </p:nvGrpSpPr>
        <p:grpSpPr>
          <a:xfrm>
            <a:off x="473350" y="547001"/>
            <a:ext cx="234035" cy="231075"/>
            <a:chOff x="3898175" y="2538800"/>
            <a:chExt cx="879500" cy="868375"/>
          </a:xfrm>
        </p:grpSpPr>
        <p:sp>
          <p:nvSpPr>
            <p:cNvPr id="724" name="Google Shape;724;p31"/>
            <p:cNvSpPr/>
            <p:nvPr/>
          </p:nvSpPr>
          <p:spPr>
            <a:xfrm>
              <a:off x="4268775" y="2955750"/>
              <a:ext cx="141725" cy="451425"/>
            </a:xfrm>
            <a:custGeom>
              <a:avLst/>
              <a:gdLst/>
              <a:ahLst/>
              <a:cxnLst/>
              <a:rect l="l" t="t" r="r" b="b"/>
              <a:pathLst>
                <a:path w="5669" h="18057" extrusionOk="0">
                  <a:moveTo>
                    <a:pt x="3094" y="0"/>
                  </a:moveTo>
                  <a:cubicBezTo>
                    <a:pt x="1" y="5881"/>
                    <a:pt x="77" y="10909"/>
                    <a:pt x="503" y="15907"/>
                  </a:cubicBezTo>
                  <a:cubicBezTo>
                    <a:pt x="564" y="16668"/>
                    <a:pt x="717" y="17552"/>
                    <a:pt x="1387" y="17918"/>
                  </a:cubicBezTo>
                  <a:cubicBezTo>
                    <a:pt x="1569" y="18013"/>
                    <a:pt x="1769" y="18057"/>
                    <a:pt x="1971" y="18057"/>
                  </a:cubicBezTo>
                  <a:cubicBezTo>
                    <a:pt x="2414" y="18057"/>
                    <a:pt x="2871" y="17851"/>
                    <a:pt x="3185" y="17537"/>
                  </a:cubicBezTo>
                  <a:cubicBezTo>
                    <a:pt x="3642" y="17065"/>
                    <a:pt x="3886" y="16425"/>
                    <a:pt x="4069" y="15800"/>
                  </a:cubicBezTo>
                  <a:cubicBezTo>
                    <a:pt x="5668" y="10650"/>
                    <a:pt x="5303" y="4922"/>
                    <a:pt x="3094" y="0"/>
                  </a:cubicBezTo>
                  <a:close/>
                </a:path>
              </a:pathLst>
            </a:custGeom>
            <a:solidFill>
              <a:srgbClr val="F39A2D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4063475" y="2963375"/>
              <a:ext cx="287225" cy="370900"/>
            </a:xfrm>
            <a:custGeom>
              <a:avLst/>
              <a:gdLst/>
              <a:ahLst/>
              <a:cxnLst/>
              <a:rect l="l" t="t" r="r" b="b"/>
              <a:pathLst>
                <a:path w="11489" h="14836" extrusionOk="0">
                  <a:moveTo>
                    <a:pt x="11488" y="0"/>
                  </a:moveTo>
                  <a:cubicBezTo>
                    <a:pt x="5699" y="3276"/>
                    <a:pt x="3048" y="7542"/>
                    <a:pt x="701" y="11976"/>
                  </a:cubicBezTo>
                  <a:cubicBezTo>
                    <a:pt x="351" y="12661"/>
                    <a:pt x="1" y="13484"/>
                    <a:pt x="366" y="14154"/>
                  </a:cubicBezTo>
                  <a:cubicBezTo>
                    <a:pt x="622" y="14616"/>
                    <a:pt x="1159" y="14836"/>
                    <a:pt x="1690" y="14836"/>
                  </a:cubicBezTo>
                  <a:cubicBezTo>
                    <a:pt x="1825" y="14836"/>
                    <a:pt x="1959" y="14822"/>
                    <a:pt x="2088" y="14794"/>
                  </a:cubicBezTo>
                  <a:cubicBezTo>
                    <a:pt x="2728" y="14657"/>
                    <a:pt x="3276" y="14246"/>
                    <a:pt x="3779" y="13819"/>
                  </a:cubicBezTo>
                  <a:cubicBezTo>
                    <a:pt x="7893" y="10345"/>
                    <a:pt x="10696" y="5333"/>
                    <a:pt x="11488" y="0"/>
                  </a:cubicBezTo>
                  <a:close/>
                </a:path>
              </a:pathLst>
            </a:custGeom>
            <a:solidFill>
              <a:srgbClr val="F39A2D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3924075" y="2971025"/>
              <a:ext cx="426250" cy="189250"/>
            </a:xfrm>
            <a:custGeom>
              <a:avLst/>
              <a:gdLst/>
              <a:ahLst/>
              <a:cxnLst/>
              <a:rect l="l" t="t" r="r" b="b"/>
              <a:pathLst>
                <a:path w="17050" h="7570" extrusionOk="0">
                  <a:moveTo>
                    <a:pt x="15545" y="1"/>
                  </a:moveTo>
                  <a:cubicBezTo>
                    <a:pt x="9719" y="1"/>
                    <a:pt x="5542" y="2018"/>
                    <a:pt x="1509" y="4295"/>
                  </a:cubicBezTo>
                  <a:cubicBezTo>
                    <a:pt x="838" y="4676"/>
                    <a:pt x="92" y="5179"/>
                    <a:pt x="46" y="5941"/>
                  </a:cubicBezTo>
                  <a:cubicBezTo>
                    <a:pt x="0" y="6596"/>
                    <a:pt x="533" y="7175"/>
                    <a:pt x="1143" y="7403"/>
                  </a:cubicBezTo>
                  <a:cubicBezTo>
                    <a:pt x="1478" y="7526"/>
                    <a:pt x="1827" y="7570"/>
                    <a:pt x="2179" y="7570"/>
                  </a:cubicBezTo>
                  <a:cubicBezTo>
                    <a:pt x="2483" y="7570"/>
                    <a:pt x="2790" y="7537"/>
                    <a:pt x="3093" y="7495"/>
                  </a:cubicBezTo>
                  <a:cubicBezTo>
                    <a:pt x="8441" y="6809"/>
                    <a:pt x="13499" y="4112"/>
                    <a:pt x="17049" y="45"/>
                  </a:cubicBezTo>
                  <a:cubicBezTo>
                    <a:pt x="16536" y="15"/>
                    <a:pt x="16035" y="1"/>
                    <a:pt x="15545" y="1"/>
                  </a:cubicBezTo>
                  <a:close/>
                </a:path>
              </a:pathLst>
            </a:custGeom>
            <a:solidFill>
              <a:srgbClr val="F39A2D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3898175" y="2858250"/>
              <a:ext cx="447200" cy="142725"/>
            </a:xfrm>
            <a:custGeom>
              <a:avLst/>
              <a:gdLst/>
              <a:ahLst/>
              <a:cxnLst/>
              <a:rect l="l" t="t" r="r" b="b"/>
              <a:pathLst>
                <a:path w="17888" h="5709" extrusionOk="0">
                  <a:moveTo>
                    <a:pt x="2079" y="1"/>
                  </a:moveTo>
                  <a:cubicBezTo>
                    <a:pt x="1433" y="1"/>
                    <a:pt x="768" y="113"/>
                    <a:pt x="396" y="609"/>
                  </a:cubicBezTo>
                  <a:cubicBezTo>
                    <a:pt x="0" y="1143"/>
                    <a:pt x="137" y="1920"/>
                    <a:pt x="533" y="2438"/>
                  </a:cubicBezTo>
                  <a:cubicBezTo>
                    <a:pt x="914" y="2971"/>
                    <a:pt x="1524" y="3291"/>
                    <a:pt x="2118" y="3580"/>
                  </a:cubicBezTo>
                  <a:cubicBezTo>
                    <a:pt x="5107" y="4991"/>
                    <a:pt x="8411" y="5708"/>
                    <a:pt x="11714" y="5708"/>
                  </a:cubicBezTo>
                  <a:cubicBezTo>
                    <a:pt x="13799" y="5708"/>
                    <a:pt x="15883" y="5423"/>
                    <a:pt x="17887" y="4845"/>
                  </a:cubicBezTo>
                  <a:cubicBezTo>
                    <a:pt x="12509" y="945"/>
                    <a:pt x="7527" y="305"/>
                    <a:pt x="2514" y="15"/>
                  </a:cubicBezTo>
                  <a:cubicBezTo>
                    <a:pt x="2372" y="7"/>
                    <a:pt x="2226" y="1"/>
                    <a:pt x="2079" y="1"/>
                  </a:cubicBezTo>
                  <a:close/>
                </a:path>
              </a:pathLst>
            </a:custGeom>
            <a:solidFill>
              <a:srgbClr val="F39A2D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4003300" y="2655425"/>
              <a:ext cx="334075" cy="327400"/>
            </a:xfrm>
            <a:custGeom>
              <a:avLst/>
              <a:gdLst/>
              <a:ahLst/>
              <a:cxnLst/>
              <a:rect l="l" t="t" r="r" b="b"/>
              <a:pathLst>
                <a:path w="13363" h="13096" extrusionOk="0">
                  <a:moveTo>
                    <a:pt x="1385" y="1"/>
                  </a:moveTo>
                  <a:cubicBezTo>
                    <a:pt x="1232" y="1"/>
                    <a:pt x="1080" y="26"/>
                    <a:pt x="930" y="84"/>
                  </a:cubicBezTo>
                  <a:cubicBezTo>
                    <a:pt x="320" y="312"/>
                    <a:pt x="0" y="1028"/>
                    <a:pt x="46" y="1683"/>
                  </a:cubicBezTo>
                  <a:cubicBezTo>
                    <a:pt x="107" y="2339"/>
                    <a:pt x="427" y="2933"/>
                    <a:pt x="777" y="3496"/>
                  </a:cubicBezTo>
                  <a:cubicBezTo>
                    <a:pt x="3626" y="8067"/>
                    <a:pt x="8197" y="11556"/>
                    <a:pt x="13362" y="13095"/>
                  </a:cubicBezTo>
                  <a:cubicBezTo>
                    <a:pt x="10955" y="6909"/>
                    <a:pt x="7100" y="3679"/>
                    <a:pt x="3032" y="724"/>
                  </a:cubicBezTo>
                  <a:cubicBezTo>
                    <a:pt x="2550" y="362"/>
                    <a:pt x="1964" y="1"/>
                    <a:pt x="1385" y="1"/>
                  </a:cubicBezTo>
                  <a:close/>
                </a:path>
              </a:pathLst>
            </a:custGeom>
            <a:solidFill>
              <a:srgbClr val="F39A2D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4191850" y="2538800"/>
              <a:ext cx="169525" cy="442500"/>
            </a:xfrm>
            <a:custGeom>
              <a:avLst/>
              <a:gdLst/>
              <a:ahLst/>
              <a:cxnLst/>
              <a:rect l="l" t="t" r="r" b="b"/>
              <a:pathLst>
                <a:path w="6781" h="17700" extrusionOk="0">
                  <a:moveTo>
                    <a:pt x="1818" y="0"/>
                  </a:moveTo>
                  <a:cubicBezTo>
                    <a:pt x="1259" y="0"/>
                    <a:pt x="722" y="402"/>
                    <a:pt x="442" y="909"/>
                  </a:cubicBezTo>
                  <a:cubicBezTo>
                    <a:pt x="137" y="1488"/>
                    <a:pt x="91" y="2174"/>
                    <a:pt x="76" y="2829"/>
                  </a:cubicBezTo>
                  <a:cubicBezTo>
                    <a:pt x="0" y="8207"/>
                    <a:pt x="1965" y="13601"/>
                    <a:pt x="5470" y="17699"/>
                  </a:cubicBezTo>
                  <a:cubicBezTo>
                    <a:pt x="6780" y="11193"/>
                    <a:pt x="5302" y="6394"/>
                    <a:pt x="3474" y="1717"/>
                  </a:cubicBezTo>
                  <a:cubicBezTo>
                    <a:pt x="3200" y="1001"/>
                    <a:pt x="2803" y="193"/>
                    <a:pt x="2057" y="26"/>
                  </a:cubicBezTo>
                  <a:cubicBezTo>
                    <a:pt x="1977" y="8"/>
                    <a:pt x="1898" y="0"/>
                    <a:pt x="1818" y="0"/>
                  </a:cubicBezTo>
                  <a:close/>
                </a:path>
              </a:pathLst>
            </a:custGeom>
            <a:solidFill>
              <a:srgbClr val="F39A2D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4303450" y="2548475"/>
              <a:ext cx="199225" cy="426725"/>
            </a:xfrm>
            <a:custGeom>
              <a:avLst/>
              <a:gdLst/>
              <a:ahLst/>
              <a:cxnLst/>
              <a:rect l="l" t="t" r="r" b="b"/>
              <a:pathLst>
                <a:path w="7969" h="17069" extrusionOk="0">
                  <a:moveTo>
                    <a:pt x="6483" y="1"/>
                  </a:moveTo>
                  <a:cubicBezTo>
                    <a:pt x="6177" y="1"/>
                    <a:pt x="5861" y="84"/>
                    <a:pt x="5592" y="233"/>
                  </a:cubicBezTo>
                  <a:cubicBezTo>
                    <a:pt x="5028" y="553"/>
                    <a:pt x="4617" y="1101"/>
                    <a:pt x="4251" y="1634"/>
                  </a:cubicBezTo>
                  <a:cubicBezTo>
                    <a:pt x="1280" y="6129"/>
                    <a:pt x="0" y="11736"/>
                    <a:pt x="747" y="17068"/>
                  </a:cubicBezTo>
                  <a:cubicBezTo>
                    <a:pt x="5378" y="12315"/>
                    <a:pt x="6719" y="7470"/>
                    <a:pt x="7710" y="2549"/>
                  </a:cubicBezTo>
                  <a:cubicBezTo>
                    <a:pt x="7877" y="1787"/>
                    <a:pt x="7969" y="903"/>
                    <a:pt x="7420" y="355"/>
                  </a:cubicBezTo>
                  <a:cubicBezTo>
                    <a:pt x="7176" y="110"/>
                    <a:pt x="6836" y="1"/>
                    <a:pt x="6483" y="1"/>
                  </a:cubicBezTo>
                  <a:close/>
                </a:path>
              </a:pathLst>
            </a:custGeom>
            <a:solidFill>
              <a:srgbClr val="F39A2D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4319825" y="2677925"/>
              <a:ext cx="370625" cy="288900"/>
            </a:xfrm>
            <a:custGeom>
              <a:avLst/>
              <a:gdLst/>
              <a:ahLst/>
              <a:cxnLst/>
              <a:rect l="l" t="t" r="r" b="b"/>
              <a:pathLst>
                <a:path w="14825" h="11556" extrusionOk="0">
                  <a:moveTo>
                    <a:pt x="13034" y="1"/>
                  </a:moveTo>
                  <a:cubicBezTo>
                    <a:pt x="12435" y="1"/>
                    <a:pt x="11850" y="227"/>
                    <a:pt x="11290" y="479"/>
                  </a:cubicBezTo>
                  <a:cubicBezTo>
                    <a:pt x="6369" y="2642"/>
                    <a:pt x="2270" y="6664"/>
                    <a:pt x="0" y="11555"/>
                  </a:cubicBezTo>
                  <a:cubicBezTo>
                    <a:pt x="6476" y="10047"/>
                    <a:pt x="10224" y="6695"/>
                    <a:pt x="13728" y="3099"/>
                  </a:cubicBezTo>
                  <a:cubicBezTo>
                    <a:pt x="14261" y="2551"/>
                    <a:pt x="14825" y="1865"/>
                    <a:pt x="14657" y="1103"/>
                  </a:cubicBezTo>
                  <a:cubicBezTo>
                    <a:pt x="14520" y="463"/>
                    <a:pt x="13835" y="52"/>
                    <a:pt x="13195" y="6"/>
                  </a:cubicBezTo>
                  <a:cubicBezTo>
                    <a:pt x="13141" y="3"/>
                    <a:pt x="13087" y="1"/>
                    <a:pt x="13034" y="1"/>
                  </a:cubicBezTo>
                  <a:close/>
                </a:path>
              </a:pathLst>
            </a:custGeom>
            <a:solidFill>
              <a:srgbClr val="F39A2D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4322875" y="2871375"/>
              <a:ext cx="454800" cy="122600"/>
            </a:xfrm>
            <a:custGeom>
              <a:avLst/>
              <a:gdLst/>
              <a:ahLst/>
              <a:cxnLst/>
              <a:rect l="l" t="t" r="r" b="b"/>
              <a:pathLst>
                <a:path w="18192" h="4904" extrusionOk="0">
                  <a:moveTo>
                    <a:pt x="12064" y="1"/>
                  </a:moveTo>
                  <a:cubicBezTo>
                    <a:pt x="7818" y="1"/>
                    <a:pt x="3574" y="1203"/>
                    <a:pt x="0" y="3482"/>
                  </a:cubicBezTo>
                  <a:cubicBezTo>
                    <a:pt x="2910" y="4518"/>
                    <a:pt x="5542" y="4903"/>
                    <a:pt x="8019" y="4903"/>
                  </a:cubicBezTo>
                  <a:cubicBezTo>
                    <a:pt x="10858" y="4903"/>
                    <a:pt x="13492" y="4397"/>
                    <a:pt x="16105" y="3787"/>
                  </a:cubicBezTo>
                  <a:cubicBezTo>
                    <a:pt x="16851" y="3619"/>
                    <a:pt x="17704" y="3345"/>
                    <a:pt x="17963" y="2614"/>
                  </a:cubicBezTo>
                  <a:cubicBezTo>
                    <a:pt x="18192" y="2004"/>
                    <a:pt x="17857" y="1288"/>
                    <a:pt x="17323" y="907"/>
                  </a:cubicBezTo>
                  <a:cubicBezTo>
                    <a:pt x="16805" y="511"/>
                    <a:pt x="16135" y="374"/>
                    <a:pt x="15495" y="267"/>
                  </a:cubicBezTo>
                  <a:cubicBezTo>
                    <a:pt x="14360" y="89"/>
                    <a:pt x="13212" y="1"/>
                    <a:pt x="12064" y="1"/>
                  </a:cubicBezTo>
                  <a:close/>
                </a:path>
              </a:pathLst>
            </a:custGeom>
            <a:solidFill>
              <a:srgbClr val="F39A2D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4329725" y="2953075"/>
              <a:ext cx="404925" cy="231300"/>
            </a:xfrm>
            <a:custGeom>
              <a:avLst/>
              <a:gdLst/>
              <a:ahLst/>
              <a:cxnLst/>
              <a:rect l="l" t="t" r="r" b="b"/>
              <a:pathLst>
                <a:path w="16197" h="9252" extrusionOk="0">
                  <a:moveTo>
                    <a:pt x="0" y="1"/>
                  </a:moveTo>
                  <a:lnTo>
                    <a:pt x="0" y="1"/>
                  </a:lnTo>
                  <a:cubicBezTo>
                    <a:pt x="4053" y="5257"/>
                    <a:pt x="8654" y="7268"/>
                    <a:pt x="13378" y="8959"/>
                  </a:cubicBezTo>
                  <a:cubicBezTo>
                    <a:pt x="13805" y="9111"/>
                    <a:pt x="14279" y="9252"/>
                    <a:pt x="14720" y="9252"/>
                  </a:cubicBezTo>
                  <a:cubicBezTo>
                    <a:pt x="15035" y="9252"/>
                    <a:pt x="15333" y="9180"/>
                    <a:pt x="15587" y="8990"/>
                  </a:cubicBezTo>
                  <a:cubicBezTo>
                    <a:pt x="16105" y="8579"/>
                    <a:pt x="16196" y="7801"/>
                    <a:pt x="15968" y="7192"/>
                  </a:cubicBezTo>
                  <a:cubicBezTo>
                    <a:pt x="15739" y="6583"/>
                    <a:pt x="15252" y="6095"/>
                    <a:pt x="14764" y="5668"/>
                  </a:cubicBezTo>
                  <a:cubicBezTo>
                    <a:pt x="10742" y="2073"/>
                    <a:pt x="5379" y="16"/>
                    <a:pt x="0" y="1"/>
                  </a:cubicBezTo>
                  <a:close/>
                </a:path>
              </a:pathLst>
            </a:custGeom>
            <a:solidFill>
              <a:srgbClr val="F39A2D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4338475" y="2951950"/>
              <a:ext cx="241900" cy="400050"/>
            </a:xfrm>
            <a:custGeom>
              <a:avLst/>
              <a:gdLst/>
              <a:ahLst/>
              <a:cxnLst/>
              <a:rect l="l" t="t" r="r" b="b"/>
              <a:pathLst>
                <a:path w="9676" h="16002" extrusionOk="0">
                  <a:moveTo>
                    <a:pt x="1" y="0"/>
                  </a:moveTo>
                  <a:cubicBezTo>
                    <a:pt x="565" y="6612"/>
                    <a:pt x="3338" y="10802"/>
                    <a:pt x="6400" y="14779"/>
                  </a:cubicBezTo>
                  <a:cubicBezTo>
                    <a:pt x="6852" y="15362"/>
                    <a:pt x="7430" y="16002"/>
                    <a:pt x="8147" y="16002"/>
                  </a:cubicBezTo>
                  <a:cubicBezTo>
                    <a:pt x="8179" y="16002"/>
                    <a:pt x="8211" y="16000"/>
                    <a:pt x="8244" y="15998"/>
                  </a:cubicBezTo>
                  <a:cubicBezTo>
                    <a:pt x="8899" y="15937"/>
                    <a:pt x="9401" y="15343"/>
                    <a:pt x="9539" y="14703"/>
                  </a:cubicBezTo>
                  <a:cubicBezTo>
                    <a:pt x="9676" y="14063"/>
                    <a:pt x="9523" y="13392"/>
                    <a:pt x="9356" y="12752"/>
                  </a:cubicBezTo>
                  <a:cubicBezTo>
                    <a:pt x="7908" y="7557"/>
                    <a:pt x="4511" y="2941"/>
                    <a:pt x="1" y="0"/>
                  </a:cubicBezTo>
                  <a:close/>
                </a:path>
              </a:pathLst>
            </a:custGeom>
            <a:solidFill>
              <a:srgbClr val="F39A2D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 rot="-1240232">
              <a:off x="4152607" y="2800685"/>
              <a:ext cx="370636" cy="344623"/>
            </a:xfrm>
            <a:custGeom>
              <a:avLst/>
              <a:gdLst/>
              <a:ahLst/>
              <a:cxnLst/>
              <a:rect l="l" t="t" r="r" b="b"/>
              <a:pathLst>
                <a:path w="11199" h="10413" extrusionOk="0">
                  <a:moveTo>
                    <a:pt x="4618" y="0"/>
                  </a:moveTo>
                  <a:cubicBezTo>
                    <a:pt x="4377" y="0"/>
                    <a:pt x="4139" y="70"/>
                    <a:pt x="3946" y="217"/>
                  </a:cubicBezTo>
                  <a:cubicBezTo>
                    <a:pt x="3809" y="339"/>
                    <a:pt x="3702" y="491"/>
                    <a:pt x="3657" y="689"/>
                  </a:cubicBezTo>
                  <a:cubicBezTo>
                    <a:pt x="3428" y="446"/>
                    <a:pt x="3123" y="278"/>
                    <a:pt x="2804" y="263"/>
                  </a:cubicBezTo>
                  <a:cubicBezTo>
                    <a:pt x="2790" y="262"/>
                    <a:pt x="2777" y="262"/>
                    <a:pt x="2764" y="262"/>
                  </a:cubicBezTo>
                  <a:cubicBezTo>
                    <a:pt x="1962" y="262"/>
                    <a:pt x="1388" y="1175"/>
                    <a:pt x="1463" y="1984"/>
                  </a:cubicBezTo>
                  <a:cubicBezTo>
                    <a:pt x="1539" y="2792"/>
                    <a:pt x="2072" y="3493"/>
                    <a:pt x="2575" y="4133"/>
                  </a:cubicBezTo>
                  <a:cubicBezTo>
                    <a:pt x="2011" y="4194"/>
                    <a:pt x="1432" y="4255"/>
                    <a:pt x="930" y="4514"/>
                  </a:cubicBezTo>
                  <a:cubicBezTo>
                    <a:pt x="427" y="4773"/>
                    <a:pt x="0" y="5260"/>
                    <a:pt x="0" y="5824"/>
                  </a:cubicBezTo>
                  <a:cubicBezTo>
                    <a:pt x="0" y="6525"/>
                    <a:pt x="625" y="7089"/>
                    <a:pt x="1310" y="7256"/>
                  </a:cubicBezTo>
                  <a:cubicBezTo>
                    <a:pt x="1513" y="7301"/>
                    <a:pt x="1718" y="7320"/>
                    <a:pt x="1922" y="7320"/>
                  </a:cubicBezTo>
                  <a:cubicBezTo>
                    <a:pt x="2410" y="7320"/>
                    <a:pt x="2900" y="7216"/>
                    <a:pt x="3383" y="7119"/>
                  </a:cubicBezTo>
                  <a:lnTo>
                    <a:pt x="3383" y="7119"/>
                  </a:lnTo>
                  <a:cubicBezTo>
                    <a:pt x="2697" y="7607"/>
                    <a:pt x="2438" y="8612"/>
                    <a:pt x="2819" y="9374"/>
                  </a:cubicBezTo>
                  <a:cubicBezTo>
                    <a:pt x="3124" y="10010"/>
                    <a:pt x="3823" y="10413"/>
                    <a:pt x="4524" y="10413"/>
                  </a:cubicBezTo>
                  <a:cubicBezTo>
                    <a:pt x="4662" y="10413"/>
                    <a:pt x="4801" y="10397"/>
                    <a:pt x="4937" y="10364"/>
                  </a:cubicBezTo>
                  <a:cubicBezTo>
                    <a:pt x="5733" y="10187"/>
                    <a:pt x="6358" y="9439"/>
                    <a:pt x="6439" y="8631"/>
                  </a:cubicBezTo>
                  <a:lnTo>
                    <a:pt x="6439" y="8631"/>
                  </a:lnTo>
                  <a:cubicBezTo>
                    <a:pt x="6400" y="9456"/>
                    <a:pt x="7112" y="10244"/>
                    <a:pt x="7938" y="10303"/>
                  </a:cubicBezTo>
                  <a:cubicBezTo>
                    <a:pt x="7965" y="10305"/>
                    <a:pt x="7992" y="10305"/>
                    <a:pt x="8019" y="10305"/>
                  </a:cubicBezTo>
                  <a:cubicBezTo>
                    <a:pt x="8857" y="10305"/>
                    <a:pt x="9632" y="9622"/>
                    <a:pt x="9721" y="8795"/>
                  </a:cubicBezTo>
                  <a:cubicBezTo>
                    <a:pt x="9812" y="7942"/>
                    <a:pt x="9187" y="7073"/>
                    <a:pt x="8349" y="6875"/>
                  </a:cubicBezTo>
                  <a:cubicBezTo>
                    <a:pt x="9142" y="6830"/>
                    <a:pt x="9919" y="6510"/>
                    <a:pt x="10513" y="5976"/>
                  </a:cubicBezTo>
                  <a:cubicBezTo>
                    <a:pt x="10894" y="5626"/>
                    <a:pt x="11199" y="5123"/>
                    <a:pt x="11122" y="4620"/>
                  </a:cubicBezTo>
                  <a:cubicBezTo>
                    <a:pt x="11046" y="4011"/>
                    <a:pt x="10437" y="3584"/>
                    <a:pt x="9843" y="3508"/>
                  </a:cubicBezTo>
                  <a:cubicBezTo>
                    <a:pt x="9730" y="3491"/>
                    <a:pt x="9617" y="3484"/>
                    <a:pt x="9505" y="3484"/>
                  </a:cubicBezTo>
                  <a:cubicBezTo>
                    <a:pt x="9009" y="3484"/>
                    <a:pt x="8517" y="3630"/>
                    <a:pt x="8045" y="3767"/>
                  </a:cubicBezTo>
                  <a:cubicBezTo>
                    <a:pt x="9126" y="3310"/>
                    <a:pt x="9340" y="1588"/>
                    <a:pt x="8395" y="872"/>
                  </a:cubicBezTo>
                  <a:cubicBezTo>
                    <a:pt x="8132" y="670"/>
                    <a:pt x="7811" y="578"/>
                    <a:pt x="7485" y="578"/>
                  </a:cubicBezTo>
                  <a:cubicBezTo>
                    <a:pt x="6828" y="578"/>
                    <a:pt x="6146" y="948"/>
                    <a:pt x="5851" y="1527"/>
                  </a:cubicBezTo>
                  <a:cubicBezTo>
                    <a:pt x="5912" y="1116"/>
                    <a:pt x="5805" y="674"/>
                    <a:pt x="5516" y="369"/>
                  </a:cubicBezTo>
                  <a:cubicBezTo>
                    <a:pt x="5286" y="131"/>
                    <a:pt x="4950" y="0"/>
                    <a:pt x="4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 rot="-1240232">
              <a:off x="4273053" y="2909613"/>
              <a:ext cx="176531" cy="160877"/>
            </a:xfrm>
            <a:custGeom>
              <a:avLst/>
              <a:gdLst/>
              <a:ahLst/>
              <a:cxnLst/>
              <a:rect l="l" t="t" r="r" b="b"/>
              <a:pathLst>
                <a:path w="5334" h="4861" extrusionOk="0">
                  <a:moveTo>
                    <a:pt x="2408" y="0"/>
                  </a:moveTo>
                  <a:cubicBezTo>
                    <a:pt x="2286" y="0"/>
                    <a:pt x="2164" y="15"/>
                    <a:pt x="2058" y="76"/>
                  </a:cubicBezTo>
                  <a:cubicBezTo>
                    <a:pt x="1951" y="107"/>
                    <a:pt x="1860" y="168"/>
                    <a:pt x="1768" y="259"/>
                  </a:cubicBezTo>
                  <a:cubicBezTo>
                    <a:pt x="1723" y="305"/>
                    <a:pt x="1692" y="351"/>
                    <a:pt x="1662" y="396"/>
                  </a:cubicBezTo>
                  <a:cubicBezTo>
                    <a:pt x="1525" y="305"/>
                    <a:pt x="1357" y="244"/>
                    <a:pt x="1159" y="244"/>
                  </a:cubicBezTo>
                  <a:cubicBezTo>
                    <a:pt x="1" y="244"/>
                    <a:pt x="1" y="2042"/>
                    <a:pt x="1159" y="2042"/>
                  </a:cubicBezTo>
                  <a:cubicBezTo>
                    <a:pt x="1509" y="2042"/>
                    <a:pt x="1768" y="1859"/>
                    <a:pt x="1905" y="1630"/>
                  </a:cubicBezTo>
                  <a:cubicBezTo>
                    <a:pt x="1921" y="1646"/>
                    <a:pt x="1936" y="1661"/>
                    <a:pt x="1951" y="1676"/>
                  </a:cubicBezTo>
                  <a:cubicBezTo>
                    <a:pt x="2027" y="1707"/>
                    <a:pt x="2088" y="1737"/>
                    <a:pt x="2149" y="1752"/>
                  </a:cubicBezTo>
                  <a:cubicBezTo>
                    <a:pt x="1174" y="1752"/>
                    <a:pt x="1022" y="3063"/>
                    <a:pt x="1738" y="3443"/>
                  </a:cubicBezTo>
                  <a:cubicBezTo>
                    <a:pt x="1707" y="3443"/>
                    <a:pt x="1677" y="3428"/>
                    <a:pt x="1662" y="3428"/>
                  </a:cubicBezTo>
                  <a:cubicBezTo>
                    <a:pt x="732" y="3428"/>
                    <a:pt x="732" y="4860"/>
                    <a:pt x="1662" y="4860"/>
                  </a:cubicBezTo>
                  <a:cubicBezTo>
                    <a:pt x="2439" y="4860"/>
                    <a:pt x="2545" y="3840"/>
                    <a:pt x="2012" y="3535"/>
                  </a:cubicBezTo>
                  <a:lnTo>
                    <a:pt x="2149" y="3535"/>
                  </a:lnTo>
                  <a:cubicBezTo>
                    <a:pt x="2363" y="3535"/>
                    <a:pt x="2530" y="3474"/>
                    <a:pt x="2667" y="3382"/>
                  </a:cubicBezTo>
                  <a:cubicBezTo>
                    <a:pt x="2804" y="3626"/>
                    <a:pt x="3048" y="3794"/>
                    <a:pt x="3414" y="3794"/>
                  </a:cubicBezTo>
                  <a:cubicBezTo>
                    <a:pt x="3520" y="3794"/>
                    <a:pt x="3627" y="3763"/>
                    <a:pt x="3719" y="3733"/>
                  </a:cubicBezTo>
                  <a:cubicBezTo>
                    <a:pt x="3764" y="4053"/>
                    <a:pt x="3978" y="4358"/>
                    <a:pt x="4404" y="4358"/>
                  </a:cubicBezTo>
                  <a:cubicBezTo>
                    <a:pt x="5334" y="4358"/>
                    <a:pt x="5334" y="2925"/>
                    <a:pt x="4404" y="2925"/>
                  </a:cubicBezTo>
                  <a:cubicBezTo>
                    <a:pt x="4358" y="2925"/>
                    <a:pt x="4313" y="2941"/>
                    <a:pt x="4267" y="2941"/>
                  </a:cubicBezTo>
                  <a:cubicBezTo>
                    <a:pt x="4298" y="2484"/>
                    <a:pt x="4008" y="1996"/>
                    <a:pt x="3414" y="1996"/>
                  </a:cubicBezTo>
                  <a:cubicBezTo>
                    <a:pt x="3201" y="1996"/>
                    <a:pt x="3033" y="2057"/>
                    <a:pt x="2896" y="2164"/>
                  </a:cubicBezTo>
                  <a:cubicBezTo>
                    <a:pt x="2789" y="1981"/>
                    <a:pt x="2637" y="1844"/>
                    <a:pt x="2423" y="1783"/>
                  </a:cubicBezTo>
                  <a:lnTo>
                    <a:pt x="2911" y="1783"/>
                  </a:lnTo>
                  <a:cubicBezTo>
                    <a:pt x="2932" y="1785"/>
                    <a:pt x="2952" y="1787"/>
                    <a:pt x="2973" y="1787"/>
                  </a:cubicBezTo>
                  <a:cubicBezTo>
                    <a:pt x="3070" y="1787"/>
                    <a:pt x="3158" y="1757"/>
                    <a:pt x="3246" y="1707"/>
                  </a:cubicBezTo>
                  <a:cubicBezTo>
                    <a:pt x="3368" y="1676"/>
                    <a:pt x="3460" y="1615"/>
                    <a:pt x="3536" y="1524"/>
                  </a:cubicBezTo>
                  <a:cubicBezTo>
                    <a:pt x="3627" y="1448"/>
                    <a:pt x="3688" y="1356"/>
                    <a:pt x="3719" y="1234"/>
                  </a:cubicBezTo>
                  <a:cubicBezTo>
                    <a:pt x="3779" y="1128"/>
                    <a:pt x="3810" y="1021"/>
                    <a:pt x="3795" y="899"/>
                  </a:cubicBezTo>
                  <a:cubicBezTo>
                    <a:pt x="3795" y="808"/>
                    <a:pt x="3779" y="731"/>
                    <a:pt x="3764" y="655"/>
                  </a:cubicBezTo>
                  <a:cubicBezTo>
                    <a:pt x="3734" y="503"/>
                    <a:pt x="3642" y="366"/>
                    <a:pt x="3536" y="259"/>
                  </a:cubicBezTo>
                  <a:cubicBezTo>
                    <a:pt x="3475" y="213"/>
                    <a:pt x="3414" y="168"/>
                    <a:pt x="3353" y="122"/>
                  </a:cubicBezTo>
                  <a:cubicBezTo>
                    <a:pt x="3216" y="46"/>
                    <a:pt x="3063" y="0"/>
                    <a:pt x="29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 rot="-1240232">
              <a:off x="4258628" y="3009978"/>
              <a:ext cx="61028" cy="47426"/>
            </a:xfrm>
            <a:custGeom>
              <a:avLst/>
              <a:gdLst/>
              <a:ahLst/>
              <a:cxnLst/>
              <a:rect l="l" t="t" r="r" b="b"/>
              <a:pathLst>
                <a:path w="1844" h="1433" extrusionOk="0">
                  <a:moveTo>
                    <a:pt x="914" y="1"/>
                  </a:moveTo>
                  <a:cubicBezTo>
                    <a:pt x="0" y="1"/>
                    <a:pt x="0" y="1433"/>
                    <a:pt x="914" y="1433"/>
                  </a:cubicBezTo>
                  <a:cubicBezTo>
                    <a:pt x="1844" y="1433"/>
                    <a:pt x="1844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 rot="-1240232">
              <a:off x="4386034" y="2926353"/>
              <a:ext cx="61061" cy="47426"/>
            </a:xfrm>
            <a:custGeom>
              <a:avLst/>
              <a:gdLst/>
              <a:ahLst/>
              <a:cxnLst/>
              <a:rect l="l" t="t" r="r" b="b"/>
              <a:pathLst>
                <a:path w="1845" h="1433" extrusionOk="0">
                  <a:moveTo>
                    <a:pt x="930" y="0"/>
                  </a:moveTo>
                  <a:cubicBezTo>
                    <a:pt x="1" y="0"/>
                    <a:pt x="1" y="1432"/>
                    <a:pt x="930" y="1432"/>
                  </a:cubicBezTo>
                  <a:cubicBezTo>
                    <a:pt x="1844" y="1432"/>
                    <a:pt x="1844" y="0"/>
                    <a:pt x="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31"/>
          <p:cNvGrpSpPr/>
          <p:nvPr/>
        </p:nvGrpSpPr>
        <p:grpSpPr>
          <a:xfrm rot="2232752">
            <a:off x="154128" y="4622469"/>
            <a:ext cx="416951" cy="305474"/>
            <a:chOff x="2784800" y="3863325"/>
            <a:chExt cx="910000" cy="666700"/>
          </a:xfrm>
        </p:grpSpPr>
        <p:sp>
          <p:nvSpPr>
            <p:cNvPr id="740" name="Google Shape;740;p31"/>
            <p:cNvSpPr/>
            <p:nvPr/>
          </p:nvSpPr>
          <p:spPr>
            <a:xfrm>
              <a:off x="2784800" y="3863325"/>
              <a:ext cx="753450" cy="641175"/>
            </a:xfrm>
            <a:custGeom>
              <a:avLst/>
              <a:gdLst/>
              <a:ahLst/>
              <a:cxnLst/>
              <a:rect l="l" t="t" r="r" b="b"/>
              <a:pathLst>
                <a:path w="30138" h="25647" extrusionOk="0">
                  <a:moveTo>
                    <a:pt x="16309" y="1"/>
                  </a:moveTo>
                  <a:cubicBezTo>
                    <a:pt x="15519" y="1"/>
                    <a:pt x="14723" y="327"/>
                    <a:pt x="14109" y="843"/>
                  </a:cubicBezTo>
                  <a:cubicBezTo>
                    <a:pt x="13256" y="1559"/>
                    <a:pt x="12722" y="2579"/>
                    <a:pt x="12357" y="3631"/>
                  </a:cubicBezTo>
                  <a:cubicBezTo>
                    <a:pt x="10940" y="7821"/>
                    <a:pt x="12067" y="12407"/>
                    <a:pt x="13225" y="16673"/>
                  </a:cubicBezTo>
                  <a:cubicBezTo>
                    <a:pt x="11625" y="13458"/>
                    <a:pt x="8822" y="11294"/>
                    <a:pt x="5683" y="10685"/>
                  </a:cubicBezTo>
                  <a:cubicBezTo>
                    <a:pt x="5224" y="10591"/>
                    <a:pt x="4740" y="10539"/>
                    <a:pt x="4258" y="10539"/>
                  </a:cubicBezTo>
                  <a:cubicBezTo>
                    <a:pt x="2934" y="10539"/>
                    <a:pt x="1620" y="10933"/>
                    <a:pt x="838" y="11949"/>
                  </a:cubicBezTo>
                  <a:cubicBezTo>
                    <a:pt x="0" y="13062"/>
                    <a:pt x="0" y="14631"/>
                    <a:pt x="549" y="15911"/>
                  </a:cubicBezTo>
                  <a:cubicBezTo>
                    <a:pt x="1097" y="17175"/>
                    <a:pt x="2118" y="18181"/>
                    <a:pt x="3200" y="19049"/>
                  </a:cubicBezTo>
                  <a:cubicBezTo>
                    <a:pt x="7268" y="22340"/>
                    <a:pt x="12357" y="24016"/>
                    <a:pt x="17339" y="25647"/>
                  </a:cubicBezTo>
                  <a:cubicBezTo>
                    <a:pt x="21742" y="22218"/>
                    <a:pt x="26938" y="18394"/>
                    <a:pt x="29238" y="12742"/>
                  </a:cubicBezTo>
                  <a:cubicBezTo>
                    <a:pt x="29848" y="11233"/>
                    <a:pt x="30137" y="9283"/>
                    <a:pt x="28964" y="8156"/>
                  </a:cubicBezTo>
                  <a:cubicBezTo>
                    <a:pt x="28448" y="7672"/>
                    <a:pt x="27742" y="7446"/>
                    <a:pt x="27029" y="7446"/>
                  </a:cubicBezTo>
                  <a:cubicBezTo>
                    <a:pt x="26731" y="7446"/>
                    <a:pt x="26432" y="7485"/>
                    <a:pt x="26145" y="7562"/>
                  </a:cubicBezTo>
                  <a:cubicBezTo>
                    <a:pt x="25170" y="7805"/>
                    <a:pt x="24332" y="8400"/>
                    <a:pt x="23586" y="9070"/>
                  </a:cubicBezTo>
                  <a:cubicBezTo>
                    <a:pt x="21524" y="10897"/>
                    <a:pt x="19996" y="13300"/>
                    <a:pt x="19216" y="15941"/>
                  </a:cubicBezTo>
                  <a:lnTo>
                    <a:pt x="19216" y="15941"/>
                  </a:lnTo>
                  <a:cubicBezTo>
                    <a:pt x="20366" y="11778"/>
                    <a:pt x="20547" y="7733"/>
                    <a:pt x="19716" y="3905"/>
                  </a:cubicBezTo>
                  <a:cubicBezTo>
                    <a:pt x="19381" y="2366"/>
                    <a:pt x="18695" y="675"/>
                    <a:pt x="17217" y="157"/>
                  </a:cubicBezTo>
                  <a:cubicBezTo>
                    <a:pt x="16923" y="50"/>
                    <a:pt x="16616" y="1"/>
                    <a:pt x="16309" y="1"/>
                  </a:cubicBezTo>
                  <a:close/>
                </a:path>
              </a:pathLst>
            </a:custGeom>
            <a:solidFill>
              <a:srgbClr val="F09381">
                <a:alpha val="4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3191225" y="4013250"/>
              <a:ext cx="219025" cy="488200"/>
            </a:xfrm>
            <a:custGeom>
              <a:avLst/>
              <a:gdLst/>
              <a:ahLst/>
              <a:cxnLst/>
              <a:rect l="l" t="t" r="r" b="b"/>
              <a:pathLst>
                <a:path w="8761" h="19528" extrusionOk="0">
                  <a:moveTo>
                    <a:pt x="5681" y="0"/>
                  </a:moveTo>
                  <a:cubicBezTo>
                    <a:pt x="4870" y="0"/>
                    <a:pt x="4075" y="398"/>
                    <a:pt x="3489" y="970"/>
                  </a:cubicBezTo>
                  <a:cubicBezTo>
                    <a:pt x="2819" y="1625"/>
                    <a:pt x="2392" y="2479"/>
                    <a:pt x="2042" y="3347"/>
                  </a:cubicBezTo>
                  <a:cubicBezTo>
                    <a:pt x="0" y="8421"/>
                    <a:pt x="625" y="14104"/>
                    <a:pt x="1280" y="19528"/>
                  </a:cubicBezTo>
                  <a:cubicBezTo>
                    <a:pt x="4601" y="14911"/>
                    <a:pt x="8091" y="10432"/>
                    <a:pt x="8639" y="5115"/>
                  </a:cubicBezTo>
                  <a:cubicBezTo>
                    <a:pt x="8761" y="4063"/>
                    <a:pt x="8746" y="2966"/>
                    <a:pt x="8334" y="1991"/>
                  </a:cubicBezTo>
                  <a:cubicBezTo>
                    <a:pt x="7938" y="1016"/>
                    <a:pt x="7085" y="178"/>
                    <a:pt x="6034" y="26"/>
                  </a:cubicBezTo>
                  <a:cubicBezTo>
                    <a:pt x="5916" y="8"/>
                    <a:pt x="5799" y="0"/>
                    <a:pt x="56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2903250" y="4151800"/>
              <a:ext cx="316550" cy="353850"/>
            </a:xfrm>
            <a:custGeom>
              <a:avLst/>
              <a:gdLst/>
              <a:ahLst/>
              <a:cxnLst/>
              <a:rect l="l" t="t" r="r" b="b"/>
              <a:pathLst>
                <a:path w="12662" h="14154" extrusionOk="0">
                  <a:moveTo>
                    <a:pt x="3476" y="1"/>
                  </a:moveTo>
                  <a:cubicBezTo>
                    <a:pt x="3086" y="1"/>
                    <a:pt x="2698" y="67"/>
                    <a:pt x="2332" y="212"/>
                  </a:cubicBezTo>
                  <a:cubicBezTo>
                    <a:pt x="686" y="868"/>
                    <a:pt x="1" y="3001"/>
                    <a:pt x="443" y="4737"/>
                  </a:cubicBezTo>
                  <a:cubicBezTo>
                    <a:pt x="885" y="6459"/>
                    <a:pt x="2164" y="7846"/>
                    <a:pt x="3520" y="9004"/>
                  </a:cubicBezTo>
                  <a:cubicBezTo>
                    <a:pt x="6065" y="11167"/>
                    <a:pt x="8990" y="12858"/>
                    <a:pt x="12662" y="14153"/>
                  </a:cubicBezTo>
                  <a:cubicBezTo>
                    <a:pt x="11443" y="10436"/>
                    <a:pt x="10194" y="6688"/>
                    <a:pt x="8122" y="3381"/>
                  </a:cubicBezTo>
                  <a:cubicBezTo>
                    <a:pt x="7482" y="2376"/>
                    <a:pt x="6750" y="1386"/>
                    <a:pt x="5745" y="715"/>
                  </a:cubicBezTo>
                  <a:cubicBezTo>
                    <a:pt x="5080" y="276"/>
                    <a:pt x="4272" y="1"/>
                    <a:pt x="3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3225500" y="4194050"/>
              <a:ext cx="469300" cy="302825"/>
            </a:xfrm>
            <a:custGeom>
              <a:avLst/>
              <a:gdLst/>
              <a:ahLst/>
              <a:cxnLst/>
              <a:rect l="l" t="t" r="r" b="b"/>
              <a:pathLst>
                <a:path w="18772" h="12113" extrusionOk="0">
                  <a:moveTo>
                    <a:pt x="15267" y="0"/>
                  </a:moveTo>
                  <a:cubicBezTo>
                    <a:pt x="14185" y="0"/>
                    <a:pt x="13119" y="351"/>
                    <a:pt x="12113" y="777"/>
                  </a:cubicBezTo>
                  <a:cubicBezTo>
                    <a:pt x="6796" y="3002"/>
                    <a:pt x="2271" y="7024"/>
                    <a:pt x="0" y="12113"/>
                  </a:cubicBezTo>
                  <a:cubicBezTo>
                    <a:pt x="5790" y="11580"/>
                    <a:pt x="11991" y="10863"/>
                    <a:pt x="16379" y="7055"/>
                  </a:cubicBezTo>
                  <a:cubicBezTo>
                    <a:pt x="17217" y="6338"/>
                    <a:pt x="17979" y="5500"/>
                    <a:pt x="18375" y="4480"/>
                  </a:cubicBezTo>
                  <a:cubicBezTo>
                    <a:pt x="18771" y="3459"/>
                    <a:pt x="18756" y="2225"/>
                    <a:pt x="18131" y="1326"/>
                  </a:cubicBezTo>
                  <a:cubicBezTo>
                    <a:pt x="17507" y="442"/>
                    <a:pt x="16364" y="0"/>
                    <a:pt x="15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3087225" y="4341350"/>
              <a:ext cx="275800" cy="188675"/>
            </a:xfrm>
            <a:custGeom>
              <a:avLst/>
              <a:gdLst/>
              <a:ahLst/>
              <a:cxnLst/>
              <a:rect l="l" t="t" r="r" b="b"/>
              <a:pathLst>
                <a:path w="11032" h="7547" extrusionOk="0">
                  <a:moveTo>
                    <a:pt x="6086" y="1"/>
                  </a:moveTo>
                  <a:cubicBezTo>
                    <a:pt x="5708" y="1"/>
                    <a:pt x="5413" y="345"/>
                    <a:pt x="5212" y="675"/>
                  </a:cubicBezTo>
                  <a:cubicBezTo>
                    <a:pt x="4495" y="1818"/>
                    <a:pt x="4145" y="3189"/>
                    <a:pt x="4236" y="4545"/>
                  </a:cubicBezTo>
                  <a:cubicBezTo>
                    <a:pt x="3703" y="3372"/>
                    <a:pt x="2652" y="2458"/>
                    <a:pt x="1433" y="2092"/>
                  </a:cubicBezTo>
                  <a:cubicBezTo>
                    <a:pt x="1271" y="2042"/>
                    <a:pt x="1089" y="2010"/>
                    <a:pt x="913" y="2010"/>
                  </a:cubicBezTo>
                  <a:cubicBezTo>
                    <a:pt x="607" y="2010"/>
                    <a:pt x="319" y="2105"/>
                    <a:pt x="184" y="2366"/>
                  </a:cubicBezTo>
                  <a:cubicBezTo>
                    <a:pt x="1" y="2747"/>
                    <a:pt x="275" y="3189"/>
                    <a:pt x="565" y="3524"/>
                  </a:cubicBezTo>
                  <a:cubicBezTo>
                    <a:pt x="1783" y="4971"/>
                    <a:pt x="3124" y="6312"/>
                    <a:pt x="4572" y="7546"/>
                  </a:cubicBezTo>
                  <a:cubicBezTo>
                    <a:pt x="6491" y="6754"/>
                    <a:pt x="8137" y="5809"/>
                    <a:pt x="9721" y="4789"/>
                  </a:cubicBezTo>
                  <a:cubicBezTo>
                    <a:pt x="10133" y="4514"/>
                    <a:pt x="10559" y="4225"/>
                    <a:pt x="10788" y="3798"/>
                  </a:cubicBezTo>
                  <a:cubicBezTo>
                    <a:pt x="11032" y="3372"/>
                    <a:pt x="11001" y="2762"/>
                    <a:pt x="10605" y="2473"/>
                  </a:cubicBezTo>
                  <a:cubicBezTo>
                    <a:pt x="10433" y="2350"/>
                    <a:pt x="10231" y="2306"/>
                    <a:pt x="10021" y="2306"/>
                  </a:cubicBezTo>
                  <a:cubicBezTo>
                    <a:pt x="9840" y="2306"/>
                    <a:pt x="9654" y="2339"/>
                    <a:pt x="9478" y="2381"/>
                  </a:cubicBezTo>
                  <a:cubicBezTo>
                    <a:pt x="8106" y="2732"/>
                    <a:pt x="6903" y="3661"/>
                    <a:pt x="6202" y="4880"/>
                  </a:cubicBezTo>
                  <a:cubicBezTo>
                    <a:pt x="6613" y="3768"/>
                    <a:pt x="6842" y="2579"/>
                    <a:pt x="6872" y="1376"/>
                  </a:cubicBezTo>
                  <a:cubicBezTo>
                    <a:pt x="6903" y="812"/>
                    <a:pt x="6720" y="66"/>
                    <a:pt x="6156" y="5"/>
                  </a:cubicBezTo>
                  <a:cubicBezTo>
                    <a:pt x="6133" y="2"/>
                    <a:pt x="6109" y="1"/>
                    <a:pt x="6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31"/>
          <p:cNvSpPr/>
          <p:nvPr/>
        </p:nvSpPr>
        <p:spPr>
          <a:xfrm rot="-1315914">
            <a:off x="8429862" y="280058"/>
            <a:ext cx="103173" cy="7840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1"/>
          <p:cNvSpPr/>
          <p:nvPr/>
        </p:nvSpPr>
        <p:spPr>
          <a:xfrm rot="-6851531">
            <a:off x="8786984" y="738453"/>
            <a:ext cx="103173" cy="78400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1"/>
          <p:cNvSpPr/>
          <p:nvPr/>
        </p:nvSpPr>
        <p:spPr>
          <a:xfrm rot="-8100000">
            <a:off x="8492086" y="562447"/>
            <a:ext cx="93263" cy="218630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1"/>
          <p:cNvSpPr/>
          <p:nvPr/>
        </p:nvSpPr>
        <p:spPr>
          <a:xfrm rot="-1315914">
            <a:off x="8424414" y="4789541"/>
            <a:ext cx="103173" cy="7840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1"/>
          <p:cNvSpPr/>
          <p:nvPr/>
        </p:nvSpPr>
        <p:spPr>
          <a:xfrm rot="1733">
            <a:off x="8487134" y="4612268"/>
            <a:ext cx="103178" cy="78404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09381">
              <a:alpha val="4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31"/>
          <p:cNvGrpSpPr/>
          <p:nvPr/>
        </p:nvGrpSpPr>
        <p:grpSpPr>
          <a:xfrm>
            <a:off x="260794" y="2298892"/>
            <a:ext cx="275279" cy="545716"/>
            <a:chOff x="260794" y="2317500"/>
            <a:chExt cx="275279" cy="545716"/>
          </a:xfrm>
        </p:grpSpPr>
        <p:grpSp>
          <p:nvGrpSpPr>
            <p:cNvPr id="751" name="Google Shape;751;p31"/>
            <p:cNvGrpSpPr/>
            <p:nvPr/>
          </p:nvGrpSpPr>
          <p:grpSpPr>
            <a:xfrm rot="869439">
              <a:off x="287698" y="2596183"/>
              <a:ext cx="221472" cy="243192"/>
              <a:chOff x="620900" y="2591350"/>
              <a:chExt cx="787176" cy="864376"/>
            </a:xfrm>
          </p:grpSpPr>
          <p:sp>
            <p:nvSpPr>
              <p:cNvPr id="752" name="Google Shape;752;p31"/>
              <p:cNvSpPr/>
              <p:nvPr/>
            </p:nvSpPr>
            <p:spPr>
              <a:xfrm>
                <a:off x="815925" y="2591350"/>
                <a:ext cx="265150" cy="428200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17128" extrusionOk="0">
                    <a:moveTo>
                      <a:pt x="4665" y="1"/>
                    </a:moveTo>
                    <a:cubicBezTo>
                      <a:pt x="3320" y="1"/>
                      <a:pt x="1983" y="637"/>
                      <a:pt x="1235" y="1870"/>
                    </a:cubicBezTo>
                    <a:cubicBezTo>
                      <a:pt x="1" y="3911"/>
                      <a:pt x="656" y="6684"/>
                      <a:pt x="1631" y="8878"/>
                    </a:cubicBezTo>
                    <a:cubicBezTo>
                      <a:pt x="2576" y="10981"/>
                      <a:pt x="3749" y="12946"/>
                      <a:pt x="5151" y="14713"/>
                    </a:cubicBezTo>
                    <a:cubicBezTo>
                      <a:pt x="5730" y="15460"/>
                      <a:pt x="6370" y="16176"/>
                      <a:pt x="7147" y="16648"/>
                    </a:cubicBezTo>
                    <a:cubicBezTo>
                      <a:pt x="7642" y="16938"/>
                      <a:pt x="8188" y="17127"/>
                      <a:pt x="8806" y="17127"/>
                    </a:cubicBezTo>
                    <a:cubicBezTo>
                      <a:pt x="8872" y="17127"/>
                      <a:pt x="8938" y="17125"/>
                      <a:pt x="9005" y="17121"/>
                    </a:cubicBezTo>
                    <a:cubicBezTo>
                      <a:pt x="9554" y="17090"/>
                      <a:pt x="9996" y="16618"/>
                      <a:pt x="10041" y="16009"/>
                    </a:cubicBezTo>
                    <a:cubicBezTo>
                      <a:pt x="10148" y="14256"/>
                      <a:pt x="10377" y="12504"/>
                      <a:pt x="10483" y="10752"/>
                    </a:cubicBezTo>
                    <a:cubicBezTo>
                      <a:pt x="10605" y="8695"/>
                      <a:pt x="10529" y="6578"/>
                      <a:pt x="9874" y="4643"/>
                    </a:cubicBezTo>
                    <a:cubicBezTo>
                      <a:pt x="9219" y="2708"/>
                      <a:pt x="7924" y="971"/>
                      <a:pt x="6187" y="285"/>
                    </a:cubicBezTo>
                    <a:cubicBezTo>
                      <a:pt x="5700" y="95"/>
                      <a:pt x="5182" y="1"/>
                      <a:pt x="4665" y="1"/>
                    </a:cubicBezTo>
                    <a:close/>
                  </a:path>
                </a:pathLst>
              </a:custGeom>
              <a:solidFill>
                <a:srgbClr val="F39A2D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1"/>
              <p:cNvSpPr/>
              <p:nvPr/>
            </p:nvSpPr>
            <p:spPr>
              <a:xfrm>
                <a:off x="620900" y="2843006"/>
                <a:ext cx="387694" cy="240046"/>
              </a:xfrm>
              <a:custGeom>
                <a:avLst/>
                <a:gdLst/>
                <a:ahLst/>
                <a:cxnLst/>
                <a:rect l="l" t="t" r="r" b="b"/>
                <a:pathLst>
                  <a:path w="18223" h="11283" extrusionOk="0">
                    <a:moveTo>
                      <a:pt x="4448" y="1"/>
                    </a:moveTo>
                    <a:cubicBezTo>
                      <a:pt x="3404" y="1"/>
                      <a:pt x="2392" y="261"/>
                      <a:pt x="1585" y="996"/>
                    </a:cubicBezTo>
                    <a:cubicBezTo>
                      <a:pt x="351" y="2123"/>
                      <a:pt x="1" y="4211"/>
                      <a:pt x="534" y="5917"/>
                    </a:cubicBezTo>
                    <a:cubicBezTo>
                      <a:pt x="1052" y="7608"/>
                      <a:pt x="2332" y="8934"/>
                      <a:pt x="3779" y="9726"/>
                    </a:cubicBezTo>
                    <a:cubicBezTo>
                      <a:pt x="5227" y="10503"/>
                      <a:pt x="6842" y="10823"/>
                      <a:pt x="8441" y="11021"/>
                    </a:cubicBezTo>
                    <a:cubicBezTo>
                      <a:pt x="9834" y="11196"/>
                      <a:pt x="11226" y="11282"/>
                      <a:pt x="12618" y="11282"/>
                    </a:cubicBezTo>
                    <a:cubicBezTo>
                      <a:pt x="13527" y="11282"/>
                      <a:pt x="14435" y="11246"/>
                      <a:pt x="15343" y="11174"/>
                    </a:cubicBezTo>
                    <a:cubicBezTo>
                      <a:pt x="16044" y="11113"/>
                      <a:pt x="16775" y="11021"/>
                      <a:pt x="17309" y="10518"/>
                    </a:cubicBezTo>
                    <a:cubicBezTo>
                      <a:pt x="17827" y="10000"/>
                      <a:pt x="18223" y="8781"/>
                      <a:pt x="17583" y="7913"/>
                    </a:cubicBezTo>
                    <a:cubicBezTo>
                      <a:pt x="14810" y="4135"/>
                      <a:pt x="10894" y="1407"/>
                      <a:pt x="6628" y="310"/>
                    </a:cubicBezTo>
                    <a:cubicBezTo>
                      <a:pt x="5925" y="128"/>
                      <a:pt x="5179" y="1"/>
                      <a:pt x="4448" y="1"/>
                    </a:cubicBezTo>
                    <a:close/>
                  </a:path>
                </a:pathLst>
              </a:custGeom>
              <a:solidFill>
                <a:srgbClr val="F39A2D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1"/>
              <p:cNvSpPr/>
              <p:nvPr/>
            </p:nvSpPr>
            <p:spPr>
              <a:xfrm rot="-100711">
                <a:off x="706887" y="3079912"/>
                <a:ext cx="300587" cy="264932"/>
              </a:xfrm>
              <a:custGeom>
                <a:avLst/>
                <a:gdLst/>
                <a:ahLst/>
                <a:cxnLst/>
                <a:rect l="l" t="t" r="r" b="b"/>
                <a:pathLst>
                  <a:path w="14201" h="12066" extrusionOk="0">
                    <a:moveTo>
                      <a:pt x="10532" y="1"/>
                    </a:moveTo>
                    <a:cubicBezTo>
                      <a:pt x="8877" y="1"/>
                      <a:pt x="7232" y="199"/>
                      <a:pt x="5668" y="805"/>
                    </a:cubicBezTo>
                    <a:cubicBezTo>
                      <a:pt x="3245" y="1750"/>
                      <a:pt x="1036" y="3822"/>
                      <a:pt x="381" y="6595"/>
                    </a:cubicBezTo>
                    <a:cubicBezTo>
                      <a:pt x="0" y="8240"/>
                      <a:pt x="259" y="10206"/>
                      <a:pt x="1448" y="11272"/>
                    </a:cubicBezTo>
                    <a:cubicBezTo>
                      <a:pt x="2064" y="11821"/>
                      <a:pt x="2861" y="12065"/>
                      <a:pt x="3664" y="12065"/>
                    </a:cubicBezTo>
                    <a:cubicBezTo>
                      <a:pt x="3953" y="12065"/>
                      <a:pt x="4243" y="12034"/>
                      <a:pt x="4525" y="11973"/>
                    </a:cubicBezTo>
                    <a:cubicBezTo>
                      <a:pt x="5577" y="11760"/>
                      <a:pt x="6552" y="11181"/>
                      <a:pt x="7466" y="10526"/>
                    </a:cubicBezTo>
                    <a:cubicBezTo>
                      <a:pt x="9538" y="9063"/>
                      <a:pt x="11412" y="7235"/>
                      <a:pt x="12981" y="5132"/>
                    </a:cubicBezTo>
                    <a:cubicBezTo>
                      <a:pt x="13408" y="4568"/>
                      <a:pt x="13819" y="3959"/>
                      <a:pt x="14002" y="3243"/>
                    </a:cubicBezTo>
                    <a:cubicBezTo>
                      <a:pt x="14200" y="2542"/>
                      <a:pt x="14109" y="1704"/>
                      <a:pt x="13301" y="150"/>
                    </a:cubicBezTo>
                    <a:cubicBezTo>
                      <a:pt x="12384" y="63"/>
                      <a:pt x="11456" y="1"/>
                      <a:pt x="10532" y="1"/>
                    </a:cubicBezTo>
                    <a:close/>
                  </a:path>
                </a:pathLst>
              </a:custGeom>
              <a:solidFill>
                <a:srgbClr val="F39A2D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1"/>
              <p:cNvSpPr/>
              <p:nvPr/>
            </p:nvSpPr>
            <p:spPr>
              <a:xfrm>
                <a:off x="970859" y="3080348"/>
                <a:ext cx="194206" cy="375378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16818" extrusionOk="0">
                    <a:moveTo>
                      <a:pt x="3161" y="1"/>
                    </a:moveTo>
                    <a:cubicBezTo>
                      <a:pt x="2643" y="1"/>
                      <a:pt x="2147" y="341"/>
                      <a:pt x="1936" y="908"/>
                    </a:cubicBezTo>
                    <a:cubicBezTo>
                      <a:pt x="763" y="3940"/>
                      <a:pt x="108" y="7231"/>
                      <a:pt x="31" y="10537"/>
                    </a:cubicBezTo>
                    <a:cubicBezTo>
                      <a:pt x="1" y="12030"/>
                      <a:pt x="92" y="13584"/>
                      <a:pt x="824" y="14833"/>
                    </a:cubicBezTo>
                    <a:cubicBezTo>
                      <a:pt x="1541" y="16069"/>
                      <a:pt x="2860" y="16818"/>
                      <a:pt x="4187" y="16818"/>
                    </a:cubicBezTo>
                    <a:cubicBezTo>
                      <a:pt x="4381" y="16818"/>
                      <a:pt x="4576" y="16802"/>
                      <a:pt x="4770" y="16768"/>
                    </a:cubicBezTo>
                    <a:cubicBezTo>
                      <a:pt x="6263" y="16525"/>
                      <a:pt x="7588" y="15290"/>
                      <a:pt x="8137" y="13706"/>
                    </a:cubicBezTo>
                    <a:cubicBezTo>
                      <a:pt x="8701" y="12076"/>
                      <a:pt x="8472" y="10232"/>
                      <a:pt x="8061" y="8541"/>
                    </a:cubicBezTo>
                    <a:cubicBezTo>
                      <a:pt x="7573" y="6454"/>
                      <a:pt x="6827" y="4442"/>
                      <a:pt x="5851" y="2584"/>
                    </a:cubicBezTo>
                    <a:cubicBezTo>
                      <a:pt x="5364" y="1639"/>
                      <a:pt x="4678" y="649"/>
                      <a:pt x="3734" y="146"/>
                    </a:cubicBezTo>
                    <a:cubicBezTo>
                      <a:pt x="3549" y="47"/>
                      <a:pt x="3353" y="1"/>
                      <a:pt x="3161" y="1"/>
                    </a:cubicBezTo>
                    <a:close/>
                  </a:path>
                </a:pathLst>
              </a:custGeom>
              <a:solidFill>
                <a:srgbClr val="F39A2D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1"/>
              <p:cNvSpPr/>
              <p:nvPr/>
            </p:nvSpPr>
            <p:spPr>
              <a:xfrm>
                <a:off x="1041800" y="2662300"/>
                <a:ext cx="327600" cy="357375"/>
              </a:xfrm>
              <a:custGeom>
                <a:avLst/>
                <a:gdLst/>
                <a:ahLst/>
                <a:cxnLst/>
                <a:rect l="l" t="t" r="r" b="b"/>
                <a:pathLst>
                  <a:path w="13104" h="14295" extrusionOk="0">
                    <a:moveTo>
                      <a:pt x="9832" y="0"/>
                    </a:moveTo>
                    <a:cubicBezTo>
                      <a:pt x="8580" y="0"/>
                      <a:pt x="7287" y="826"/>
                      <a:pt x="6309" y="1805"/>
                    </a:cubicBezTo>
                    <a:cubicBezTo>
                      <a:pt x="3322" y="4806"/>
                      <a:pt x="1722" y="9118"/>
                      <a:pt x="199" y="13262"/>
                    </a:cubicBezTo>
                    <a:cubicBezTo>
                      <a:pt x="1" y="13810"/>
                      <a:pt x="763" y="14222"/>
                      <a:pt x="1296" y="14283"/>
                    </a:cubicBezTo>
                    <a:cubicBezTo>
                      <a:pt x="1367" y="14291"/>
                      <a:pt x="1439" y="14295"/>
                      <a:pt x="1510" y="14295"/>
                    </a:cubicBezTo>
                    <a:cubicBezTo>
                      <a:pt x="1972" y="14295"/>
                      <a:pt x="2432" y="14136"/>
                      <a:pt x="2880" y="13978"/>
                    </a:cubicBezTo>
                    <a:cubicBezTo>
                      <a:pt x="5227" y="13171"/>
                      <a:pt x="7634" y="12333"/>
                      <a:pt x="9615" y="10702"/>
                    </a:cubicBezTo>
                    <a:cubicBezTo>
                      <a:pt x="11595" y="9072"/>
                      <a:pt x="13104" y="6452"/>
                      <a:pt x="12890" y="3709"/>
                    </a:cubicBezTo>
                    <a:cubicBezTo>
                      <a:pt x="12799" y="2338"/>
                      <a:pt x="12190" y="921"/>
                      <a:pt x="11077" y="311"/>
                    </a:cubicBezTo>
                    <a:cubicBezTo>
                      <a:pt x="10676" y="95"/>
                      <a:pt x="10256" y="0"/>
                      <a:pt x="9832" y="0"/>
                    </a:cubicBezTo>
                    <a:close/>
                  </a:path>
                </a:pathLst>
              </a:custGeom>
              <a:solidFill>
                <a:srgbClr val="F39A2D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1"/>
              <p:cNvSpPr/>
              <p:nvPr/>
            </p:nvSpPr>
            <p:spPr>
              <a:xfrm>
                <a:off x="1042099" y="3001544"/>
                <a:ext cx="365977" cy="207576"/>
              </a:xfrm>
              <a:custGeom>
                <a:avLst/>
                <a:gdLst/>
                <a:ahLst/>
                <a:cxnLst/>
                <a:rect l="l" t="t" r="r" b="b"/>
                <a:pathLst>
                  <a:path w="16395" h="9300" extrusionOk="0">
                    <a:moveTo>
                      <a:pt x="9280" y="0"/>
                    </a:moveTo>
                    <a:cubicBezTo>
                      <a:pt x="5540" y="0"/>
                      <a:pt x="676" y="559"/>
                      <a:pt x="381" y="1194"/>
                    </a:cubicBezTo>
                    <a:cubicBezTo>
                      <a:pt x="0" y="2032"/>
                      <a:pt x="229" y="3068"/>
                      <a:pt x="732" y="3845"/>
                    </a:cubicBezTo>
                    <a:cubicBezTo>
                      <a:pt x="1250" y="4622"/>
                      <a:pt x="2011" y="5186"/>
                      <a:pt x="2758" y="5719"/>
                    </a:cubicBezTo>
                    <a:cubicBezTo>
                      <a:pt x="4891" y="7212"/>
                      <a:pt x="7176" y="8537"/>
                      <a:pt x="9706" y="9101"/>
                    </a:cubicBezTo>
                    <a:cubicBezTo>
                      <a:pt x="10241" y="9220"/>
                      <a:pt x="10803" y="9299"/>
                      <a:pt x="11358" y="9299"/>
                    </a:cubicBezTo>
                    <a:cubicBezTo>
                      <a:pt x="12082" y="9299"/>
                      <a:pt x="12794" y="9165"/>
                      <a:pt x="13423" y="8812"/>
                    </a:cubicBezTo>
                    <a:cubicBezTo>
                      <a:pt x="14566" y="8187"/>
                      <a:pt x="15252" y="6968"/>
                      <a:pt x="15693" y="5734"/>
                    </a:cubicBezTo>
                    <a:cubicBezTo>
                      <a:pt x="16150" y="4454"/>
                      <a:pt x="16394" y="2915"/>
                      <a:pt x="15617" y="1788"/>
                    </a:cubicBezTo>
                    <a:cubicBezTo>
                      <a:pt x="14932" y="798"/>
                      <a:pt x="13682" y="432"/>
                      <a:pt x="12509" y="219"/>
                    </a:cubicBezTo>
                    <a:cubicBezTo>
                      <a:pt x="11721" y="66"/>
                      <a:pt x="10567" y="0"/>
                      <a:pt x="9280" y="0"/>
                    </a:cubicBezTo>
                    <a:close/>
                  </a:path>
                </a:pathLst>
              </a:custGeom>
              <a:solidFill>
                <a:srgbClr val="F39A2D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1"/>
              <p:cNvSpPr/>
              <p:nvPr/>
            </p:nvSpPr>
            <p:spPr>
              <a:xfrm>
                <a:off x="921450" y="2899750"/>
                <a:ext cx="222175" cy="250400"/>
              </a:xfrm>
              <a:custGeom>
                <a:avLst/>
                <a:gdLst/>
                <a:ahLst/>
                <a:cxnLst/>
                <a:rect l="l" t="t" r="r" b="b"/>
                <a:pathLst>
                  <a:path w="8887" h="10016" extrusionOk="0">
                    <a:moveTo>
                      <a:pt x="3719" y="0"/>
                    </a:moveTo>
                    <a:cubicBezTo>
                      <a:pt x="3714" y="0"/>
                      <a:pt x="3708" y="0"/>
                      <a:pt x="3703" y="1"/>
                    </a:cubicBezTo>
                    <a:cubicBezTo>
                      <a:pt x="3474" y="16"/>
                      <a:pt x="3352" y="336"/>
                      <a:pt x="3322" y="595"/>
                    </a:cubicBezTo>
                    <a:cubicBezTo>
                      <a:pt x="3215" y="1367"/>
                      <a:pt x="3283" y="2163"/>
                      <a:pt x="3505" y="2900"/>
                    </a:cubicBezTo>
                    <a:lnTo>
                      <a:pt x="3505" y="2900"/>
                    </a:lnTo>
                    <a:cubicBezTo>
                      <a:pt x="3220" y="2068"/>
                      <a:pt x="2984" y="1543"/>
                      <a:pt x="2712" y="1067"/>
                    </a:cubicBezTo>
                    <a:cubicBezTo>
                      <a:pt x="2587" y="873"/>
                      <a:pt x="2424" y="665"/>
                      <a:pt x="2234" y="665"/>
                    </a:cubicBezTo>
                    <a:cubicBezTo>
                      <a:pt x="2216" y="665"/>
                      <a:pt x="2198" y="667"/>
                      <a:pt x="2179" y="671"/>
                    </a:cubicBezTo>
                    <a:cubicBezTo>
                      <a:pt x="2011" y="717"/>
                      <a:pt x="1905" y="915"/>
                      <a:pt x="1905" y="1113"/>
                    </a:cubicBezTo>
                    <a:cubicBezTo>
                      <a:pt x="1905" y="1296"/>
                      <a:pt x="1981" y="1479"/>
                      <a:pt x="2057" y="1646"/>
                    </a:cubicBezTo>
                    <a:cubicBezTo>
                      <a:pt x="2285" y="2149"/>
                      <a:pt x="2550" y="2643"/>
                      <a:pt x="2838" y="3112"/>
                    </a:cubicBezTo>
                    <a:lnTo>
                      <a:pt x="2838" y="3112"/>
                    </a:lnTo>
                    <a:cubicBezTo>
                      <a:pt x="2440" y="2497"/>
                      <a:pt x="2109" y="2074"/>
                      <a:pt x="1585" y="1844"/>
                    </a:cubicBezTo>
                    <a:cubicBezTo>
                      <a:pt x="1485" y="1799"/>
                      <a:pt x="1377" y="1777"/>
                      <a:pt x="1269" y="1777"/>
                    </a:cubicBezTo>
                    <a:cubicBezTo>
                      <a:pt x="1013" y="1777"/>
                      <a:pt x="763" y="1902"/>
                      <a:pt x="655" y="2149"/>
                    </a:cubicBezTo>
                    <a:cubicBezTo>
                      <a:pt x="534" y="2469"/>
                      <a:pt x="671" y="2835"/>
                      <a:pt x="853" y="3109"/>
                    </a:cubicBezTo>
                    <a:cubicBezTo>
                      <a:pt x="1250" y="3688"/>
                      <a:pt x="1829" y="4069"/>
                      <a:pt x="2408" y="4419"/>
                    </a:cubicBezTo>
                    <a:cubicBezTo>
                      <a:pt x="2118" y="4341"/>
                      <a:pt x="1825" y="4303"/>
                      <a:pt x="1534" y="4303"/>
                    </a:cubicBezTo>
                    <a:cubicBezTo>
                      <a:pt x="1258" y="4303"/>
                      <a:pt x="983" y="4337"/>
                      <a:pt x="716" y="4404"/>
                    </a:cubicBezTo>
                    <a:cubicBezTo>
                      <a:pt x="503" y="4450"/>
                      <a:pt x="275" y="4541"/>
                      <a:pt x="168" y="4754"/>
                    </a:cubicBezTo>
                    <a:cubicBezTo>
                      <a:pt x="0" y="5059"/>
                      <a:pt x="198" y="5470"/>
                      <a:pt x="488" y="5638"/>
                    </a:cubicBezTo>
                    <a:cubicBezTo>
                      <a:pt x="750" y="5783"/>
                      <a:pt x="1152" y="5863"/>
                      <a:pt x="1562" y="5863"/>
                    </a:cubicBezTo>
                    <a:cubicBezTo>
                      <a:pt x="1828" y="5863"/>
                      <a:pt x="2098" y="5829"/>
                      <a:pt x="2336" y="5757"/>
                    </a:cubicBezTo>
                    <a:lnTo>
                      <a:pt x="2336" y="5757"/>
                    </a:lnTo>
                    <a:cubicBezTo>
                      <a:pt x="1698" y="5964"/>
                      <a:pt x="1151" y="6459"/>
                      <a:pt x="838" y="7101"/>
                    </a:cubicBezTo>
                    <a:cubicBezTo>
                      <a:pt x="747" y="7314"/>
                      <a:pt x="671" y="7558"/>
                      <a:pt x="732" y="7786"/>
                    </a:cubicBezTo>
                    <a:cubicBezTo>
                      <a:pt x="815" y="8025"/>
                      <a:pt x="1048" y="8151"/>
                      <a:pt x="1284" y="8151"/>
                    </a:cubicBezTo>
                    <a:cubicBezTo>
                      <a:pt x="1349" y="8151"/>
                      <a:pt x="1415" y="8141"/>
                      <a:pt x="1478" y="8121"/>
                    </a:cubicBezTo>
                    <a:cubicBezTo>
                      <a:pt x="1752" y="8045"/>
                      <a:pt x="2499" y="7497"/>
                      <a:pt x="2895" y="7055"/>
                    </a:cubicBezTo>
                    <a:lnTo>
                      <a:pt x="2895" y="7055"/>
                    </a:lnTo>
                    <a:cubicBezTo>
                      <a:pt x="2697" y="7588"/>
                      <a:pt x="2484" y="8182"/>
                      <a:pt x="2590" y="8761"/>
                    </a:cubicBezTo>
                    <a:cubicBezTo>
                      <a:pt x="2678" y="9240"/>
                      <a:pt x="3079" y="9676"/>
                      <a:pt x="3490" y="9676"/>
                    </a:cubicBezTo>
                    <a:cubicBezTo>
                      <a:pt x="3576" y="9676"/>
                      <a:pt x="3664" y="9657"/>
                      <a:pt x="3748" y="9615"/>
                    </a:cubicBezTo>
                    <a:cubicBezTo>
                      <a:pt x="4114" y="9416"/>
                      <a:pt x="4251" y="8898"/>
                      <a:pt x="4251" y="8457"/>
                    </a:cubicBezTo>
                    <a:cubicBezTo>
                      <a:pt x="4236" y="8000"/>
                      <a:pt x="4144" y="7542"/>
                      <a:pt x="4236" y="7101"/>
                    </a:cubicBezTo>
                    <a:lnTo>
                      <a:pt x="4236" y="7101"/>
                    </a:lnTo>
                    <a:cubicBezTo>
                      <a:pt x="4251" y="7923"/>
                      <a:pt x="4495" y="8746"/>
                      <a:pt x="4921" y="9416"/>
                    </a:cubicBezTo>
                    <a:cubicBezTo>
                      <a:pt x="5074" y="9645"/>
                      <a:pt x="5257" y="9874"/>
                      <a:pt x="5500" y="9965"/>
                    </a:cubicBezTo>
                    <a:cubicBezTo>
                      <a:pt x="5578" y="9999"/>
                      <a:pt x="5662" y="10016"/>
                      <a:pt x="5744" y="10016"/>
                    </a:cubicBezTo>
                    <a:cubicBezTo>
                      <a:pt x="5921" y="10016"/>
                      <a:pt x="6093" y="9938"/>
                      <a:pt x="6186" y="9782"/>
                    </a:cubicBezTo>
                    <a:cubicBezTo>
                      <a:pt x="6338" y="9538"/>
                      <a:pt x="6277" y="9203"/>
                      <a:pt x="6201" y="8929"/>
                    </a:cubicBezTo>
                    <a:cubicBezTo>
                      <a:pt x="6035" y="8304"/>
                      <a:pt x="5827" y="7700"/>
                      <a:pt x="5576" y="7118"/>
                    </a:cubicBezTo>
                    <a:lnTo>
                      <a:pt x="5576" y="7118"/>
                    </a:lnTo>
                    <a:cubicBezTo>
                      <a:pt x="5856" y="7653"/>
                      <a:pt x="6291" y="8094"/>
                      <a:pt x="6811" y="8335"/>
                    </a:cubicBezTo>
                    <a:cubicBezTo>
                      <a:pt x="6956" y="8407"/>
                      <a:pt x="7127" y="8454"/>
                      <a:pt x="7288" y="8454"/>
                    </a:cubicBezTo>
                    <a:cubicBezTo>
                      <a:pt x="7498" y="8454"/>
                      <a:pt x="7691" y="8374"/>
                      <a:pt x="7786" y="8167"/>
                    </a:cubicBezTo>
                    <a:cubicBezTo>
                      <a:pt x="7908" y="7923"/>
                      <a:pt x="7816" y="7634"/>
                      <a:pt x="7694" y="7375"/>
                    </a:cubicBezTo>
                    <a:cubicBezTo>
                      <a:pt x="7390" y="6674"/>
                      <a:pt x="6933" y="6049"/>
                      <a:pt x="6369" y="5577"/>
                    </a:cubicBezTo>
                    <a:lnTo>
                      <a:pt x="6369" y="5577"/>
                    </a:lnTo>
                    <a:cubicBezTo>
                      <a:pt x="6863" y="5704"/>
                      <a:pt x="7297" y="5764"/>
                      <a:pt x="7652" y="5764"/>
                    </a:cubicBezTo>
                    <a:cubicBezTo>
                      <a:pt x="8489" y="5764"/>
                      <a:pt x="8887" y="5433"/>
                      <a:pt x="8609" y="4876"/>
                    </a:cubicBezTo>
                    <a:cubicBezTo>
                      <a:pt x="8517" y="4693"/>
                      <a:pt x="8334" y="4587"/>
                      <a:pt x="8151" y="4526"/>
                    </a:cubicBezTo>
                    <a:cubicBezTo>
                      <a:pt x="7637" y="4309"/>
                      <a:pt x="7086" y="4201"/>
                      <a:pt x="6531" y="4201"/>
                    </a:cubicBezTo>
                    <a:cubicBezTo>
                      <a:pt x="6462" y="4201"/>
                      <a:pt x="6393" y="4202"/>
                      <a:pt x="6323" y="4206"/>
                    </a:cubicBezTo>
                    <a:cubicBezTo>
                      <a:pt x="6948" y="4084"/>
                      <a:pt x="7527" y="3688"/>
                      <a:pt x="7923" y="3139"/>
                    </a:cubicBezTo>
                    <a:cubicBezTo>
                      <a:pt x="8106" y="2880"/>
                      <a:pt x="8243" y="2484"/>
                      <a:pt x="8030" y="2256"/>
                    </a:cubicBezTo>
                    <a:cubicBezTo>
                      <a:pt x="7953" y="2172"/>
                      <a:pt x="7851" y="2141"/>
                      <a:pt x="7740" y="2141"/>
                    </a:cubicBezTo>
                    <a:cubicBezTo>
                      <a:pt x="7630" y="2141"/>
                      <a:pt x="7512" y="2172"/>
                      <a:pt x="7405" y="2210"/>
                    </a:cubicBezTo>
                    <a:cubicBezTo>
                      <a:pt x="6780" y="2454"/>
                      <a:pt x="6201" y="2865"/>
                      <a:pt x="5759" y="3414"/>
                    </a:cubicBezTo>
                    <a:cubicBezTo>
                      <a:pt x="6079" y="2743"/>
                      <a:pt x="6293" y="2012"/>
                      <a:pt x="6369" y="1265"/>
                    </a:cubicBezTo>
                    <a:cubicBezTo>
                      <a:pt x="6399" y="991"/>
                      <a:pt x="6399" y="656"/>
                      <a:pt x="6186" y="519"/>
                    </a:cubicBezTo>
                    <a:cubicBezTo>
                      <a:pt x="6130" y="481"/>
                      <a:pt x="6070" y="465"/>
                      <a:pt x="6008" y="465"/>
                    </a:cubicBezTo>
                    <a:cubicBezTo>
                      <a:pt x="5820" y="465"/>
                      <a:pt x="5619" y="617"/>
                      <a:pt x="5470" y="778"/>
                    </a:cubicBezTo>
                    <a:cubicBezTo>
                      <a:pt x="4952" y="1357"/>
                      <a:pt x="4617" y="2164"/>
                      <a:pt x="4556" y="2987"/>
                    </a:cubicBezTo>
                    <a:cubicBezTo>
                      <a:pt x="4480" y="2164"/>
                      <a:pt x="4358" y="1357"/>
                      <a:pt x="4160" y="564"/>
                    </a:cubicBezTo>
                    <a:cubicBezTo>
                      <a:pt x="4085" y="311"/>
                      <a:pt x="3953" y="0"/>
                      <a:pt x="37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1"/>
              <p:cNvSpPr/>
              <p:nvPr/>
            </p:nvSpPr>
            <p:spPr>
              <a:xfrm>
                <a:off x="986575" y="2981725"/>
                <a:ext cx="88400" cy="90400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3616" extrusionOk="0">
                    <a:moveTo>
                      <a:pt x="1457" y="1"/>
                    </a:moveTo>
                    <a:cubicBezTo>
                      <a:pt x="1373" y="1"/>
                      <a:pt x="1291" y="20"/>
                      <a:pt x="1219" y="58"/>
                    </a:cubicBezTo>
                    <a:cubicBezTo>
                      <a:pt x="1006" y="165"/>
                      <a:pt x="854" y="409"/>
                      <a:pt x="839" y="668"/>
                    </a:cubicBezTo>
                    <a:cubicBezTo>
                      <a:pt x="519" y="713"/>
                      <a:pt x="214" y="988"/>
                      <a:pt x="107" y="1338"/>
                    </a:cubicBezTo>
                    <a:cubicBezTo>
                      <a:pt x="1" y="1689"/>
                      <a:pt x="92" y="2115"/>
                      <a:pt x="336" y="2374"/>
                    </a:cubicBezTo>
                    <a:cubicBezTo>
                      <a:pt x="214" y="2740"/>
                      <a:pt x="351" y="3182"/>
                      <a:pt x="625" y="3410"/>
                    </a:cubicBezTo>
                    <a:cubicBezTo>
                      <a:pt x="763" y="3519"/>
                      <a:pt x="932" y="3573"/>
                      <a:pt x="1100" y="3573"/>
                    </a:cubicBezTo>
                    <a:cubicBezTo>
                      <a:pt x="1286" y="3573"/>
                      <a:pt x="1472" y="3508"/>
                      <a:pt x="1616" y="3380"/>
                    </a:cubicBezTo>
                    <a:cubicBezTo>
                      <a:pt x="1760" y="3534"/>
                      <a:pt x="1966" y="3615"/>
                      <a:pt x="2171" y="3615"/>
                    </a:cubicBezTo>
                    <a:cubicBezTo>
                      <a:pt x="2290" y="3615"/>
                      <a:pt x="2408" y="3588"/>
                      <a:pt x="2515" y="3532"/>
                    </a:cubicBezTo>
                    <a:cubicBezTo>
                      <a:pt x="2819" y="3380"/>
                      <a:pt x="3017" y="3029"/>
                      <a:pt x="3002" y="2664"/>
                    </a:cubicBezTo>
                    <a:cubicBezTo>
                      <a:pt x="3307" y="2496"/>
                      <a:pt x="3520" y="2130"/>
                      <a:pt x="3535" y="1750"/>
                    </a:cubicBezTo>
                    <a:cubicBezTo>
                      <a:pt x="3535" y="1369"/>
                      <a:pt x="3353" y="1003"/>
                      <a:pt x="3063" y="820"/>
                    </a:cubicBezTo>
                    <a:cubicBezTo>
                      <a:pt x="3063" y="561"/>
                      <a:pt x="2926" y="333"/>
                      <a:pt x="2728" y="211"/>
                    </a:cubicBezTo>
                    <a:cubicBezTo>
                      <a:pt x="2623" y="154"/>
                      <a:pt x="2501" y="136"/>
                      <a:pt x="2349" y="136"/>
                    </a:cubicBezTo>
                    <a:cubicBezTo>
                      <a:pt x="2213" y="136"/>
                      <a:pt x="2053" y="151"/>
                      <a:pt x="1859" y="165"/>
                    </a:cubicBezTo>
                    <a:cubicBezTo>
                      <a:pt x="1753" y="58"/>
                      <a:pt x="1603" y="1"/>
                      <a:pt x="14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0" name="Google Shape;760;p31"/>
            <p:cNvSpPr/>
            <p:nvPr/>
          </p:nvSpPr>
          <p:spPr>
            <a:xfrm rot="-8100000">
              <a:off x="405571" y="2318310"/>
              <a:ext cx="77591" cy="181795"/>
            </a:xfrm>
            <a:custGeom>
              <a:avLst/>
              <a:gdLst/>
              <a:ahLst/>
              <a:cxnLst/>
              <a:rect l="l" t="t" r="r" b="b"/>
              <a:pathLst>
                <a:path w="13682" h="32057" extrusionOk="0">
                  <a:moveTo>
                    <a:pt x="6140" y="1"/>
                  </a:moveTo>
                  <a:cubicBezTo>
                    <a:pt x="2133" y="4815"/>
                    <a:pt x="0" y="10772"/>
                    <a:pt x="320" y="16638"/>
                  </a:cubicBezTo>
                  <a:cubicBezTo>
                    <a:pt x="640" y="22489"/>
                    <a:pt x="3398" y="28172"/>
                    <a:pt x="7801" y="32057"/>
                  </a:cubicBezTo>
                  <a:cubicBezTo>
                    <a:pt x="11442" y="26633"/>
                    <a:pt x="13682" y="20965"/>
                    <a:pt x="13682" y="15099"/>
                  </a:cubicBezTo>
                  <a:cubicBezTo>
                    <a:pt x="13667" y="9218"/>
                    <a:pt x="11092" y="3139"/>
                    <a:pt x="6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31"/>
          <p:cNvGrpSpPr/>
          <p:nvPr/>
        </p:nvGrpSpPr>
        <p:grpSpPr>
          <a:xfrm>
            <a:off x="8590306" y="2332726"/>
            <a:ext cx="234035" cy="478048"/>
            <a:chOff x="8590306" y="2170189"/>
            <a:chExt cx="234035" cy="478048"/>
          </a:xfrm>
        </p:grpSpPr>
        <p:grpSp>
          <p:nvGrpSpPr>
            <p:cNvPr id="762" name="Google Shape;762;p31"/>
            <p:cNvGrpSpPr/>
            <p:nvPr/>
          </p:nvGrpSpPr>
          <p:grpSpPr>
            <a:xfrm>
              <a:off x="8590306" y="2170189"/>
              <a:ext cx="234035" cy="231075"/>
              <a:chOff x="3898175" y="2538800"/>
              <a:chExt cx="879500" cy="868375"/>
            </a:xfrm>
          </p:grpSpPr>
          <p:sp>
            <p:nvSpPr>
              <p:cNvPr id="763" name="Google Shape;763;p31"/>
              <p:cNvSpPr/>
              <p:nvPr/>
            </p:nvSpPr>
            <p:spPr>
              <a:xfrm>
                <a:off x="4268775" y="2955750"/>
                <a:ext cx="141725" cy="451425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18057" extrusionOk="0">
                    <a:moveTo>
                      <a:pt x="3094" y="0"/>
                    </a:moveTo>
                    <a:cubicBezTo>
                      <a:pt x="1" y="5881"/>
                      <a:pt x="77" y="10909"/>
                      <a:pt x="503" y="15907"/>
                    </a:cubicBezTo>
                    <a:cubicBezTo>
                      <a:pt x="564" y="16668"/>
                      <a:pt x="717" y="17552"/>
                      <a:pt x="1387" y="17918"/>
                    </a:cubicBezTo>
                    <a:cubicBezTo>
                      <a:pt x="1569" y="18013"/>
                      <a:pt x="1769" y="18057"/>
                      <a:pt x="1971" y="18057"/>
                    </a:cubicBezTo>
                    <a:cubicBezTo>
                      <a:pt x="2414" y="18057"/>
                      <a:pt x="2871" y="17851"/>
                      <a:pt x="3185" y="17537"/>
                    </a:cubicBezTo>
                    <a:cubicBezTo>
                      <a:pt x="3642" y="17065"/>
                      <a:pt x="3886" y="16425"/>
                      <a:pt x="4069" y="15800"/>
                    </a:cubicBezTo>
                    <a:cubicBezTo>
                      <a:pt x="5668" y="10650"/>
                      <a:pt x="5303" y="4922"/>
                      <a:pt x="3094" y="0"/>
                    </a:cubicBezTo>
                    <a:close/>
                  </a:path>
                </a:pathLst>
              </a:custGeom>
              <a:solidFill>
                <a:srgbClr val="F39A2D">
                  <a:alpha val="5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4063475" y="2963375"/>
                <a:ext cx="287225" cy="370900"/>
              </a:xfrm>
              <a:custGeom>
                <a:avLst/>
                <a:gdLst/>
                <a:ahLst/>
                <a:cxnLst/>
                <a:rect l="l" t="t" r="r" b="b"/>
                <a:pathLst>
                  <a:path w="11489" h="14836" extrusionOk="0">
                    <a:moveTo>
                      <a:pt x="11488" y="0"/>
                    </a:moveTo>
                    <a:cubicBezTo>
                      <a:pt x="5699" y="3276"/>
                      <a:pt x="3048" y="7542"/>
                      <a:pt x="701" y="11976"/>
                    </a:cubicBezTo>
                    <a:cubicBezTo>
                      <a:pt x="351" y="12661"/>
                      <a:pt x="1" y="13484"/>
                      <a:pt x="366" y="14154"/>
                    </a:cubicBezTo>
                    <a:cubicBezTo>
                      <a:pt x="622" y="14616"/>
                      <a:pt x="1159" y="14836"/>
                      <a:pt x="1690" y="14836"/>
                    </a:cubicBezTo>
                    <a:cubicBezTo>
                      <a:pt x="1825" y="14836"/>
                      <a:pt x="1959" y="14822"/>
                      <a:pt x="2088" y="14794"/>
                    </a:cubicBezTo>
                    <a:cubicBezTo>
                      <a:pt x="2728" y="14657"/>
                      <a:pt x="3276" y="14246"/>
                      <a:pt x="3779" y="13819"/>
                    </a:cubicBezTo>
                    <a:cubicBezTo>
                      <a:pt x="7893" y="10345"/>
                      <a:pt x="10696" y="5333"/>
                      <a:pt x="11488" y="0"/>
                    </a:cubicBezTo>
                    <a:close/>
                  </a:path>
                </a:pathLst>
              </a:custGeom>
              <a:solidFill>
                <a:srgbClr val="F39A2D">
                  <a:alpha val="5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3924075" y="2971025"/>
                <a:ext cx="426250" cy="189250"/>
              </a:xfrm>
              <a:custGeom>
                <a:avLst/>
                <a:gdLst/>
                <a:ahLst/>
                <a:cxnLst/>
                <a:rect l="l" t="t" r="r" b="b"/>
                <a:pathLst>
                  <a:path w="17050" h="7570" extrusionOk="0">
                    <a:moveTo>
                      <a:pt x="15545" y="1"/>
                    </a:moveTo>
                    <a:cubicBezTo>
                      <a:pt x="9719" y="1"/>
                      <a:pt x="5542" y="2018"/>
                      <a:pt x="1509" y="4295"/>
                    </a:cubicBezTo>
                    <a:cubicBezTo>
                      <a:pt x="838" y="4676"/>
                      <a:pt x="92" y="5179"/>
                      <a:pt x="46" y="5941"/>
                    </a:cubicBezTo>
                    <a:cubicBezTo>
                      <a:pt x="0" y="6596"/>
                      <a:pt x="533" y="7175"/>
                      <a:pt x="1143" y="7403"/>
                    </a:cubicBezTo>
                    <a:cubicBezTo>
                      <a:pt x="1478" y="7526"/>
                      <a:pt x="1827" y="7570"/>
                      <a:pt x="2179" y="7570"/>
                    </a:cubicBezTo>
                    <a:cubicBezTo>
                      <a:pt x="2483" y="7570"/>
                      <a:pt x="2790" y="7537"/>
                      <a:pt x="3093" y="7495"/>
                    </a:cubicBezTo>
                    <a:cubicBezTo>
                      <a:pt x="8441" y="6809"/>
                      <a:pt x="13499" y="4112"/>
                      <a:pt x="17049" y="45"/>
                    </a:cubicBezTo>
                    <a:cubicBezTo>
                      <a:pt x="16536" y="15"/>
                      <a:pt x="16035" y="1"/>
                      <a:pt x="15545" y="1"/>
                    </a:cubicBezTo>
                    <a:close/>
                  </a:path>
                </a:pathLst>
              </a:custGeom>
              <a:solidFill>
                <a:srgbClr val="F39A2D">
                  <a:alpha val="5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3898175" y="2858250"/>
                <a:ext cx="447200" cy="142725"/>
              </a:xfrm>
              <a:custGeom>
                <a:avLst/>
                <a:gdLst/>
                <a:ahLst/>
                <a:cxnLst/>
                <a:rect l="l" t="t" r="r" b="b"/>
                <a:pathLst>
                  <a:path w="17888" h="5709" extrusionOk="0">
                    <a:moveTo>
                      <a:pt x="2079" y="1"/>
                    </a:moveTo>
                    <a:cubicBezTo>
                      <a:pt x="1433" y="1"/>
                      <a:pt x="768" y="113"/>
                      <a:pt x="396" y="609"/>
                    </a:cubicBezTo>
                    <a:cubicBezTo>
                      <a:pt x="0" y="1143"/>
                      <a:pt x="137" y="1920"/>
                      <a:pt x="533" y="2438"/>
                    </a:cubicBezTo>
                    <a:cubicBezTo>
                      <a:pt x="914" y="2971"/>
                      <a:pt x="1524" y="3291"/>
                      <a:pt x="2118" y="3580"/>
                    </a:cubicBezTo>
                    <a:cubicBezTo>
                      <a:pt x="5107" y="4991"/>
                      <a:pt x="8411" y="5708"/>
                      <a:pt x="11714" y="5708"/>
                    </a:cubicBezTo>
                    <a:cubicBezTo>
                      <a:pt x="13799" y="5708"/>
                      <a:pt x="15883" y="5423"/>
                      <a:pt x="17887" y="4845"/>
                    </a:cubicBezTo>
                    <a:cubicBezTo>
                      <a:pt x="12509" y="945"/>
                      <a:pt x="7527" y="305"/>
                      <a:pt x="2514" y="15"/>
                    </a:cubicBezTo>
                    <a:cubicBezTo>
                      <a:pt x="2372" y="7"/>
                      <a:pt x="2226" y="1"/>
                      <a:pt x="2079" y="1"/>
                    </a:cubicBezTo>
                    <a:close/>
                  </a:path>
                </a:pathLst>
              </a:custGeom>
              <a:solidFill>
                <a:srgbClr val="F39A2D">
                  <a:alpha val="5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4003300" y="2655425"/>
                <a:ext cx="334075" cy="327400"/>
              </a:xfrm>
              <a:custGeom>
                <a:avLst/>
                <a:gdLst/>
                <a:ahLst/>
                <a:cxnLst/>
                <a:rect l="l" t="t" r="r" b="b"/>
                <a:pathLst>
                  <a:path w="13363" h="13096" extrusionOk="0">
                    <a:moveTo>
                      <a:pt x="1385" y="1"/>
                    </a:moveTo>
                    <a:cubicBezTo>
                      <a:pt x="1232" y="1"/>
                      <a:pt x="1080" y="26"/>
                      <a:pt x="930" y="84"/>
                    </a:cubicBezTo>
                    <a:cubicBezTo>
                      <a:pt x="320" y="312"/>
                      <a:pt x="0" y="1028"/>
                      <a:pt x="46" y="1683"/>
                    </a:cubicBezTo>
                    <a:cubicBezTo>
                      <a:pt x="107" y="2339"/>
                      <a:pt x="427" y="2933"/>
                      <a:pt x="777" y="3496"/>
                    </a:cubicBezTo>
                    <a:cubicBezTo>
                      <a:pt x="3626" y="8067"/>
                      <a:pt x="8197" y="11556"/>
                      <a:pt x="13362" y="13095"/>
                    </a:cubicBezTo>
                    <a:cubicBezTo>
                      <a:pt x="10955" y="6909"/>
                      <a:pt x="7100" y="3679"/>
                      <a:pt x="3032" y="724"/>
                    </a:cubicBezTo>
                    <a:cubicBezTo>
                      <a:pt x="2550" y="362"/>
                      <a:pt x="1964" y="1"/>
                      <a:pt x="1385" y="1"/>
                    </a:cubicBezTo>
                    <a:close/>
                  </a:path>
                </a:pathLst>
              </a:custGeom>
              <a:solidFill>
                <a:srgbClr val="F39A2D">
                  <a:alpha val="5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1"/>
              <p:cNvSpPr/>
              <p:nvPr/>
            </p:nvSpPr>
            <p:spPr>
              <a:xfrm>
                <a:off x="4191850" y="2538800"/>
                <a:ext cx="169525" cy="442500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7700" extrusionOk="0">
                    <a:moveTo>
                      <a:pt x="1818" y="0"/>
                    </a:moveTo>
                    <a:cubicBezTo>
                      <a:pt x="1259" y="0"/>
                      <a:pt x="722" y="402"/>
                      <a:pt x="442" y="909"/>
                    </a:cubicBezTo>
                    <a:cubicBezTo>
                      <a:pt x="137" y="1488"/>
                      <a:pt x="91" y="2174"/>
                      <a:pt x="76" y="2829"/>
                    </a:cubicBezTo>
                    <a:cubicBezTo>
                      <a:pt x="0" y="8207"/>
                      <a:pt x="1965" y="13601"/>
                      <a:pt x="5470" y="17699"/>
                    </a:cubicBezTo>
                    <a:cubicBezTo>
                      <a:pt x="6780" y="11193"/>
                      <a:pt x="5302" y="6394"/>
                      <a:pt x="3474" y="1717"/>
                    </a:cubicBezTo>
                    <a:cubicBezTo>
                      <a:pt x="3200" y="1001"/>
                      <a:pt x="2803" y="193"/>
                      <a:pt x="2057" y="26"/>
                    </a:cubicBezTo>
                    <a:cubicBezTo>
                      <a:pt x="1977" y="8"/>
                      <a:pt x="1898" y="0"/>
                      <a:pt x="1818" y="0"/>
                    </a:cubicBezTo>
                    <a:close/>
                  </a:path>
                </a:pathLst>
              </a:custGeom>
              <a:solidFill>
                <a:srgbClr val="F39A2D">
                  <a:alpha val="5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1"/>
              <p:cNvSpPr/>
              <p:nvPr/>
            </p:nvSpPr>
            <p:spPr>
              <a:xfrm>
                <a:off x="4303450" y="2548475"/>
                <a:ext cx="199225" cy="426725"/>
              </a:xfrm>
              <a:custGeom>
                <a:avLst/>
                <a:gdLst/>
                <a:ahLst/>
                <a:cxnLst/>
                <a:rect l="l" t="t" r="r" b="b"/>
                <a:pathLst>
                  <a:path w="7969" h="17069" extrusionOk="0">
                    <a:moveTo>
                      <a:pt x="6483" y="1"/>
                    </a:moveTo>
                    <a:cubicBezTo>
                      <a:pt x="6177" y="1"/>
                      <a:pt x="5861" y="84"/>
                      <a:pt x="5592" y="233"/>
                    </a:cubicBezTo>
                    <a:cubicBezTo>
                      <a:pt x="5028" y="553"/>
                      <a:pt x="4617" y="1101"/>
                      <a:pt x="4251" y="1634"/>
                    </a:cubicBezTo>
                    <a:cubicBezTo>
                      <a:pt x="1280" y="6129"/>
                      <a:pt x="0" y="11736"/>
                      <a:pt x="747" y="17068"/>
                    </a:cubicBezTo>
                    <a:cubicBezTo>
                      <a:pt x="5378" y="12315"/>
                      <a:pt x="6719" y="7470"/>
                      <a:pt x="7710" y="2549"/>
                    </a:cubicBezTo>
                    <a:cubicBezTo>
                      <a:pt x="7877" y="1787"/>
                      <a:pt x="7969" y="903"/>
                      <a:pt x="7420" y="355"/>
                    </a:cubicBezTo>
                    <a:cubicBezTo>
                      <a:pt x="7176" y="110"/>
                      <a:pt x="6836" y="1"/>
                      <a:pt x="6483" y="1"/>
                    </a:cubicBezTo>
                    <a:close/>
                  </a:path>
                </a:pathLst>
              </a:custGeom>
              <a:solidFill>
                <a:srgbClr val="F39A2D">
                  <a:alpha val="5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1"/>
              <p:cNvSpPr/>
              <p:nvPr/>
            </p:nvSpPr>
            <p:spPr>
              <a:xfrm>
                <a:off x="4319825" y="2677925"/>
                <a:ext cx="370625" cy="288900"/>
              </a:xfrm>
              <a:custGeom>
                <a:avLst/>
                <a:gdLst/>
                <a:ahLst/>
                <a:cxnLst/>
                <a:rect l="l" t="t" r="r" b="b"/>
                <a:pathLst>
                  <a:path w="14825" h="11556" extrusionOk="0">
                    <a:moveTo>
                      <a:pt x="13034" y="1"/>
                    </a:moveTo>
                    <a:cubicBezTo>
                      <a:pt x="12435" y="1"/>
                      <a:pt x="11850" y="227"/>
                      <a:pt x="11290" y="479"/>
                    </a:cubicBezTo>
                    <a:cubicBezTo>
                      <a:pt x="6369" y="2642"/>
                      <a:pt x="2270" y="6664"/>
                      <a:pt x="0" y="11555"/>
                    </a:cubicBezTo>
                    <a:cubicBezTo>
                      <a:pt x="6476" y="10047"/>
                      <a:pt x="10224" y="6695"/>
                      <a:pt x="13728" y="3099"/>
                    </a:cubicBezTo>
                    <a:cubicBezTo>
                      <a:pt x="14261" y="2551"/>
                      <a:pt x="14825" y="1865"/>
                      <a:pt x="14657" y="1103"/>
                    </a:cubicBezTo>
                    <a:cubicBezTo>
                      <a:pt x="14520" y="463"/>
                      <a:pt x="13835" y="52"/>
                      <a:pt x="13195" y="6"/>
                    </a:cubicBezTo>
                    <a:cubicBezTo>
                      <a:pt x="13141" y="3"/>
                      <a:pt x="13087" y="1"/>
                      <a:pt x="13034" y="1"/>
                    </a:cubicBezTo>
                    <a:close/>
                  </a:path>
                </a:pathLst>
              </a:custGeom>
              <a:solidFill>
                <a:srgbClr val="F39A2D">
                  <a:alpha val="5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1"/>
              <p:cNvSpPr/>
              <p:nvPr/>
            </p:nvSpPr>
            <p:spPr>
              <a:xfrm>
                <a:off x="4322875" y="2871375"/>
                <a:ext cx="4548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18192" h="4904" extrusionOk="0">
                    <a:moveTo>
                      <a:pt x="12064" y="1"/>
                    </a:moveTo>
                    <a:cubicBezTo>
                      <a:pt x="7818" y="1"/>
                      <a:pt x="3574" y="1203"/>
                      <a:pt x="0" y="3482"/>
                    </a:cubicBezTo>
                    <a:cubicBezTo>
                      <a:pt x="2910" y="4518"/>
                      <a:pt x="5542" y="4903"/>
                      <a:pt x="8019" y="4903"/>
                    </a:cubicBezTo>
                    <a:cubicBezTo>
                      <a:pt x="10858" y="4903"/>
                      <a:pt x="13492" y="4397"/>
                      <a:pt x="16105" y="3787"/>
                    </a:cubicBezTo>
                    <a:cubicBezTo>
                      <a:pt x="16851" y="3619"/>
                      <a:pt x="17704" y="3345"/>
                      <a:pt x="17963" y="2614"/>
                    </a:cubicBezTo>
                    <a:cubicBezTo>
                      <a:pt x="18192" y="2004"/>
                      <a:pt x="17857" y="1288"/>
                      <a:pt x="17323" y="907"/>
                    </a:cubicBezTo>
                    <a:cubicBezTo>
                      <a:pt x="16805" y="511"/>
                      <a:pt x="16135" y="374"/>
                      <a:pt x="15495" y="267"/>
                    </a:cubicBezTo>
                    <a:cubicBezTo>
                      <a:pt x="14360" y="89"/>
                      <a:pt x="13212" y="1"/>
                      <a:pt x="12064" y="1"/>
                    </a:cubicBezTo>
                    <a:close/>
                  </a:path>
                </a:pathLst>
              </a:custGeom>
              <a:solidFill>
                <a:srgbClr val="F39A2D">
                  <a:alpha val="5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>
                <a:off x="4329725" y="2953075"/>
                <a:ext cx="40492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16197" h="92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053" y="5257"/>
                      <a:pt x="8654" y="7268"/>
                      <a:pt x="13378" y="8959"/>
                    </a:cubicBezTo>
                    <a:cubicBezTo>
                      <a:pt x="13805" y="9111"/>
                      <a:pt x="14279" y="9252"/>
                      <a:pt x="14720" y="9252"/>
                    </a:cubicBezTo>
                    <a:cubicBezTo>
                      <a:pt x="15035" y="9252"/>
                      <a:pt x="15333" y="9180"/>
                      <a:pt x="15587" y="8990"/>
                    </a:cubicBezTo>
                    <a:cubicBezTo>
                      <a:pt x="16105" y="8579"/>
                      <a:pt x="16196" y="7801"/>
                      <a:pt x="15968" y="7192"/>
                    </a:cubicBezTo>
                    <a:cubicBezTo>
                      <a:pt x="15739" y="6583"/>
                      <a:pt x="15252" y="6095"/>
                      <a:pt x="14764" y="5668"/>
                    </a:cubicBezTo>
                    <a:cubicBezTo>
                      <a:pt x="10742" y="2073"/>
                      <a:pt x="5379" y="16"/>
                      <a:pt x="0" y="1"/>
                    </a:cubicBezTo>
                    <a:close/>
                  </a:path>
                </a:pathLst>
              </a:custGeom>
              <a:solidFill>
                <a:srgbClr val="F39A2D">
                  <a:alpha val="5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>
                <a:off x="4338475" y="2951950"/>
                <a:ext cx="24190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16002" extrusionOk="0">
                    <a:moveTo>
                      <a:pt x="1" y="0"/>
                    </a:moveTo>
                    <a:cubicBezTo>
                      <a:pt x="565" y="6612"/>
                      <a:pt x="3338" y="10802"/>
                      <a:pt x="6400" y="14779"/>
                    </a:cubicBezTo>
                    <a:cubicBezTo>
                      <a:pt x="6852" y="15362"/>
                      <a:pt x="7430" y="16002"/>
                      <a:pt x="8147" y="16002"/>
                    </a:cubicBezTo>
                    <a:cubicBezTo>
                      <a:pt x="8179" y="16002"/>
                      <a:pt x="8211" y="16000"/>
                      <a:pt x="8244" y="15998"/>
                    </a:cubicBezTo>
                    <a:cubicBezTo>
                      <a:pt x="8899" y="15937"/>
                      <a:pt x="9401" y="15343"/>
                      <a:pt x="9539" y="14703"/>
                    </a:cubicBezTo>
                    <a:cubicBezTo>
                      <a:pt x="9676" y="14063"/>
                      <a:pt x="9523" y="13392"/>
                      <a:pt x="9356" y="12752"/>
                    </a:cubicBezTo>
                    <a:cubicBezTo>
                      <a:pt x="7908" y="7557"/>
                      <a:pt x="4511" y="2941"/>
                      <a:pt x="1" y="0"/>
                    </a:cubicBezTo>
                    <a:close/>
                  </a:path>
                </a:pathLst>
              </a:custGeom>
              <a:solidFill>
                <a:srgbClr val="F39A2D">
                  <a:alpha val="5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1"/>
              <p:cNvSpPr/>
              <p:nvPr/>
            </p:nvSpPr>
            <p:spPr>
              <a:xfrm rot="-1240232">
                <a:off x="4152607" y="2800685"/>
                <a:ext cx="370636" cy="344623"/>
              </a:xfrm>
              <a:custGeom>
                <a:avLst/>
                <a:gdLst/>
                <a:ahLst/>
                <a:cxnLst/>
                <a:rect l="l" t="t" r="r" b="b"/>
                <a:pathLst>
                  <a:path w="11199" h="10413" extrusionOk="0">
                    <a:moveTo>
                      <a:pt x="4618" y="0"/>
                    </a:moveTo>
                    <a:cubicBezTo>
                      <a:pt x="4377" y="0"/>
                      <a:pt x="4139" y="70"/>
                      <a:pt x="3946" y="217"/>
                    </a:cubicBezTo>
                    <a:cubicBezTo>
                      <a:pt x="3809" y="339"/>
                      <a:pt x="3702" y="491"/>
                      <a:pt x="3657" y="689"/>
                    </a:cubicBezTo>
                    <a:cubicBezTo>
                      <a:pt x="3428" y="446"/>
                      <a:pt x="3123" y="278"/>
                      <a:pt x="2804" y="263"/>
                    </a:cubicBezTo>
                    <a:cubicBezTo>
                      <a:pt x="2790" y="262"/>
                      <a:pt x="2777" y="262"/>
                      <a:pt x="2764" y="262"/>
                    </a:cubicBezTo>
                    <a:cubicBezTo>
                      <a:pt x="1962" y="262"/>
                      <a:pt x="1388" y="1175"/>
                      <a:pt x="1463" y="1984"/>
                    </a:cubicBezTo>
                    <a:cubicBezTo>
                      <a:pt x="1539" y="2792"/>
                      <a:pt x="2072" y="3493"/>
                      <a:pt x="2575" y="4133"/>
                    </a:cubicBezTo>
                    <a:cubicBezTo>
                      <a:pt x="2011" y="4194"/>
                      <a:pt x="1432" y="4255"/>
                      <a:pt x="930" y="4514"/>
                    </a:cubicBezTo>
                    <a:cubicBezTo>
                      <a:pt x="427" y="4773"/>
                      <a:pt x="0" y="5260"/>
                      <a:pt x="0" y="5824"/>
                    </a:cubicBezTo>
                    <a:cubicBezTo>
                      <a:pt x="0" y="6525"/>
                      <a:pt x="625" y="7089"/>
                      <a:pt x="1310" y="7256"/>
                    </a:cubicBezTo>
                    <a:cubicBezTo>
                      <a:pt x="1513" y="7301"/>
                      <a:pt x="1718" y="7320"/>
                      <a:pt x="1922" y="7320"/>
                    </a:cubicBezTo>
                    <a:cubicBezTo>
                      <a:pt x="2410" y="7320"/>
                      <a:pt x="2900" y="7216"/>
                      <a:pt x="3383" y="7119"/>
                    </a:cubicBezTo>
                    <a:lnTo>
                      <a:pt x="3383" y="7119"/>
                    </a:lnTo>
                    <a:cubicBezTo>
                      <a:pt x="2697" y="7607"/>
                      <a:pt x="2438" y="8612"/>
                      <a:pt x="2819" y="9374"/>
                    </a:cubicBezTo>
                    <a:cubicBezTo>
                      <a:pt x="3124" y="10010"/>
                      <a:pt x="3823" y="10413"/>
                      <a:pt x="4524" y="10413"/>
                    </a:cubicBezTo>
                    <a:cubicBezTo>
                      <a:pt x="4662" y="10413"/>
                      <a:pt x="4801" y="10397"/>
                      <a:pt x="4937" y="10364"/>
                    </a:cubicBezTo>
                    <a:cubicBezTo>
                      <a:pt x="5733" y="10187"/>
                      <a:pt x="6358" y="9439"/>
                      <a:pt x="6439" y="8631"/>
                    </a:cubicBezTo>
                    <a:lnTo>
                      <a:pt x="6439" y="8631"/>
                    </a:lnTo>
                    <a:cubicBezTo>
                      <a:pt x="6400" y="9456"/>
                      <a:pt x="7112" y="10244"/>
                      <a:pt x="7938" y="10303"/>
                    </a:cubicBezTo>
                    <a:cubicBezTo>
                      <a:pt x="7965" y="10305"/>
                      <a:pt x="7992" y="10305"/>
                      <a:pt x="8019" y="10305"/>
                    </a:cubicBezTo>
                    <a:cubicBezTo>
                      <a:pt x="8857" y="10305"/>
                      <a:pt x="9632" y="9622"/>
                      <a:pt x="9721" y="8795"/>
                    </a:cubicBezTo>
                    <a:cubicBezTo>
                      <a:pt x="9812" y="7942"/>
                      <a:pt x="9187" y="7073"/>
                      <a:pt x="8349" y="6875"/>
                    </a:cubicBezTo>
                    <a:cubicBezTo>
                      <a:pt x="9142" y="6830"/>
                      <a:pt x="9919" y="6510"/>
                      <a:pt x="10513" y="5976"/>
                    </a:cubicBezTo>
                    <a:cubicBezTo>
                      <a:pt x="10894" y="5626"/>
                      <a:pt x="11199" y="5123"/>
                      <a:pt x="11122" y="4620"/>
                    </a:cubicBezTo>
                    <a:cubicBezTo>
                      <a:pt x="11046" y="4011"/>
                      <a:pt x="10437" y="3584"/>
                      <a:pt x="9843" y="3508"/>
                    </a:cubicBezTo>
                    <a:cubicBezTo>
                      <a:pt x="9730" y="3491"/>
                      <a:pt x="9617" y="3484"/>
                      <a:pt x="9505" y="3484"/>
                    </a:cubicBezTo>
                    <a:cubicBezTo>
                      <a:pt x="9009" y="3484"/>
                      <a:pt x="8517" y="3630"/>
                      <a:pt x="8045" y="3767"/>
                    </a:cubicBezTo>
                    <a:cubicBezTo>
                      <a:pt x="9126" y="3310"/>
                      <a:pt x="9340" y="1588"/>
                      <a:pt x="8395" y="872"/>
                    </a:cubicBezTo>
                    <a:cubicBezTo>
                      <a:pt x="8132" y="670"/>
                      <a:pt x="7811" y="578"/>
                      <a:pt x="7485" y="578"/>
                    </a:cubicBezTo>
                    <a:cubicBezTo>
                      <a:pt x="6828" y="578"/>
                      <a:pt x="6146" y="948"/>
                      <a:pt x="5851" y="1527"/>
                    </a:cubicBezTo>
                    <a:cubicBezTo>
                      <a:pt x="5912" y="1116"/>
                      <a:pt x="5805" y="674"/>
                      <a:pt x="5516" y="369"/>
                    </a:cubicBezTo>
                    <a:cubicBezTo>
                      <a:pt x="5286" y="131"/>
                      <a:pt x="4950" y="0"/>
                      <a:pt x="46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 rot="-1240232">
                <a:off x="4273053" y="2909613"/>
                <a:ext cx="176531" cy="160877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4861" extrusionOk="0">
                    <a:moveTo>
                      <a:pt x="2408" y="0"/>
                    </a:moveTo>
                    <a:cubicBezTo>
                      <a:pt x="2286" y="0"/>
                      <a:pt x="2164" y="15"/>
                      <a:pt x="2058" y="76"/>
                    </a:cubicBezTo>
                    <a:cubicBezTo>
                      <a:pt x="1951" y="107"/>
                      <a:pt x="1860" y="168"/>
                      <a:pt x="1768" y="259"/>
                    </a:cubicBezTo>
                    <a:cubicBezTo>
                      <a:pt x="1723" y="305"/>
                      <a:pt x="1692" y="351"/>
                      <a:pt x="1662" y="396"/>
                    </a:cubicBezTo>
                    <a:cubicBezTo>
                      <a:pt x="1525" y="305"/>
                      <a:pt x="1357" y="244"/>
                      <a:pt x="1159" y="244"/>
                    </a:cubicBezTo>
                    <a:cubicBezTo>
                      <a:pt x="1" y="244"/>
                      <a:pt x="1" y="2042"/>
                      <a:pt x="1159" y="2042"/>
                    </a:cubicBezTo>
                    <a:cubicBezTo>
                      <a:pt x="1509" y="2042"/>
                      <a:pt x="1768" y="1859"/>
                      <a:pt x="1905" y="1630"/>
                    </a:cubicBezTo>
                    <a:cubicBezTo>
                      <a:pt x="1921" y="1646"/>
                      <a:pt x="1936" y="1661"/>
                      <a:pt x="1951" y="1676"/>
                    </a:cubicBezTo>
                    <a:cubicBezTo>
                      <a:pt x="2027" y="1707"/>
                      <a:pt x="2088" y="1737"/>
                      <a:pt x="2149" y="1752"/>
                    </a:cubicBezTo>
                    <a:cubicBezTo>
                      <a:pt x="1174" y="1752"/>
                      <a:pt x="1022" y="3063"/>
                      <a:pt x="1738" y="3443"/>
                    </a:cubicBezTo>
                    <a:cubicBezTo>
                      <a:pt x="1707" y="3443"/>
                      <a:pt x="1677" y="3428"/>
                      <a:pt x="1662" y="3428"/>
                    </a:cubicBezTo>
                    <a:cubicBezTo>
                      <a:pt x="732" y="3428"/>
                      <a:pt x="732" y="4860"/>
                      <a:pt x="1662" y="4860"/>
                    </a:cubicBezTo>
                    <a:cubicBezTo>
                      <a:pt x="2439" y="4860"/>
                      <a:pt x="2545" y="3840"/>
                      <a:pt x="2012" y="3535"/>
                    </a:cubicBezTo>
                    <a:lnTo>
                      <a:pt x="2149" y="3535"/>
                    </a:lnTo>
                    <a:cubicBezTo>
                      <a:pt x="2363" y="3535"/>
                      <a:pt x="2530" y="3474"/>
                      <a:pt x="2667" y="3382"/>
                    </a:cubicBezTo>
                    <a:cubicBezTo>
                      <a:pt x="2804" y="3626"/>
                      <a:pt x="3048" y="3794"/>
                      <a:pt x="3414" y="3794"/>
                    </a:cubicBezTo>
                    <a:cubicBezTo>
                      <a:pt x="3520" y="3794"/>
                      <a:pt x="3627" y="3763"/>
                      <a:pt x="3719" y="3733"/>
                    </a:cubicBezTo>
                    <a:cubicBezTo>
                      <a:pt x="3764" y="4053"/>
                      <a:pt x="3978" y="4358"/>
                      <a:pt x="4404" y="4358"/>
                    </a:cubicBezTo>
                    <a:cubicBezTo>
                      <a:pt x="5334" y="4358"/>
                      <a:pt x="5334" y="2925"/>
                      <a:pt x="4404" y="2925"/>
                    </a:cubicBezTo>
                    <a:cubicBezTo>
                      <a:pt x="4358" y="2925"/>
                      <a:pt x="4313" y="2941"/>
                      <a:pt x="4267" y="2941"/>
                    </a:cubicBezTo>
                    <a:cubicBezTo>
                      <a:pt x="4298" y="2484"/>
                      <a:pt x="4008" y="1996"/>
                      <a:pt x="3414" y="1996"/>
                    </a:cubicBezTo>
                    <a:cubicBezTo>
                      <a:pt x="3201" y="1996"/>
                      <a:pt x="3033" y="2057"/>
                      <a:pt x="2896" y="2164"/>
                    </a:cubicBezTo>
                    <a:cubicBezTo>
                      <a:pt x="2789" y="1981"/>
                      <a:pt x="2637" y="1844"/>
                      <a:pt x="2423" y="1783"/>
                    </a:cubicBezTo>
                    <a:lnTo>
                      <a:pt x="2911" y="1783"/>
                    </a:lnTo>
                    <a:cubicBezTo>
                      <a:pt x="2932" y="1785"/>
                      <a:pt x="2952" y="1787"/>
                      <a:pt x="2973" y="1787"/>
                    </a:cubicBezTo>
                    <a:cubicBezTo>
                      <a:pt x="3070" y="1787"/>
                      <a:pt x="3158" y="1757"/>
                      <a:pt x="3246" y="1707"/>
                    </a:cubicBezTo>
                    <a:cubicBezTo>
                      <a:pt x="3368" y="1676"/>
                      <a:pt x="3460" y="1615"/>
                      <a:pt x="3536" y="1524"/>
                    </a:cubicBezTo>
                    <a:cubicBezTo>
                      <a:pt x="3627" y="1448"/>
                      <a:pt x="3688" y="1356"/>
                      <a:pt x="3719" y="1234"/>
                    </a:cubicBezTo>
                    <a:cubicBezTo>
                      <a:pt x="3779" y="1128"/>
                      <a:pt x="3810" y="1021"/>
                      <a:pt x="3795" y="899"/>
                    </a:cubicBezTo>
                    <a:cubicBezTo>
                      <a:pt x="3795" y="808"/>
                      <a:pt x="3779" y="731"/>
                      <a:pt x="3764" y="655"/>
                    </a:cubicBezTo>
                    <a:cubicBezTo>
                      <a:pt x="3734" y="503"/>
                      <a:pt x="3642" y="366"/>
                      <a:pt x="3536" y="259"/>
                    </a:cubicBezTo>
                    <a:cubicBezTo>
                      <a:pt x="3475" y="213"/>
                      <a:pt x="3414" y="168"/>
                      <a:pt x="3353" y="122"/>
                    </a:cubicBezTo>
                    <a:cubicBezTo>
                      <a:pt x="3216" y="46"/>
                      <a:pt x="3063" y="0"/>
                      <a:pt x="29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1"/>
              <p:cNvSpPr/>
              <p:nvPr/>
            </p:nvSpPr>
            <p:spPr>
              <a:xfrm rot="-1240232">
                <a:off x="4258628" y="3009978"/>
                <a:ext cx="61028" cy="47426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433" extrusionOk="0">
                    <a:moveTo>
                      <a:pt x="914" y="1"/>
                    </a:moveTo>
                    <a:cubicBezTo>
                      <a:pt x="0" y="1"/>
                      <a:pt x="0" y="1433"/>
                      <a:pt x="914" y="1433"/>
                    </a:cubicBezTo>
                    <a:cubicBezTo>
                      <a:pt x="1844" y="1433"/>
                      <a:pt x="1844" y="1"/>
                      <a:pt x="9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1"/>
              <p:cNvSpPr/>
              <p:nvPr/>
            </p:nvSpPr>
            <p:spPr>
              <a:xfrm rot="-1240232">
                <a:off x="4386034" y="2926353"/>
                <a:ext cx="61061" cy="4742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433" extrusionOk="0">
                    <a:moveTo>
                      <a:pt x="930" y="0"/>
                    </a:moveTo>
                    <a:cubicBezTo>
                      <a:pt x="1" y="0"/>
                      <a:pt x="1" y="1432"/>
                      <a:pt x="930" y="1432"/>
                    </a:cubicBezTo>
                    <a:cubicBezTo>
                      <a:pt x="1844" y="1432"/>
                      <a:pt x="1844" y="0"/>
                      <a:pt x="9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8" name="Google Shape;778;p31"/>
            <p:cNvSpPr/>
            <p:nvPr/>
          </p:nvSpPr>
          <p:spPr>
            <a:xfrm rot="-8100000">
              <a:off x="8650612" y="2465633"/>
              <a:ext cx="77591" cy="181795"/>
            </a:xfrm>
            <a:custGeom>
              <a:avLst/>
              <a:gdLst/>
              <a:ahLst/>
              <a:cxnLst/>
              <a:rect l="l" t="t" r="r" b="b"/>
              <a:pathLst>
                <a:path w="13682" h="32057" extrusionOk="0">
                  <a:moveTo>
                    <a:pt x="6140" y="1"/>
                  </a:moveTo>
                  <a:cubicBezTo>
                    <a:pt x="2133" y="4815"/>
                    <a:pt x="0" y="10772"/>
                    <a:pt x="320" y="16638"/>
                  </a:cubicBezTo>
                  <a:cubicBezTo>
                    <a:pt x="640" y="22489"/>
                    <a:pt x="3398" y="28172"/>
                    <a:pt x="7801" y="32057"/>
                  </a:cubicBezTo>
                  <a:cubicBezTo>
                    <a:pt x="11442" y="26633"/>
                    <a:pt x="13682" y="20965"/>
                    <a:pt x="13682" y="15099"/>
                  </a:cubicBezTo>
                  <a:cubicBezTo>
                    <a:pt x="13667" y="9218"/>
                    <a:pt x="11092" y="3139"/>
                    <a:pt x="6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31"/>
          <p:cNvSpPr/>
          <p:nvPr/>
        </p:nvSpPr>
        <p:spPr>
          <a:xfrm rot="9484086">
            <a:off x="605299" y="4809769"/>
            <a:ext cx="103173" cy="7840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57977E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1"/>
          <p:cNvSpPr/>
          <p:nvPr/>
        </p:nvSpPr>
        <p:spPr>
          <a:xfrm rot="3948469">
            <a:off x="248177" y="4351381"/>
            <a:ext cx="103173" cy="78400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39A2D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1"/>
          <p:cNvSpPr/>
          <p:nvPr/>
        </p:nvSpPr>
        <p:spPr>
          <a:xfrm rot="2700000">
            <a:off x="552985" y="4387157"/>
            <a:ext cx="93263" cy="218630"/>
          </a:xfrm>
          <a:custGeom>
            <a:avLst/>
            <a:gdLst/>
            <a:ahLst/>
            <a:cxnLst/>
            <a:rect l="l" t="t" r="r" b="b"/>
            <a:pathLst>
              <a:path w="13682" h="32057" extrusionOk="0">
                <a:moveTo>
                  <a:pt x="6140" y="1"/>
                </a:moveTo>
                <a:cubicBezTo>
                  <a:pt x="2133" y="4815"/>
                  <a:pt x="0" y="10772"/>
                  <a:pt x="320" y="16638"/>
                </a:cubicBezTo>
                <a:cubicBezTo>
                  <a:pt x="640" y="22489"/>
                  <a:pt x="3398" y="28172"/>
                  <a:pt x="7801" y="32057"/>
                </a:cubicBezTo>
                <a:cubicBezTo>
                  <a:pt x="11442" y="26633"/>
                  <a:pt x="13682" y="20965"/>
                  <a:pt x="13682" y="15099"/>
                </a:cubicBezTo>
                <a:cubicBezTo>
                  <a:pt x="13667" y="9218"/>
                  <a:pt x="11092" y="3139"/>
                  <a:pt x="61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1"/>
          <p:cNvSpPr/>
          <p:nvPr/>
        </p:nvSpPr>
        <p:spPr>
          <a:xfrm rot="10382529">
            <a:off x="619169" y="297992"/>
            <a:ext cx="103175" cy="78407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F09381">
              <a:alpha val="4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1"/>
          <p:cNvSpPr/>
          <p:nvPr/>
        </p:nvSpPr>
        <p:spPr>
          <a:xfrm rot="-6131494">
            <a:off x="248167" y="632558"/>
            <a:ext cx="103182" cy="78403"/>
          </a:xfrm>
          <a:custGeom>
            <a:avLst/>
            <a:gdLst/>
            <a:ahLst/>
            <a:cxnLst/>
            <a:rect l="l" t="t" r="r" b="b"/>
            <a:pathLst>
              <a:path w="6934" h="5270" extrusionOk="0">
                <a:moveTo>
                  <a:pt x="2588" y="0"/>
                </a:moveTo>
                <a:cubicBezTo>
                  <a:pt x="2329" y="0"/>
                  <a:pt x="2069" y="32"/>
                  <a:pt x="1814" y="99"/>
                </a:cubicBezTo>
                <a:cubicBezTo>
                  <a:pt x="1022" y="297"/>
                  <a:pt x="290" y="906"/>
                  <a:pt x="138" y="1699"/>
                </a:cubicBezTo>
                <a:cubicBezTo>
                  <a:pt x="1" y="2384"/>
                  <a:pt x="290" y="3085"/>
                  <a:pt x="732" y="3618"/>
                </a:cubicBezTo>
                <a:cubicBezTo>
                  <a:pt x="1448" y="4472"/>
                  <a:pt x="2515" y="4944"/>
                  <a:pt x="3612" y="5142"/>
                </a:cubicBezTo>
                <a:cubicBezTo>
                  <a:pt x="4144" y="5238"/>
                  <a:pt x="4681" y="5270"/>
                  <a:pt x="5219" y="5270"/>
                </a:cubicBezTo>
                <a:cubicBezTo>
                  <a:pt x="5789" y="5270"/>
                  <a:pt x="6361" y="5234"/>
                  <a:pt x="6933" y="5203"/>
                </a:cubicBezTo>
                <a:cubicBezTo>
                  <a:pt x="6613" y="3253"/>
                  <a:pt x="6126" y="2034"/>
                  <a:pt x="5242" y="1150"/>
                </a:cubicBezTo>
                <a:cubicBezTo>
                  <a:pt x="4543" y="451"/>
                  <a:pt x="3568" y="0"/>
                  <a:pt x="2588" y="0"/>
                </a:cubicBezTo>
                <a:close/>
              </a:path>
            </a:pathLst>
          </a:custGeom>
          <a:solidFill>
            <a:srgbClr val="D34E3A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1750" y="540000"/>
            <a:ext cx="74205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erriweather Black"/>
              <a:buNone/>
              <a:defRPr sz="23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3800" y="1617500"/>
            <a:ext cx="6896400" cy="29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60" r:id="rId6"/>
    <p:sldLayoutId id="2147483675" r:id="rId7"/>
    <p:sldLayoutId id="214748367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DD7FE1-1C2B-F2BA-321D-518EE7F0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0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58"/>
          <p:cNvSpPr txBox="1">
            <a:spLocks noGrp="1"/>
          </p:cNvSpPr>
          <p:nvPr>
            <p:ph type="title"/>
          </p:nvPr>
        </p:nvSpPr>
        <p:spPr>
          <a:xfrm>
            <a:off x="1958766" y="351667"/>
            <a:ext cx="7422300" cy="4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Tìm</a:t>
            </a:r>
            <a:r>
              <a:rPr lang="en" dirty="0"/>
              <a:t> </a:t>
            </a:r>
            <a:r>
              <a:rPr lang="en" dirty="0" err="1"/>
              <a:t>chữ</a:t>
            </a:r>
            <a:r>
              <a:rPr lang="en" dirty="0"/>
              <a:t> </a:t>
            </a:r>
            <a:r>
              <a:rPr lang="en" dirty="0" err="1"/>
              <a:t>số</a:t>
            </a:r>
            <a:r>
              <a:rPr lang="en" dirty="0"/>
              <a:t> </a:t>
            </a:r>
            <a:r>
              <a:rPr lang="en" dirty="0" err="1"/>
              <a:t>thích</a:t>
            </a:r>
            <a:r>
              <a:rPr lang="en" dirty="0"/>
              <a:t> </a:t>
            </a:r>
            <a:r>
              <a:rPr lang="en" dirty="0" err="1"/>
              <a:t>hợp</a:t>
            </a:r>
            <a:r>
              <a:rPr lang="en" dirty="0"/>
              <a:t>:</a:t>
            </a:r>
            <a:endParaRPr dirty="0">
              <a:solidFill>
                <a:schemeClr val="accent2"/>
              </a:solidFill>
            </a:endParaRPr>
          </a:p>
        </p:txBody>
      </p:sp>
      <p:cxnSp>
        <p:nvCxnSpPr>
          <p:cNvPr id="2656" name="Google Shape;2656;p58"/>
          <p:cNvCxnSpPr/>
          <p:nvPr/>
        </p:nvCxnSpPr>
        <p:spPr>
          <a:xfrm>
            <a:off x="961952" y="980776"/>
            <a:ext cx="7147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57" name="Google Shape;2657;p58"/>
          <p:cNvGrpSpPr/>
          <p:nvPr/>
        </p:nvGrpSpPr>
        <p:grpSpPr>
          <a:xfrm>
            <a:off x="7870238" y="782661"/>
            <a:ext cx="385398" cy="380926"/>
            <a:chOff x="2615825" y="272000"/>
            <a:chExt cx="937025" cy="925925"/>
          </a:xfrm>
        </p:grpSpPr>
        <p:sp>
          <p:nvSpPr>
            <p:cNvPr id="2658" name="Google Shape;2658;p58"/>
            <p:cNvSpPr/>
            <p:nvPr/>
          </p:nvSpPr>
          <p:spPr>
            <a:xfrm>
              <a:off x="2882450" y="707325"/>
              <a:ext cx="403775" cy="490600"/>
            </a:xfrm>
            <a:custGeom>
              <a:avLst/>
              <a:gdLst/>
              <a:ahLst/>
              <a:cxnLst/>
              <a:rect l="l" t="t" r="r" b="b"/>
              <a:pathLst>
                <a:path w="16151" h="19624" extrusionOk="0">
                  <a:moveTo>
                    <a:pt x="9325" y="1"/>
                  </a:moveTo>
                  <a:cubicBezTo>
                    <a:pt x="4069" y="2667"/>
                    <a:pt x="641" y="7847"/>
                    <a:pt x="107" y="13424"/>
                  </a:cubicBezTo>
                  <a:cubicBezTo>
                    <a:pt x="31" y="14185"/>
                    <a:pt x="1" y="14962"/>
                    <a:pt x="260" y="15694"/>
                  </a:cubicBezTo>
                  <a:cubicBezTo>
                    <a:pt x="534" y="16395"/>
                    <a:pt x="1128" y="17050"/>
                    <a:pt x="1890" y="17141"/>
                  </a:cubicBezTo>
                  <a:cubicBezTo>
                    <a:pt x="1973" y="17153"/>
                    <a:pt x="2055" y="17159"/>
                    <a:pt x="2138" y="17159"/>
                  </a:cubicBezTo>
                  <a:cubicBezTo>
                    <a:pt x="2811" y="17159"/>
                    <a:pt x="3484" y="16804"/>
                    <a:pt x="4167" y="16804"/>
                  </a:cubicBezTo>
                  <a:cubicBezTo>
                    <a:pt x="4251" y="16804"/>
                    <a:pt x="4335" y="16809"/>
                    <a:pt x="4419" y="16821"/>
                  </a:cubicBezTo>
                  <a:cubicBezTo>
                    <a:pt x="5288" y="16928"/>
                    <a:pt x="5897" y="17751"/>
                    <a:pt x="6476" y="18436"/>
                  </a:cubicBezTo>
                  <a:cubicBezTo>
                    <a:pt x="6964" y="19030"/>
                    <a:pt x="7647" y="19624"/>
                    <a:pt x="8395" y="19624"/>
                  </a:cubicBezTo>
                  <a:cubicBezTo>
                    <a:pt x="8510" y="19624"/>
                    <a:pt x="8628" y="19610"/>
                    <a:pt x="8746" y="19579"/>
                  </a:cubicBezTo>
                  <a:cubicBezTo>
                    <a:pt x="9919" y="19274"/>
                    <a:pt x="10209" y="17537"/>
                    <a:pt x="11367" y="17156"/>
                  </a:cubicBezTo>
                  <a:cubicBezTo>
                    <a:pt x="11526" y="17108"/>
                    <a:pt x="11688" y="17089"/>
                    <a:pt x="11851" y="17089"/>
                  </a:cubicBezTo>
                  <a:cubicBezTo>
                    <a:pt x="12413" y="17089"/>
                    <a:pt x="12993" y="17312"/>
                    <a:pt x="13575" y="17312"/>
                  </a:cubicBezTo>
                  <a:cubicBezTo>
                    <a:pt x="13616" y="17312"/>
                    <a:pt x="13657" y="17311"/>
                    <a:pt x="13698" y="17309"/>
                  </a:cubicBezTo>
                  <a:cubicBezTo>
                    <a:pt x="14566" y="17278"/>
                    <a:pt x="15343" y="16593"/>
                    <a:pt x="15724" y="15785"/>
                  </a:cubicBezTo>
                  <a:cubicBezTo>
                    <a:pt x="16105" y="14978"/>
                    <a:pt x="16151" y="14064"/>
                    <a:pt x="16090" y="13165"/>
                  </a:cubicBezTo>
                  <a:cubicBezTo>
                    <a:pt x="15755" y="8152"/>
                    <a:pt x="12479" y="3901"/>
                    <a:pt x="9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8"/>
            <p:cNvSpPr/>
            <p:nvPr/>
          </p:nvSpPr>
          <p:spPr>
            <a:xfrm>
              <a:off x="2615825" y="614450"/>
              <a:ext cx="481100" cy="400025"/>
            </a:xfrm>
            <a:custGeom>
              <a:avLst/>
              <a:gdLst/>
              <a:ahLst/>
              <a:cxnLst/>
              <a:rect l="l" t="t" r="r" b="b"/>
              <a:pathLst>
                <a:path w="19244" h="16001" extrusionOk="0">
                  <a:moveTo>
                    <a:pt x="7204" y="1"/>
                  </a:moveTo>
                  <a:cubicBezTo>
                    <a:pt x="6018" y="1"/>
                    <a:pt x="4834" y="126"/>
                    <a:pt x="3672" y="379"/>
                  </a:cubicBezTo>
                  <a:cubicBezTo>
                    <a:pt x="2926" y="562"/>
                    <a:pt x="2179" y="760"/>
                    <a:pt x="1570" y="1248"/>
                  </a:cubicBezTo>
                  <a:cubicBezTo>
                    <a:pt x="991" y="1705"/>
                    <a:pt x="564" y="2482"/>
                    <a:pt x="701" y="3228"/>
                  </a:cubicBezTo>
                  <a:cubicBezTo>
                    <a:pt x="854" y="4081"/>
                    <a:pt x="1631" y="4706"/>
                    <a:pt x="1783" y="5544"/>
                  </a:cubicBezTo>
                  <a:cubicBezTo>
                    <a:pt x="1935" y="6428"/>
                    <a:pt x="1341" y="7235"/>
                    <a:pt x="869" y="7997"/>
                  </a:cubicBezTo>
                  <a:cubicBezTo>
                    <a:pt x="397" y="8759"/>
                    <a:pt x="1" y="9749"/>
                    <a:pt x="473" y="10511"/>
                  </a:cubicBezTo>
                  <a:cubicBezTo>
                    <a:pt x="1113" y="11547"/>
                    <a:pt x="2865" y="11273"/>
                    <a:pt x="3581" y="12263"/>
                  </a:cubicBezTo>
                  <a:cubicBezTo>
                    <a:pt x="4038" y="12903"/>
                    <a:pt x="3855" y="13787"/>
                    <a:pt x="4145" y="14518"/>
                  </a:cubicBezTo>
                  <a:cubicBezTo>
                    <a:pt x="4449" y="15326"/>
                    <a:pt x="5333" y="15874"/>
                    <a:pt x="6217" y="15981"/>
                  </a:cubicBezTo>
                  <a:cubicBezTo>
                    <a:pt x="6347" y="15994"/>
                    <a:pt x="6476" y="16000"/>
                    <a:pt x="6606" y="16000"/>
                  </a:cubicBezTo>
                  <a:cubicBezTo>
                    <a:pt x="7374" y="16000"/>
                    <a:pt x="8133" y="15782"/>
                    <a:pt x="8837" y="15508"/>
                  </a:cubicBezTo>
                  <a:cubicBezTo>
                    <a:pt x="13484" y="13634"/>
                    <a:pt x="16516" y="9201"/>
                    <a:pt x="19244" y="5011"/>
                  </a:cubicBezTo>
                  <a:cubicBezTo>
                    <a:pt x="15982" y="1713"/>
                    <a:pt x="11587" y="1"/>
                    <a:pt x="7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8"/>
            <p:cNvSpPr/>
            <p:nvPr/>
          </p:nvSpPr>
          <p:spPr>
            <a:xfrm>
              <a:off x="2695425" y="272000"/>
              <a:ext cx="432725" cy="460125"/>
            </a:xfrm>
            <a:custGeom>
              <a:avLst/>
              <a:gdLst/>
              <a:ahLst/>
              <a:cxnLst/>
              <a:rect l="l" t="t" r="r" b="b"/>
              <a:pathLst>
                <a:path w="17309" h="18405" extrusionOk="0">
                  <a:moveTo>
                    <a:pt x="11413" y="0"/>
                  </a:moveTo>
                  <a:cubicBezTo>
                    <a:pt x="11132" y="0"/>
                    <a:pt x="10856" y="60"/>
                    <a:pt x="10605" y="197"/>
                  </a:cubicBezTo>
                  <a:cubicBezTo>
                    <a:pt x="9843" y="593"/>
                    <a:pt x="9493" y="1553"/>
                    <a:pt x="8731" y="1949"/>
                  </a:cubicBezTo>
                  <a:cubicBezTo>
                    <a:pt x="8440" y="2095"/>
                    <a:pt x="8126" y="2150"/>
                    <a:pt x="7802" y="2150"/>
                  </a:cubicBezTo>
                  <a:cubicBezTo>
                    <a:pt x="7245" y="2150"/>
                    <a:pt x="6660" y="1987"/>
                    <a:pt x="6110" y="1843"/>
                  </a:cubicBezTo>
                  <a:cubicBezTo>
                    <a:pt x="5755" y="1751"/>
                    <a:pt x="5370" y="1686"/>
                    <a:pt x="5000" y="1686"/>
                  </a:cubicBezTo>
                  <a:cubicBezTo>
                    <a:pt x="4450" y="1686"/>
                    <a:pt x="3933" y="1829"/>
                    <a:pt x="3597" y="2239"/>
                  </a:cubicBezTo>
                  <a:cubicBezTo>
                    <a:pt x="2835" y="3168"/>
                    <a:pt x="3597" y="4738"/>
                    <a:pt x="2896" y="5728"/>
                  </a:cubicBezTo>
                  <a:cubicBezTo>
                    <a:pt x="2439" y="6353"/>
                    <a:pt x="1540" y="6459"/>
                    <a:pt x="930" y="6962"/>
                  </a:cubicBezTo>
                  <a:cubicBezTo>
                    <a:pt x="229" y="7526"/>
                    <a:pt x="1" y="8516"/>
                    <a:pt x="168" y="9400"/>
                  </a:cubicBezTo>
                  <a:cubicBezTo>
                    <a:pt x="336" y="10268"/>
                    <a:pt x="854" y="11060"/>
                    <a:pt x="1418" y="11746"/>
                  </a:cubicBezTo>
                  <a:cubicBezTo>
                    <a:pt x="4648" y="15586"/>
                    <a:pt x="9782" y="17094"/>
                    <a:pt x="14627" y="18404"/>
                  </a:cubicBezTo>
                  <a:cubicBezTo>
                    <a:pt x="17309" y="13163"/>
                    <a:pt x="17019" y="6977"/>
                    <a:pt x="14216" y="2163"/>
                  </a:cubicBezTo>
                  <a:cubicBezTo>
                    <a:pt x="13820" y="1492"/>
                    <a:pt x="13378" y="852"/>
                    <a:pt x="12753" y="426"/>
                  </a:cubicBezTo>
                  <a:cubicBezTo>
                    <a:pt x="12362" y="168"/>
                    <a:pt x="11882" y="0"/>
                    <a:pt x="11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8"/>
            <p:cNvSpPr/>
            <p:nvPr/>
          </p:nvSpPr>
          <p:spPr>
            <a:xfrm>
              <a:off x="3046625" y="273500"/>
              <a:ext cx="428925" cy="427475"/>
            </a:xfrm>
            <a:custGeom>
              <a:avLst/>
              <a:gdLst/>
              <a:ahLst/>
              <a:cxnLst/>
              <a:rect l="l" t="t" r="r" b="b"/>
              <a:pathLst>
                <a:path w="17157" h="17099" extrusionOk="0">
                  <a:moveTo>
                    <a:pt x="5861" y="1"/>
                  </a:moveTo>
                  <a:cubicBezTo>
                    <a:pt x="5389" y="1"/>
                    <a:pt x="4906" y="132"/>
                    <a:pt x="4495" y="366"/>
                  </a:cubicBezTo>
                  <a:cubicBezTo>
                    <a:pt x="3718" y="792"/>
                    <a:pt x="3139" y="1508"/>
                    <a:pt x="2667" y="2270"/>
                  </a:cubicBezTo>
                  <a:cubicBezTo>
                    <a:pt x="0" y="6521"/>
                    <a:pt x="153" y="11869"/>
                    <a:pt x="397" y="16882"/>
                  </a:cubicBezTo>
                  <a:cubicBezTo>
                    <a:pt x="1293" y="17027"/>
                    <a:pt x="2190" y="17098"/>
                    <a:pt x="3080" y="17098"/>
                  </a:cubicBezTo>
                  <a:cubicBezTo>
                    <a:pt x="7953" y="17098"/>
                    <a:pt x="12611" y="14979"/>
                    <a:pt x="15754" y="11488"/>
                  </a:cubicBezTo>
                  <a:cubicBezTo>
                    <a:pt x="16257" y="10924"/>
                    <a:pt x="16745" y="10284"/>
                    <a:pt x="16958" y="9568"/>
                  </a:cubicBezTo>
                  <a:cubicBezTo>
                    <a:pt x="17156" y="8822"/>
                    <a:pt x="17049" y="7969"/>
                    <a:pt x="16501" y="7435"/>
                  </a:cubicBezTo>
                  <a:cubicBezTo>
                    <a:pt x="15861" y="6841"/>
                    <a:pt x="14855" y="6780"/>
                    <a:pt x="14246" y="6201"/>
                  </a:cubicBezTo>
                  <a:cubicBezTo>
                    <a:pt x="13621" y="5561"/>
                    <a:pt x="13591" y="4556"/>
                    <a:pt x="13545" y="3657"/>
                  </a:cubicBezTo>
                  <a:cubicBezTo>
                    <a:pt x="13484" y="2773"/>
                    <a:pt x="13210" y="1722"/>
                    <a:pt x="12387" y="1387"/>
                  </a:cubicBezTo>
                  <a:cubicBezTo>
                    <a:pt x="12212" y="1322"/>
                    <a:pt x="12036" y="1296"/>
                    <a:pt x="11858" y="1296"/>
                  </a:cubicBezTo>
                  <a:cubicBezTo>
                    <a:pt x="11020" y="1296"/>
                    <a:pt x="10154" y="1887"/>
                    <a:pt x="9317" y="1887"/>
                  </a:cubicBezTo>
                  <a:cubicBezTo>
                    <a:pt x="9156" y="1887"/>
                    <a:pt x="8996" y="1865"/>
                    <a:pt x="8837" y="1813"/>
                  </a:cubicBezTo>
                  <a:cubicBezTo>
                    <a:pt x="8091" y="1569"/>
                    <a:pt x="7695" y="747"/>
                    <a:pt x="7039" y="335"/>
                  </a:cubicBezTo>
                  <a:cubicBezTo>
                    <a:pt x="6695" y="105"/>
                    <a:pt x="6282" y="1"/>
                    <a:pt x="58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8"/>
            <p:cNvSpPr/>
            <p:nvPr/>
          </p:nvSpPr>
          <p:spPr>
            <a:xfrm>
              <a:off x="3090425" y="611325"/>
              <a:ext cx="462425" cy="405375"/>
            </a:xfrm>
            <a:custGeom>
              <a:avLst/>
              <a:gdLst/>
              <a:ahLst/>
              <a:cxnLst/>
              <a:rect l="l" t="t" r="r" b="b"/>
              <a:pathLst>
                <a:path w="18497" h="16215" extrusionOk="0">
                  <a:moveTo>
                    <a:pt x="11262" y="0"/>
                  </a:moveTo>
                  <a:cubicBezTo>
                    <a:pt x="7463" y="0"/>
                    <a:pt x="3627" y="1393"/>
                    <a:pt x="1" y="2759"/>
                  </a:cubicBezTo>
                  <a:cubicBezTo>
                    <a:pt x="899" y="8564"/>
                    <a:pt x="4785" y="13424"/>
                    <a:pt x="9889" y="15664"/>
                  </a:cubicBezTo>
                  <a:cubicBezTo>
                    <a:pt x="10539" y="15953"/>
                    <a:pt x="11245" y="16215"/>
                    <a:pt x="11966" y="16215"/>
                  </a:cubicBezTo>
                  <a:cubicBezTo>
                    <a:pt x="12005" y="16215"/>
                    <a:pt x="12044" y="16214"/>
                    <a:pt x="12083" y="16212"/>
                  </a:cubicBezTo>
                  <a:cubicBezTo>
                    <a:pt x="12844" y="16197"/>
                    <a:pt x="13637" y="15816"/>
                    <a:pt x="13957" y="15131"/>
                  </a:cubicBezTo>
                  <a:cubicBezTo>
                    <a:pt x="14322" y="14354"/>
                    <a:pt x="14063" y="13379"/>
                    <a:pt x="14444" y="12617"/>
                  </a:cubicBezTo>
                  <a:cubicBezTo>
                    <a:pt x="14840" y="11824"/>
                    <a:pt x="15785" y="11504"/>
                    <a:pt x="16623" y="11169"/>
                  </a:cubicBezTo>
                  <a:cubicBezTo>
                    <a:pt x="17446" y="10834"/>
                    <a:pt x="18360" y="10255"/>
                    <a:pt x="18421" y="9371"/>
                  </a:cubicBezTo>
                  <a:cubicBezTo>
                    <a:pt x="18497" y="8153"/>
                    <a:pt x="16928" y="7345"/>
                    <a:pt x="16928" y="6126"/>
                  </a:cubicBezTo>
                  <a:cubicBezTo>
                    <a:pt x="16928" y="5349"/>
                    <a:pt x="17583" y="4740"/>
                    <a:pt x="17796" y="3978"/>
                  </a:cubicBezTo>
                  <a:cubicBezTo>
                    <a:pt x="18025" y="3125"/>
                    <a:pt x="17613" y="2165"/>
                    <a:pt x="16973" y="1555"/>
                  </a:cubicBezTo>
                  <a:cubicBezTo>
                    <a:pt x="16318" y="946"/>
                    <a:pt x="15450" y="611"/>
                    <a:pt x="14597" y="398"/>
                  </a:cubicBezTo>
                  <a:cubicBezTo>
                    <a:pt x="13492" y="121"/>
                    <a:pt x="12379" y="0"/>
                    <a:pt x="11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8"/>
            <p:cNvSpPr/>
            <p:nvPr/>
          </p:nvSpPr>
          <p:spPr>
            <a:xfrm>
              <a:off x="2833400" y="431450"/>
              <a:ext cx="254850" cy="289375"/>
            </a:xfrm>
            <a:custGeom>
              <a:avLst/>
              <a:gdLst/>
              <a:ahLst/>
              <a:cxnLst/>
              <a:rect l="l" t="t" r="r" b="b"/>
              <a:pathLst>
                <a:path w="10194" h="11575" extrusionOk="0">
                  <a:moveTo>
                    <a:pt x="61" y="1"/>
                  </a:moveTo>
                  <a:cubicBezTo>
                    <a:pt x="38" y="1"/>
                    <a:pt x="0" y="26"/>
                    <a:pt x="12" y="51"/>
                  </a:cubicBezTo>
                  <a:cubicBezTo>
                    <a:pt x="1368" y="2031"/>
                    <a:pt x="2709" y="4043"/>
                    <a:pt x="4126" y="5993"/>
                  </a:cubicBezTo>
                  <a:cubicBezTo>
                    <a:pt x="5574" y="7928"/>
                    <a:pt x="7128" y="9802"/>
                    <a:pt x="8880" y="11478"/>
                  </a:cubicBezTo>
                  <a:cubicBezTo>
                    <a:pt x="8958" y="11545"/>
                    <a:pt x="9050" y="11575"/>
                    <a:pt x="9147" y="11575"/>
                  </a:cubicBezTo>
                  <a:cubicBezTo>
                    <a:pt x="9615" y="11575"/>
                    <a:pt x="10193" y="10884"/>
                    <a:pt x="9840" y="10518"/>
                  </a:cubicBezTo>
                  <a:cubicBezTo>
                    <a:pt x="6625" y="6998"/>
                    <a:pt x="3319" y="3555"/>
                    <a:pt x="73" y="5"/>
                  </a:cubicBezTo>
                  <a:cubicBezTo>
                    <a:pt x="71" y="2"/>
                    <a:pt x="66" y="1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8"/>
            <p:cNvSpPr/>
            <p:nvPr/>
          </p:nvSpPr>
          <p:spPr>
            <a:xfrm>
              <a:off x="2949100" y="491650"/>
              <a:ext cx="138925" cy="220300"/>
            </a:xfrm>
            <a:custGeom>
              <a:avLst/>
              <a:gdLst/>
              <a:ahLst/>
              <a:cxnLst/>
              <a:rect l="l" t="t" r="r" b="b"/>
              <a:pathLst>
                <a:path w="5557" h="8812" extrusionOk="0">
                  <a:moveTo>
                    <a:pt x="45" y="0"/>
                  </a:moveTo>
                  <a:cubicBezTo>
                    <a:pt x="21" y="0"/>
                    <a:pt x="1" y="22"/>
                    <a:pt x="1" y="35"/>
                  </a:cubicBezTo>
                  <a:cubicBezTo>
                    <a:pt x="854" y="1406"/>
                    <a:pt x="1555" y="2899"/>
                    <a:pt x="2210" y="4362"/>
                  </a:cubicBezTo>
                  <a:cubicBezTo>
                    <a:pt x="2850" y="5824"/>
                    <a:pt x="3490" y="7302"/>
                    <a:pt x="4206" y="8689"/>
                  </a:cubicBezTo>
                  <a:cubicBezTo>
                    <a:pt x="4249" y="8775"/>
                    <a:pt x="4349" y="8811"/>
                    <a:pt x="4475" y="8811"/>
                  </a:cubicBezTo>
                  <a:cubicBezTo>
                    <a:pt x="4881" y="8811"/>
                    <a:pt x="5557" y="8431"/>
                    <a:pt x="5440" y="8140"/>
                  </a:cubicBezTo>
                  <a:cubicBezTo>
                    <a:pt x="4221" y="5108"/>
                    <a:pt x="2317" y="2351"/>
                    <a:pt x="62" y="4"/>
                  </a:cubicBezTo>
                  <a:cubicBezTo>
                    <a:pt x="56" y="1"/>
                    <a:pt x="50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8"/>
            <p:cNvSpPr/>
            <p:nvPr/>
          </p:nvSpPr>
          <p:spPr>
            <a:xfrm>
              <a:off x="2990625" y="410125"/>
              <a:ext cx="116475" cy="276300"/>
            </a:xfrm>
            <a:custGeom>
              <a:avLst/>
              <a:gdLst/>
              <a:ahLst/>
              <a:cxnLst/>
              <a:rect l="l" t="t" r="r" b="b"/>
              <a:pathLst>
                <a:path w="4659" h="11052" extrusionOk="0">
                  <a:moveTo>
                    <a:pt x="37" y="1"/>
                  </a:moveTo>
                  <a:cubicBezTo>
                    <a:pt x="21" y="1"/>
                    <a:pt x="1" y="26"/>
                    <a:pt x="1" y="51"/>
                  </a:cubicBezTo>
                  <a:cubicBezTo>
                    <a:pt x="1006" y="1696"/>
                    <a:pt x="1692" y="3509"/>
                    <a:pt x="2179" y="5322"/>
                  </a:cubicBezTo>
                  <a:cubicBezTo>
                    <a:pt x="2682" y="7135"/>
                    <a:pt x="3002" y="8964"/>
                    <a:pt x="3307" y="10761"/>
                  </a:cubicBezTo>
                  <a:cubicBezTo>
                    <a:pt x="3340" y="10959"/>
                    <a:pt x="3602" y="11052"/>
                    <a:pt x="3884" y="11052"/>
                  </a:cubicBezTo>
                  <a:cubicBezTo>
                    <a:pt x="4254" y="11052"/>
                    <a:pt x="4658" y="10894"/>
                    <a:pt x="4632" y="10609"/>
                  </a:cubicBezTo>
                  <a:cubicBezTo>
                    <a:pt x="4495" y="8659"/>
                    <a:pt x="3977" y="6724"/>
                    <a:pt x="3185" y="4926"/>
                  </a:cubicBezTo>
                  <a:cubicBezTo>
                    <a:pt x="2393" y="3128"/>
                    <a:pt x="1326" y="1452"/>
                    <a:pt x="46" y="5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8"/>
            <p:cNvSpPr/>
            <p:nvPr/>
          </p:nvSpPr>
          <p:spPr>
            <a:xfrm>
              <a:off x="3061000" y="408625"/>
              <a:ext cx="135225" cy="321525"/>
            </a:xfrm>
            <a:custGeom>
              <a:avLst/>
              <a:gdLst/>
              <a:ahLst/>
              <a:cxnLst/>
              <a:rect l="l" t="t" r="r" b="b"/>
              <a:pathLst>
                <a:path w="5409" h="12861" extrusionOk="0">
                  <a:moveTo>
                    <a:pt x="5346" y="1"/>
                  </a:moveTo>
                  <a:cubicBezTo>
                    <a:pt x="5342" y="1"/>
                    <a:pt x="5339" y="2"/>
                    <a:pt x="5337" y="4"/>
                  </a:cubicBezTo>
                  <a:cubicBezTo>
                    <a:pt x="4042" y="1802"/>
                    <a:pt x="2823" y="3706"/>
                    <a:pt x="1863" y="5778"/>
                  </a:cubicBezTo>
                  <a:cubicBezTo>
                    <a:pt x="918" y="7850"/>
                    <a:pt x="248" y="10090"/>
                    <a:pt x="35" y="12345"/>
                  </a:cubicBezTo>
                  <a:cubicBezTo>
                    <a:pt x="0" y="12680"/>
                    <a:pt x="398" y="12860"/>
                    <a:pt x="770" y="12860"/>
                  </a:cubicBezTo>
                  <a:cubicBezTo>
                    <a:pt x="1057" y="12860"/>
                    <a:pt x="1329" y="12753"/>
                    <a:pt x="1376" y="12528"/>
                  </a:cubicBezTo>
                  <a:cubicBezTo>
                    <a:pt x="1711" y="10364"/>
                    <a:pt x="2198" y="8231"/>
                    <a:pt x="2869" y="6144"/>
                  </a:cubicBezTo>
                  <a:cubicBezTo>
                    <a:pt x="3539" y="4041"/>
                    <a:pt x="4377" y="2015"/>
                    <a:pt x="5383" y="50"/>
                  </a:cubicBezTo>
                  <a:cubicBezTo>
                    <a:pt x="5409" y="36"/>
                    <a:pt x="5367" y="1"/>
                    <a:pt x="5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8"/>
            <p:cNvSpPr/>
            <p:nvPr/>
          </p:nvSpPr>
          <p:spPr>
            <a:xfrm>
              <a:off x="3076950" y="446325"/>
              <a:ext cx="196650" cy="268600"/>
            </a:xfrm>
            <a:custGeom>
              <a:avLst/>
              <a:gdLst/>
              <a:ahLst/>
              <a:cxnLst/>
              <a:rect l="l" t="t" r="r" b="b"/>
              <a:pathLst>
                <a:path w="7866" h="10744" extrusionOk="0">
                  <a:moveTo>
                    <a:pt x="7810" y="0"/>
                  </a:moveTo>
                  <a:cubicBezTo>
                    <a:pt x="7804" y="0"/>
                    <a:pt x="7797" y="1"/>
                    <a:pt x="7792" y="4"/>
                  </a:cubicBezTo>
                  <a:cubicBezTo>
                    <a:pt x="6421" y="1543"/>
                    <a:pt x="5004" y="3097"/>
                    <a:pt x="3678" y="4727"/>
                  </a:cubicBezTo>
                  <a:cubicBezTo>
                    <a:pt x="2368" y="6373"/>
                    <a:pt x="1149" y="8079"/>
                    <a:pt x="174" y="9923"/>
                  </a:cubicBezTo>
                  <a:cubicBezTo>
                    <a:pt x="0" y="10294"/>
                    <a:pt x="619" y="10744"/>
                    <a:pt x="1047" y="10744"/>
                  </a:cubicBezTo>
                  <a:cubicBezTo>
                    <a:pt x="1181" y="10744"/>
                    <a:pt x="1297" y="10699"/>
                    <a:pt x="1362" y="10593"/>
                  </a:cubicBezTo>
                  <a:cubicBezTo>
                    <a:pt x="3556" y="7104"/>
                    <a:pt x="5644" y="3554"/>
                    <a:pt x="7853" y="50"/>
                  </a:cubicBezTo>
                  <a:cubicBezTo>
                    <a:pt x="7865" y="25"/>
                    <a:pt x="7837" y="0"/>
                    <a:pt x="7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8"/>
            <p:cNvSpPr/>
            <p:nvPr/>
          </p:nvSpPr>
          <p:spPr>
            <a:xfrm>
              <a:off x="3094325" y="503850"/>
              <a:ext cx="245125" cy="211750"/>
            </a:xfrm>
            <a:custGeom>
              <a:avLst/>
              <a:gdLst/>
              <a:ahLst/>
              <a:cxnLst/>
              <a:rect l="l" t="t" r="r" b="b"/>
              <a:pathLst>
                <a:path w="9805" h="8470" extrusionOk="0">
                  <a:moveTo>
                    <a:pt x="9741" y="1"/>
                  </a:moveTo>
                  <a:cubicBezTo>
                    <a:pt x="9738" y="1"/>
                    <a:pt x="9735" y="2"/>
                    <a:pt x="9733" y="4"/>
                  </a:cubicBezTo>
                  <a:cubicBezTo>
                    <a:pt x="8514" y="1634"/>
                    <a:pt x="6990" y="3005"/>
                    <a:pt x="5390" y="4163"/>
                  </a:cubicBezTo>
                  <a:cubicBezTo>
                    <a:pt x="3791" y="5321"/>
                    <a:pt x="2099" y="6296"/>
                    <a:pt x="393" y="7226"/>
                  </a:cubicBezTo>
                  <a:cubicBezTo>
                    <a:pt x="1" y="7436"/>
                    <a:pt x="433" y="8470"/>
                    <a:pt x="872" y="8470"/>
                  </a:cubicBezTo>
                  <a:cubicBezTo>
                    <a:pt x="910" y="8470"/>
                    <a:pt x="949" y="8462"/>
                    <a:pt x="987" y="8445"/>
                  </a:cubicBezTo>
                  <a:cubicBezTo>
                    <a:pt x="2876" y="7607"/>
                    <a:pt x="4629" y="6403"/>
                    <a:pt x="6106" y="4986"/>
                  </a:cubicBezTo>
                  <a:cubicBezTo>
                    <a:pt x="7600" y="3554"/>
                    <a:pt x="8849" y="1863"/>
                    <a:pt x="9778" y="50"/>
                  </a:cubicBezTo>
                  <a:cubicBezTo>
                    <a:pt x="9805" y="36"/>
                    <a:pt x="9763" y="1"/>
                    <a:pt x="9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8"/>
            <p:cNvSpPr/>
            <p:nvPr/>
          </p:nvSpPr>
          <p:spPr>
            <a:xfrm>
              <a:off x="3107625" y="689500"/>
              <a:ext cx="254750" cy="234650"/>
            </a:xfrm>
            <a:custGeom>
              <a:avLst/>
              <a:gdLst/>
              <a:ahLst/>
              <a:cxnLst/>
              <a:rect l="l" t="t" r="r" b="b"/>
              <a:pathLst>
                <a:path w="10190" h="9386" extrusionOk="0">
                  <a:moveTo>
                    <a:pt x="1059" y="1"/>
                  </a:moveTo>
                  <a:cubicBezTo>
                    <a:pt x="627" y="1"/>
                    <a:pt x="1" y="501"/>
                    <a:pt x="227" y="881"/>
                  </a:cubicBezTo>
                  <a:cubicBezTo>
                    <a:pt x="1369" y="2771"/>
                    <a:pt x="2862" y="4462"/>
                    <a:pt x="4538" y="5909"/>
                  </a:cubicBezTo>
                  <a:cubicBezTo>
                    <a:pt x="6230" y="7341"/>
                    <a:pt x="8134" y="8515"/>
                    <a:pt x="10130" y="9383"/>
                  </a:cubicBezTo>
                  <a:cubicBezTo>
                    <a:pt x="10132" y="9385"/>
                    <a:pt x="10134" y="9385"/>
                    <a:pt x="10136" y="9385"/>
                  </a:cubicBezTo>
                  <a:cubicBezTo>
                    <a:pt x="10155" y="9385"/>
                    <a:pt x="10189" y="9336"/>
                    <a:pt x="10176" y="9322"/>
                  </a:cubicBezTo>
                  <a:cubicBezTo>
                    <a:pt x="8317" y="8164"/>
                    <a:pt x="6702" y="6671"/>
                    <a:pt x="5270" y="5117"/>
                  </a:cubicBezTo>
                  <a:cubicBezTo>
                    <a:pt x="3822" y="3532"/>
                    <a:pt x="2573" y="1857"/>
                    <a:pt x="1354" y="135"/>
                  </a:cubicBezTo>
                  <a:cubicBezTo>
                    <a:pt x="1287" y="41"/>
                    <a:pt x="1181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8"/>
            <p:cNvSpPr/>
            <p:nvPr/>
          </p:nvSpPr>
          <p:spPr>
            <a:xfrm>
              <a:off x="3117500" y="677525"/>
              <a:ext cx="228150" cy="136100"/>
            </a:xfrm>
            <a:custGeom>
              <a:avLst/>
              <a:gdLst/>
              <a:ahLst/>
              <a:cxnLst/>
              <a:rect l="l" t="t" r="r" b="b"/>
              <a:pathLst>
                <a:path w="9126" h="5444" extrusionOk="0">
                  <a:moveTo>
                    <a:pt x="1016" y="1"/>
                  </a:moveTo>
                  <a:cubicBezTo>
                    <a:pt x="658" y="1"/>
                    <a:pt x="0" y="810"/>
                    <a:pt x="274" y="1056"/>
                  </a:cubicBezTo>
                  <a:cubicBezTo>
                    <a:pt x="1492" y="2198"/>
                    <a:pt x="2894" y="3143"/>
                    <a:pt x="4387" y="3874"/>
                  </a:cubicBezTo>
                  <a:cubicBezTo>
                    <a:pt x="5896" y="4621"/>
                    <a:pt x="7495" y="5139"/>
                    <a:pt x="9095" y="5444"/>
                  </a:cubicBezTo>
                  <a:cubicBezTo>
                    <a:pt x="9110" y="5444"/>
                    <a:pt x="9126" y="5383"/>
                    <a:pt x="9110" y="5383"/>
                  </a:cubicBezTo>
                  <a:cubicBezTo>
                    <a:pt x="7587" y="4758"/>
                    <a:pt x="6200" y="3859"/>
                    <a:pt x="4905" y="2930"/>
                  </a:cubicBezTo>
                  <a:cubicBezTo>
                    <a:pt x="3580" y="1985"/>
                    <a:pt x="2391" y="980"/>
                    <a:pt x="1127" y="35"/>
                  </a:cubicBezTo>
                  <a:cubicBezTo>
                    <a:pt x="1095" y="11"/>
                    <a:pt x="1058" y="1"/>
                    <a:pt x="1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8"/>
            <p:cNvSpPr/>
            <p:nvPr/>
          </p:nvSpPr>
          <p:spPr>
            <a:xfrm>
              <a:off x="3132325" y="685825"/>
              <a:ext cx="275425" cy="83250"/>
            </a:xfrm>
            <a:custGeom>
              <a:avLst/>
              <a:gdLst/>
              <a:ahLst/>
              <a:cxnLst/>
              <a:rect l="l" t="t" r="r" b="b"/>
              <a:pathLst>
                <a:path w="11017" h="3330" extrusionOk="0">
                  <a:moveTo>
                    <a:pt x="1442" y="0"/>
                  </a:moveTo>
                  <a:cubicBezTo>
                    <a:pt x="1129" y="0"/>
                    <a:pt x="816" y="13"/>
                    <a:pt x="503" y="38"/>
                  </a:cubicBezTo>
                  <a:cubicBezTo>
                    <a:pt x="0" y="84"/>
                    <a:pt x="77" y="1379"/>
                    <a:pt x="534" y="1379"/>
                  </a:cubicBezTo>
                  <a:cubicBezTo>
                    <a:pt x="2301" y="1394"/>
                    <a:pt x="4053" y="1546"/>
                    <a:pt x="5805" y="1866"/>
                  </a:cubicBezTo>
                  <a:cubicBezTo>
                    <a:pt x="7557" y="2186"/>
                    <a:pt x="9279" y="2674"/>
                    <a:pt x="10955" y="3329"/>
                  </a:cubicBezTo>
                  <a:cubicBezTo>
                    <a:pt x="10970" y="3329"/>
                    <a:pt x="11016" y="3299"/>
                    <a:pt x="10986" y="3283"/>
                  </a:cubicBezTo>
                  <a:cubicBezTo>
                    <a:pt x="9462" y="2308"/>
                    <a:pt x="7832" y="1409"/>
                    <a:pt x="6064" y="815"/>
                  </a:cubicBezTo>
                  <a:cubicBezTo>
                    <a:pt x="4579" y="307"/>
                    <a:pt x="3009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8"/>
            <p:cNvSpPr/>
            <p:nvPr/>
          </p:nvSpPr>
          <p:spPr>
            <a:xfrm>
              <a:off x="3100300" y="652325"/>
              <a:ext cx="286875" cy="43700"/>
            </a:xfrm>
            <a:custGeom>
              <a:avLst/>
              <a:gdLst/>
              <a:ahLst/>
              <a:cxnLst/>
              <a:rect l="l" t="t" r="r" b="b"/>
              <a:pathLst>
                <a:path w="11475" h="1748" extrusionOk="0">
                  <a:moveTo>
                    <a:pt x="4033" y="1"/>
                  </a:moveTo>
                  <a:cubicBezTo>
                    <a:pt x="2830" y="1"/>
                    <a:pt x="1623" y="138"/>
                    <a:pt x="459" y="449"/>
                  </a:cubicBezTo>
                  <a:cubicBezTo>
                    <a:pt x="0" y="567"/>
                    <a:pt x="288" y="1747"/>
                    <a:pt x="709" y="1747"/>
                  </a:cubicBezTo>
                  <a:cubicBezTo>
                    <a:pt x="722" y="1747"/>
                    <a:pt x="735" y="1746"/>
                    <a:pt x="748" y="1744"/>
                  </a:cubicBezTo>
                  <a:cubicBezTo>
                    <a:pt x="2500" y="1439"/>
                    <a:pt x="4268" y="1256"/>
                    <a:pt x="6066" y="1195"/>
                  </a:cubicBezTo>
                  <a:cubicBezTo>
                    <a:pt x="6331" y="1188"/>
                    <a:pt x="6597" y="1185"/>
                    <a:pt x="6863" y="1185"/>
                  </a:cubicBezTo>
                  <a:cubicBezTo>
                    <a:pt x="8383" y="1185"/>
                    <a:pt x="9911" y="1297"/>
                    <a:pt x="11429" y="1530"/>
                  </a:cubicBezTo>
                  <a:cubicBezTo>
                    <a:pt x="11459" y="1530"/>
                    <a:pt x="11474" y="1485"/>
                    <a:pt x="11459" y="1485"/>
                  </a:cubicBezTo>
                  <a:cubicBezTo>
                    <a:pt x="9737" y="875"/>
                    <a:pt x="7955" y="357"/>
                    <a:pt x="6081" y="129"/>
                  </a:cubicBezTo>
                  <a:cubicBezTo>
                    <a:pt x="5405" y="46"/>
                    <a:pt x="4720" y="1"/>
                    <a:pt x="4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8"/>
            <p:cNvSpPr/>
            <p:nvPr/>
          </p:nvSpPr>
          <p:spPr>
            <a:xfrm>
              <a:off x="2975775" y="697500"/>
              <a:ext cx="145225" cy="341100"/>
            </a:xfrm>
            <a:custGeom>
              <a:avLst/>
              <a:gdLst/>
              <a:ahLst/>
              <a:cxnLst/>
              <a:rect l="l" t="t" r="r" b="b"/>
              <a:pathLst>
                <a:path w="5809" h="13644" extrusionOk="0">
                  <a:moveTo>
                    <a:pt x="4796" y="0"/>
                  </a:moveTo>
                  <a:cubicBezTo>
                    <a:pt x="4648" y="0"/>
                    <a:pt x="4515" y="53"/>
                    <a:pt x="4434" y="181"/>
                  </a:cubicBezTo>
                  <a:cubicBezTo>
                    <a:pt x="3185" y="2207"/>
                    <a:pt x="2194" y="4401"/>
                    <a:pt x="1448" y="6656"/>
                  </a:cubicBezTo>
                  <a:cubicBezTo>
                    <a:pt x="701" y="8926"/>
                    <a:pt x="229" y="11272"/>
                    <a:pt x="0" y="13619"/>
                  </a:cubicBezTo>
                  <a:cubicBezTo>
                    <a:pt x="0" y="13636"/>
                    <a:pt x="16" y="13644"/>
                    <a:pt x="29" y="13644"/>
                  </a:cubicBezTo>
                  <a:cubicBezTo>
                    <a:pt x="38" y="13644"/>
                    <a:pt x="46" y="13640"/>
                    <a:pt x="46" y="13634"/>
                  </a:cubicBezTo>
                  <a:cubicBezTo>
                    <a:pt x="625" y="11348"/>
                    <a:pt x="1478" y="9139"/>
                    <a:pt x="2453" y="7021"/>
                  </a:cubicBezTo>
                  <a:cubicBezTo>
                    <a:pt x="3429" y="4904"/>
                    <a:pt x="4526" y="2862"/>
                    <a:pt x="5592" y="851"/>
                  </a:cubicBezTo>
                  <a:cubicBezTo>
                    <a:pt x="5808" y="464"/>
                    <a:pt x="5234" y="0"/>
                    <a:pt x="4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8"/>
            <p:cNvSpPr/>
            <p:nvPr/>
          </p:nvSpPr>
          <p:spPr>
            <a:xfrm>
              <a:off x="3080525" y="693850"/>
              <a:ext cx="41550" cy="309000"/>
            </a:xfrm>
            <a:custGeom>
              <a:avLst/>
              <a:gdLst/>
              <a:ahLst/>
              <a:cxnLst/>
              <a:rect l="l" t="t" r="r" b="b"/>
              <a:pathLst>
                <a:path w="1662" h="12360" extrusionOk="0">
                  <a:moveTo>
                    <a:pt x="909" y="0"/>
                  </a:moveTo>
                  <a:cubicBezTo>
                    <a:pt x="592" y="0"/>
                    <a:pt x="281" y="115"/>
                    <a:pt x="259" y="357"/>
                  </a:cubicBezTo>
                  <a:cubicBezTo>
                    <a:pt x="0" y="4334"/>
                    <a:pt x="107" y="8371"/>
                    <a:pt x="336" y="12348"/>
                  </a:cubicBezTo>
                  <a:cubicBezTo>
                    <a:pt x="336" y="12355"/>
                    <a:pt x="351" y="12359"/>
                    <a:pt x="366" y="12359"/>
                  </a:cubicBezTo>
                  <a:cubicBezTo>
                    <a:pt x="381" y="12359"/>
                    <a:pt x="397" y="12355"/>
                    <a:pt x="397" y="12348"/>
                  </a:cubicBezTo>
                  <a:cubicBezTo>
                    <a:pt x="838" y="8371"/>
                    <a:pt x="1661" y="4364"/>
                    <a:pt x="1600" y="387"/>
                  </a:cubicBezTo>
                  <a:cubicBezTo>
                    <a:pt x="1600" y="13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8"/>
            <p:cNvSpPr/>
            <p:nvPr/>
          </p:nvSpPr>
          <p:spPr>
            <a:xfrm>
              <a:off x="3092825" y="695450"/>
              <a:ext cx="77625" cy="341075"/>
            </a:xfrm>
            <a:custGeom>
              <a:avLst/>
              <a:gdLst/>
              <a:ahLst/>
              <a:cxnLst/>
              <a:rect l="l" t="t" r="r" b="b"/>
              <a:pathLst>
                <a:path w="3105" h="13643" extrusionOk="0">
                  <a:moveTo>
                    <a:pt x="959" y="0"/>
                  </a:moveTo>
                  <a:cubicBezTo>
                    <a:pt x="541" y="0"/>
                    <a:pt x="0" y="368"/>
                    <a:pt x="118" y="720"/>
                  </a:cubicBezTo>
                  <a:cubicBezTo>
                    <a:pt x="864" y="2776"/>
                    <a:pt x="1443" y="4894"/>
                    <a:pt x="1885" y="7043"/>
                  </a:cubicBezTo>
                  <a:cubicBezTo>
                    <a:pt x="2312" y="9206"/>
                    <a:pt x="2571" y="11385"/>
                    <a:pt x="2601" y="13624"/>
                  </a:cubicBezTo>
                  <a:cubicBezTo>
                    <a:pt x="2601" y="13633"/>
                    <a:pt x="2622" y="13642"/>
                    <a:pt x="2639" y="13642"/>
                  </a:cubicBezTo>
                  <a:cubicBezTo>
                    <a:pt x="2651" y="13642"/>
                    <a:pt x="2662" y="13637"/>
                    <a:pt x="2662" y="13624"/>
                  </a:cubicBezTo>
                  <a:cubicBezTo>
                    <a:pt x="2967" y="11430"/>
                    <a:pt x="3104" y="9160"/>
                    <a:pt x="2952" y="6875"/>
                  </a:cubicBezTo>
                  <a:cubicBezTo>
                    <a:pt x="2784" y="4605"/>
                    <a:pt x="2297" y="2319"/>
                    <a:pt x="1367" y="232"/>
                  </a:cubicBezTo>
                  <a:cubicBezTo>
                    <a:pt x="1294" y="68"/>
                    <a:pt x="1138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8"/>
            <p:cNvSpPr/>
            <p:nvPr/>
          </p:nvSpPr>
          <p:spPr>
            <a:xfrm>
              <a:off x="3099800" y="701150"/>
              <a:ext cx="112150" cy="305500"/>
            </a:xfrm>
            <a:custGeom>
              <a:avLst/>
              <a:gdLst/>
              <a:ahLst/>
              <a:cxnLst/>
              <a:rect l="l" t="t" r="r" b="b"/>
              <a:pathLst>
                <a:path w="4486" h="12220" extrusionOk="0">
                  <a:moveTo>
                    <a:pt x="1033" y="0"/>
                  </a:moveTo>
                  <a:cubicBezTo>
                    <a:pt x="608" y="0"/>
                    <a:pt x="0" y="615"/>
                    <a:pt x="235" y="949"/>
                  </a:cubicBezTo>
                  <a:cubicBezTo>
                    <a:pt x="1393" y="2594"/>
                    <a:pt x="2338" y="4362"/>
                    <a:pt x="2993" y="6266"/>
                  </a:cubicBezTo>
                  <a:cubicBezTo>
                    <a:pt x="3663" y="8155"/>
                    <a:pt x="4090" y="10166"/>
                    <a:pt x="4166" y="12208"/>
                  </a:cubicBezTo>
                  <a:cubicBezTo>
                    <a:pt x="4166" y="12216"/>
                    <a:pt x="4177" y="12219"/>
                    <a:pt x="4189" y="12219"/>
                  </a:cubicBezTo>
                  <a:cubicBezTo>
                    <a:pt x="4200" y="12219"/>
                    <a:pt x="4212" y="12216"/>
                    <a:pt x="4212" y="12208"/>
                  </a:cubicBezTo>
                  <a:cubicBezTo>
                    <a:pt x="4486" y="10166"/>
                    <a:pt x="4455" y="8033"/>
                    <a:pt x="4029" y="5916"/>
                  </a:cubicBezTo>
                  <a:cubicBezTo>
                    <a:pt x="3587" y="3828"/>
                    <a:pt x="2673" y="1787"/>
                    <a:pt x="1286" y="111"/>
                  </a:cubicBezTo>
                  <a:cubicBezTo>
                    <a:pt x="1220" y="33"/>
                    <a:pt x="1131" y="0"/>
                    <a:pt x="1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8"/>
            <p:cNvSpPr/>
            <p:nvPr/>
          </p:nvSpPr>
          <p:spPr>
            <a:xfrm>
              <a:off x="2844750" y="650000"/>
              <a:ext cx="254250" cy="70650"/>
            </a:xfrm>
            <a:custGeom>
              <a:avLst/>
              <a:gdLst/>
              <a:ahLst/>
              <a:cxnLst/>
              <a:rect l="l" t="t" r="r" b="b"/>
              <a:pathLst>
                <a:path w="10170" h="2826" extrusionOk="0">
                  <a:moveTo>
                    <a:pt x="2406" y="1"/>
                  </a:moveTo>
                  <a:cubicBezTo>
                    <a:pt x="1602" y="1"/>
                    <a:pt x="802" y="50"/>
                    <a:pt x="16" y="146"/>
                  </a:cubicBezTo>
                  <a:cubicBezTo>
                    <a:pt x="0" y="146"/>
                    <a:pt x="0" y="207"/>
                    <a:pt x="16" y="207"/>
                  </a:cubicBezTo>
                  <a:cubicBezTo>
                    <a:pt x="1661" y="328"/>
                    <a:pt x="3276" y="725"/>
                    <a:pt x="4800" y="1227"/>
                  </a:cubicBezTo>
                  <a:cubicBezTo>
                    <a:pt x="6338" y="1730"/>
                    <a:pt x="7801" y="2294"/>
                    <a:pt x="9294" y="2812"/>
                  </a:cubicBezTo>
                  <a:cubicBezTo>
                    <a:pt x="9316" y="2821"/>
                    <a:pt x="9339" y="2825"/>
                    <a:pt x="9362" y="2825"/>
                  </a:cubicBezTo>
                  <a:cubicBezTo>
                    <a:pt x="9721" y="2825"/>
                    <a:pt x="10169" y="1765"/>
                    <a:pt x="9797" y="1593"/>
                  </a:cubicBezTo>
                  <a:cubicBezTo>
                    <a:pt x="8289" y="892"/>
                    <a:pt x="6643" y="405"/>
                    <a:pt x="4998" y="176"/>
                  </a:cubicBezTo>
                  <a:cubicBezTo>
                    <a:pt x="4138" y="58"/>
                    <a:pt x="3269" y="1"/>
                    <a:pt x="2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8"/>
            <p:cNvSpPr/>
            <p:nvPr/>
          </p:nvSpPr>
          <p:spPr>
            <a:xfrm>
              <a:off x="2823450" y="691325"/>
              <a:ext cx="295050" cy="76275"/>
            </a:xfrm>
            <a:custGeom>
              <a:avLst/>
              <a:gdLst/>
              <a:ahLst/>
              <a:cxnLst/>
              <a:rect l="l" t="t" r="r" b="b"/>
              <a:pathLst>
                <a:path w="11802" h="3051" extrusionOk="0">
                  <a:moveTo>
                    <a:pt x="11245" y="0"/>
                  </a:moveTo>
                  <a:cubicBezTo>
                    <a:pt x="11240" y="0"/>
                    <a:pt x="11234" y="1"/>
                    <a:pt x="11228" y="1"/>
                  </a:cubicBezTo>
                  <a:cubicBezTo>
                    <a:pt x="7328" y="123"/>
                    <a:pt x="3458" y="1235"/>
                    <a:pt x="14" y="2987"/>
                  </a:cubicBezTo>
                  <a:cubicBezTo>
                    <a:pt x="1" y="3001"/>
                    <a:pt x="11" y="3051"/>
                    <a:pt x="25" y="3051"/>
                  </a:cubicBezTo>
                  <a:cubicBezTo>
                    <a:pt x="26" y="3051"/>
                    <a:pt x="28" y="3050"/>
                    <a:pt x="30" y="3048"/>
                  </a:cubicBezTo>
                  <a:cubicBezTo>
                    <a:pt x="1888" y="2484"/>
                    <a:pt x="3808" y="2164"/>
                    <a:pt x="5697" y="1936"/>
                  </a:cubicBezTo>
                  <a:cubicBezTo>
                    <a:pt x="7602" y="1707"/>
                    <a:pt x="9461" y="1555"/>
                    <a:pt x="11335" y="1326"/>
                  </a:cubicBezTo>
                  <a:cubicBezTo>
                    <a:pt x="11801" y="1266"/>
                    <a:pt x="11732" y="0"/>
                    <a:pt x="11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8"/>
            <p:cNvSpPr/>
            <p:nvPr/>
          </p:nvSpPr>
          <p:spPr>
            <a:xfrm>
              <a:off x="2785700" y="715425"/>
              <a:ext cx="322700" cy="132875"/>
            </a:xfrm>
            <a:custGeom>
              <a:avLst/>
              <a:gdLst/>
              <a:ahLst/>
              <a:cxnLst/>
              <a:rect l="l" t="t" r="r" b="b"/>
              <a:pathLst>
                <a:path w="12908" h="5315" extrusionOk="0">
                  <a:moveTo>
                    <a:pt x="11902" y="1"/>
                  </a:moveTo>
                  <a:cubicBezTo>
                    <a:pt x="11837" y="1"/>
                    <a:pt x="11774" y="19"/>
                    <a:pt x="11717" y="58"/>
                  </a:cubicBezTo>
                  <a:cubicBezTo>
                    <a:pt x="9965" y="1292"/>
                    <a:pt x="8122" y="2358"/>
                    <a:pt x="6156" y="3242"/>
                  </a:cubicBezTo>
                  <a:cubicBezTo>
                    <a:pt x="4191" y="4110"/>
                    <a:pt x="2134" y="4827"/>
                    <a:pt x="16" y="5253"/>
                  </a:cubicBezTo>
                  <a:cubicBezTo>
                    <a:pt x="1" y="5253"/>
                    <a:pt x="1" y="5314"/>
                    <a:pt x="16" y="5314"/>
                  </a:cubicBezTo>
                  <a:cubicBezTo>
                    <a:pt x="2195" y="5207"/>
                    <a:pt x="4419" y="4903"/>
                    <a:pt x="6552" y="4232"/>
                  </a:cubicBezTo>
                  <a:cubicBezTo>
                    <a:pt x="8700" y="3562"/>
                    <a:pt x="10757" y="2556"/>
                    <a:pt x="12509" y="1109"/>
                  </a:cubicBezTo>
                  <a:cubicBezTo>
                    <a:pt x="12908" y="804"/>
                    <a:pt x="12346" y="1"/>
                    <a:pt x="11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8"/>
            <p:cNvSpPr/>
            <p:nvPr/>
          </p:nvSpPr>
          <p:spPr>
            <a:xfrm>
              <a:off x="2744200" y="674575"/>
              <a:ext cx="372850" cy="46200"/>
            </a:xfrm>
            <a:custGeom>
              <a:avLst/>
              <a:gdLst/>
              <a:ahLst/>
              <a:cxnLst/>
              <a:rect l="l" t="t" r="r" b="b"/>
              <a:pathLst>
                <a:path w="14914" h="1848" extrusionOk="0">
                  <a:moveTo>
                    <a:pt x="9346" y="0"/>
                  </a:moveTo>
                  <a:cubicBezTo>
                    <a:pt x="8587" y="0"/>
                    <a:pt x="7827" y="36"/>
                    <a:pt x="7070" y="107"/>
                  </a:cubicBezTo>
                  <a:cubicBezTo>
                    <a:pt x="4647" y="336"/>
                    <a:pt x="2270" y="899"/>
                    <a:pt x="15" y="1768"/>
                  </a:cubicBezTo>
                  <a:cubicBezTo>
                    <a:pt x="2" y="1781"/>
                    <a:pt x="0" y="1831"/>
                    <a:pt x="32" y="1831"/>
                  </a:cubicBezTo>
                  <a:cubicBezTo>
                    <a:pt x="36" y="1831"/>
                    <a:pt x="41" y="1831"/>
                    <a:pt x="46" y="1829"/>
                  </a:cubicBezTo>
                  <a:cubicBezTo>
                    <a:pt x="2061" y="1368"/>
                    <a:pt x="4133" y="1192"/>
                    <a:pt x="6173" y="1192"/>
                  </a:cubicBezTo>
                  <a:cubicBezTo>
                    <a:pt x="6493" y="1192"/>
                    <a:pt x="6812" y="1196"/>
                    <a:pt x="7130" y="1204"/>
                  </a:cubicBezTo>
                  <a:cubicBezTo>
                    <a:pt x="9492" y="1250"/>
                    <a:pt x="11793" y="1524"/>
                    <a:pt x="14093" y="1844"/>
                  </a:cubicBezTo>
                  <a:cubicBezTo>
                    <a:pt x="14110" y="1846"/>
                    <a:pt x="14126" y="1847"/>
                    <a:pt x="14143" y="1847"/>
                  </a:cubicBezTo>
                  <a:cubicBezTo>
                    <a:pt x="14686" y="1847"/>
                    <a:pt x="14914" y="637"/>
                    <a:pt x="14322" y="519"/>
                  </a:cubicBezTo>
                  <a:cubicBezTo>
                    <a:pt x="12688" y="173"/>
                    <a:pt x="11018" y="0"/>
                    <a:pt x="9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8"/>
            <p:cNvSpPr/>
            <p:nvPr/>
          </p:nvSpPr>
          <p:spPr>
            <a:xfrm>
              <a:off x="2992525" y="587725"/>
              <a:ext cx="194300" cy="194300"/>
            </a:xfrm>
            <a:custGeom>
              <a:avLst/>
              <a:gdLst/>
              <a:ahLst/>
              <a:cxnLst/>
              <a:rect l="l" t="t" r="r" b="b"/>
              <a:pathLst>
                <a:path w="7772" h="7772" extrusionOk="0">
                  <a:moveTo>
                    <a:pt x="3886" y="1"/>
                  </a:moveTo>
                  <a:cubicBezTo>
                    <a:pt x="1738" y="1"/>
                    <a:pt x="1" y="1738"/>
                    <a:pt x="1" y="3886"/>
                  </a:cubicBezTo>
                  <a:cubicBezTo>
                    <a:pt x="1" y="6034"/>
                    <a:pt x="1738" y="7771"/>
                    <a:pt x="3886" y="7771"/>
                  </a:cubicBezTo>
                  <a:cubicBezTo>
                    <a:pt x="6019" y="7771"/>
                    <a:pt x="7771" y="6034"/>
                    <a:pt x="7771" y="3886"/>
                  </a:cubicBezTo>
                  <a:cubicBezTo>
                    <a:pt x="7771" y="1738"/>
                    <a:pt x="6019" y="1"/>
                    <a:pt x="3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1CF254A-629D-EADF-7AC3-20EA946B61EC}"/>
              </a:ext>
            </a:extLst>
          </p:cNvPr>
          <p:cNvGrpSpPr/>
          <p:nvPr/>
        </p:nvGrpSpPr>
        <p:grpSpPr>
          <a:xfrm>
            <a:off x="1035044" y="267266"/>
            <a:ext cx="1156934" cy="896321"/>
            <a:chOff x="5006362" y="3281075"/>
            <a:chExt cx="712016" cy="493800"/>
          </a:xfrm>
        </p:grpSpPr>
        <p:sp>
          <p:nvSpPr>
            <p:cNvPr id="3" name="Google Shape;902;p37">
              <a:extLst>
                <a:ext uri="{FF2B5EF4-FFF2-40B4-BE49-F238E27FC236}">
                  <a16:creationId xmlns:a16="http://schemas.microsoft.com/office/drawing/2014/main" id="{803DE9E0-03E1-5B59-56A0-6B0B1BC46790}"/>
                </a:ext>
              </a:extLst>
            </p:cNvPr>
            <p:cNvSpPr/>
            <p:nvPr/>
          </p:nvSpPr>
          <p:spPr>
            <a:xfrm flipH="1">
              <a:off x="5006362" y="3342664"/>
              <a:ext cx="384900" cy="295800"/>
            </a:xfrm>
            <a:prstGeom prst="rect">
              <a:avLst/>
            </a:prstGeom>
            <a:solidFill>
              <a:srgbClr val="57977E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21;p37">
              <a:extLst>
                <a:ext uri="{FF2B5EF4-FFF2-40B4-BE49-F238E27FC236}">
                  <a16:creationId xmlns:a16="http://schemas.microsoft.com/office/drawing/2014/main" id="{44DBF66E-F8AD-4819-BF03-EF66B8C06332}"/>
                </a:ext>
              </a:extLst>
            </p:cNvPr>
            <p:cNvSpPr txBox="1">
              <a:spLocks/>
            </p:cNvSpPr>
            <p:nvPr/>
          </p:nvSpPr>
          <p:spPr>
            <a:xfrm>
              <a:off x="5045178" y="3281075"/>
              <a:ext cx="6732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accent4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9pPr>
            </a:lstStyle>
            <a:p>
              <a:r>
                <a:rPr lang="en" sz="3200" dirty="0"/>
                <a:t>05.</a:t>
              </a:r>
            </a:p>
          </p:txBody>
        </p:sp>
      </p:grpSp>
      <p:sp>
        <p:nvSpPr>
          <p:cNvPr id="6" name="Google Shape;1996;p26">
            <a:extLst>
              <a:ext uri="{FF2B5EF4-FFF2-40B4-BE49-F238E27FC236}">
                <a16:creationId xmlns:a16="http://schemas.microsoft.com/office/drawing/2014/main" id="{3B238B8B-69A7-A4A7-FD99-2D2AE38A92F5}"/>
              </a:ext>
            </a:extLst>
          </p:cNvPr>
          <p:cNvSpPr txBox="1">
            <a:spLocks/>
          </p:cNvSpPr>
          <p:nvPr/>
        </p:nvSpPr>
        <p:spPr>
          <a:xfrm>
            <a:off x="3565847" y="1644866"/>
            <a:ext cx="694957" cy="49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</a:rPr>
              <a:t>8</a:t>
            </a:r>
          </a:p>
        </p:txBody>
      </p:sp>
      <p:sp>
        <p:nvSpPr>
          <p:cNvPr id="7" name="Google Shape;1996;p26">
            <a:extLst>
              <a:ext uri="{FF2B5EF4-FFF2-40B4-BE49-F238E27FC236}">
                <a16:creationId xmlns:a16="http://schemas.microsoft.com/office/drawing/2014/main" id="{75BD3E29-7794-008B-7833-5EBE38AED8FD}"/>
              </a:ext>
            </a:extLst>
          </p:cNvPr>
          <p:cNvSpPr txBox="1">
            <a:spLocks/>
          </p:cNvSpPr>
          <p:nvPr/>
        </p:nvSpPr>
        <p:spPr>
          <a:xfrm>
            <a:off x="4769769" y="1669262"/>
            <a:ext cx="694957" cy="49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85846A-BC2F-DF32-04A7-ED73D4F140F0}"/>
              </a:ext>
            </a:extLst>
          </p:cNvPr>
          <p:cNvSpPr/>
          <p:nvPr/>
        </p:nvSpPr>
        <p:spPr>
          <a:xfrm>
            <a:off x="4080043" y="1529578"/>
            <a:ext cx="582574" cy="7100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75000"/>
                </a:schemeClr>
              </a:solidFill>
              <a:latin typeface="r0c0i Linotte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A35C41-4D04-A001-11AC-878E489D0B04}"/>
              </a:ext>
            </a:extLst>
          </p:cNvPr>
          <p:cNvSpPr/>
          <p:nvPr/>
        </p:nvSpPr>
        <p:spPr>
          <a:xfrm>
            <a:off x="3510047" y="3452716"/>
            <a:ext cx="569996" cy="7100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75000"/>
                </a:schemeClr>
              </a:solidFill>
              <a:latin typeface="r0c0i Linotte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89EEE6B-8343-F930-5D16-D018B4E05B70}"/>
              </a:ext>
            </a:extLst>
          </p:cNvPr>
          <p:cNvSpPr/>
          <p:nvPr/>
        </p:nvSpPr>
        <p:spPr>
          <a:xfrm>
            <a:off x="2698053" y="3452717"/>
            <a:ext cx="694957" cy="7100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75000"/>
                </a:schemeClr>
              </a:solidFill>
              <a:latin typeface="r0c0i Linotte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3190B11-4F75-D134-CAB6-CE19F64A896B}"/>
              </a:ext>
            </a:extLst>
          </p:cNvPr>
          <p:cNvSpPr/>
          <p:nvPr/>
        </p:nvSpPr>
        <p:spPr>
          <a:xfrm>
            <a:off x="4626998" y="3452716"/>
            <a:ext cx="694957" cy="7100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75000"/>
                </a:schemeClr>
              </a:solidFill>
              <a:latin typeface="r0c0i Linotte" pitchFamily="2" charset="77"/>
            </a:endParaRPr>
          </a:p>
        </p:txBody>
      </p:sp>
      <p:sp>
        <p:nvSpPr>
          <p:cNvPr id="12" name="Google Shape;1996;p26">
            <a:extLst>
              <a:ext uri="{FF2B5EF4-FFF2-40B4-BE49-F238E27FC236}">
                <a16:creationId xmlns:a16="http://schemas.microsoft.com/office/drawing/2014/main" id="{216C71F5-FF0A-1AC1-6C8D-71F58EF2C773}"/>
              </a:ext>
            </a:extLst>
          </p:cNvPr>
          <p:cNvSpPr txBox="1">
            <a:spLocks/>
          </p:cNvSpPr>
          <p:nvPr/>
        </p:nvSpPr>
        <p:spPr>
          <a:xfrm>
            <a:off x="5446916" y="2553223"/>
            <a:ext cx="694957" cy="49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</a:rPr>
              <a:t>9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6AF907-26E9-E629-D26D-6CEE6FCAA59B}"/>
              </a:ext>
            </a:extLst>
          </p:cNvPr>
          <p:cNvCxnSpPr>
            <a:cxnSpLocks/>
          </p:cNvCxnSpPr>
          <p:nvPr/>
        </p:nvCxnSpPr>
        <p:spPr>
          <a:xfrm>
            <a:off x="2645526" y="3276220"/>
            <a:ext cx="342893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996;p26">
            <a:extLst>
              <a:ext uri="{FF2B5EF4-FFF2-40B4-BE49-F238E27FC236}">
                <a16:creationId xmlns:a16="http://schemas.microsoft.com/office/drawing/2014/main" id="{10472022-134C-4F76-A653-CEFCC3E5B8CD}"/>
              </a:ext>
            </a:extLst>
          </p:cNvPr>
          <p:cNvSpPr txBox="1">
            <a:spLocks/>
          </p:cNvSpPr>
          <p:nvPr/>
        </p:nvSpPr>
        <p:spPr>
          <a:xfrm>
            <a:off x="4205003" y="3573646"/>
            <a:ext cx="391716" cy="49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</a:rPr>
              <a:t>9</a:t>
            </a:r>
          </a:p>
        </p:txBody>
      </p:sp>
      <p:sp>
        <p:nvSpPr>
          <p:cNvPr id="15" name="Google Shape;1996;p26">
            <a:extLst>
              <a:ext uri="{FF2B5EF4-FFF2-40B4-BE49-F238E27FC236}">
                <a16:creationId xmlns:a16="http://schemas.microsoft.com/office/drawing/2014/main" id="{DE12E090-95EE-69CE-AAA9-004653649377}"/>
              </a:ext>
            </a:extLst>
          </p:cNvPr>
          <p:cNvSpPr txBox="1">
            <a:spLocks/>
          </p:cNvSpPr>
          <p:nvPr/>
        </p:nvSpPr>
        <p:spPr>
          <a:xfrm>
            <a:off x="5446916" y="3573646"/>
            <a:ext cx="391716" cy="49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</a:rPr>
              <a:t>1</a:t>
            </a:r>
          </a:p>
        </p:txBody>
      </p:sp>
      <p:sp>
        <p:nvSpPr>
          <p:cNvPr id="16" name="Google Shape;1996;p26">
            <a:extLst>
              <a:ext uri="{FF2B5EF4-FFF2-40B4-BE49-F238E27FC236}">
                <a16:creationId xmlns:a16="http://schemas.microsoft.com/office/drawing/2014/main" id="{005808A3-C4F7-9F15-75F7-09FC9F12FC34}"/>
              </a:ext>
            </a:extLst>
          </p:cNvPr>
          <p:cNvSpPr txBox="1">
            <a:spLocks/>
          </p:cNvSpPr>
          <p:nvPr/>
        </p:nvSpPr>
        <p:spPr>
          <a:xfrm>
            <a:off x="2356328" y="2022654"/>
            <a:ext cx="391716" cy="49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</a:rPr>
              <a:t>x</a:t>
            </a:r>
          </a:p>
        </p:txBody>
      </p:sp>
      <p:sp>
        <p:nvSpPr>
          <p:cNvPr id="17" name="Google Shape;1996;p26">
            <a:extLst>
              <a:ext uri="{FF2B5EF4-FFF2-40B4-BE49-F238E27FC236}">
                <a16:creationId xmlns:a16="http://schemas.microsoft.com/office/drawing/2014/main" id="{CE01668E-6C1F-C771-F893-FBFCD093A9FB}"/>
              </a:ext>
            </a:extLst>
          </p:cNvPr>
          <p:cNvSpPr txBox="1">
            <a:spLocks/>
          </p:cNvSpPr>
          <p:nvPr/>
        </p:nvSpPr>
        <p:spPr>
          <a:xfrm>
            <a:off x="3611185" y="3585229"/>
            <a:ext cx="391716" cy="49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3200" dirty="0">
                <a:solidFill>
                  <a:schemeClr val="accent4"/>
                </a:solidFill>
                <a:latin typeface="r0c0i Linotte" pitchFamily="2" charset="77"/>
              </a:rPr>
              <a:t>2</a:t>
            </a:r>
          </a:p>
        </p:txBody>
      </p:sp>
      <p:sp>
        <p:nvSpPr>
          <p:cNvPr id="18" name="Google Shape;1996;p26">
            <a:extLst>
              <a:ext uri="{FF2B5EF4-FFF2-40B4-BE49-F238E27FC236}">
                <a16:creationId xmlns:a16="http://schemas.microsoft.com/office/drawing/2014/main" id="{AD7B8A3B-D977-348C-7298-9F784EE740CB}"/>
              </a:ext>
            </a:extLst>
          </p:cNvPr>
          <p:cNvSpPr txBox="1">
            <a:spLocks/>
          </p:cNvSpPr>
          <p:nvPr/>
        </p:nvSpPr>
        <p:spPr>
          <a:xfrm>
            <a:off x="4776476" y="3573832"/>
            <a:ext cx="391716" cy="49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3200" dirty="0">
                <a:solidFill>
                  <a:schemeClr val="accent4"/>
                </a:solidFill>
                <a:latin typeface="r0c0i Linotte" pitchFamily="2" charset="77"/>
              </a:rPr>
              <a:t>8</a:t>
            </a:r>
          </a:p>
        </p:txBody>
      </p:sp>
      <p:sp>
        <p:nvSpPr>
          <p:cNvPr id="19" name="Google Shape;1996;p26">
            <a:extLst>
              <a:ext uri="{FF2B5EF4-FFF2-40B4-BE49-F238E27FC236}">
                <a16:creationId xmlns:a16="http://schemas.microsoft.com/office/drawing/2014/main" id="{99E121E0-4EC8-4500-CFBD-C2E4AD1CCA52}"/>
              </a:ext>
            </a:extLst>
          </p:cNvPr>
          <p:cNvSpPr txBox="1">
            <a:spLocks/>
          </p:cNvSpPr>
          <p:nvPr/>
        </p:nvSpPr>
        <p:spPr>
          <a:xfrm>
            <a:off x="4221214" y="1653049"/>
            <a:ext cx="391716" cy="49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3200" dirty="0">
                <a:solidFill>
                  <a:schemeClr val="accent4"/>
                </a:solidFill>
                <a:latin typeface="r0c0i Linotte" pitchFamily="2" charset="77"/>
              </a:rPr>
              <a:t>1</a:t>
            </a:r>
          </a:p>
        </p:txBody>
      </p:sp>
      <p:sp>
        <p:nvSpPr>
          <p:cNvPr id="20" name="Google Shape;1996;p26">
            <a:extLst>
              <a:ext uri="{FF2B5EF4-FFF2-40B4-BE49-F238E27FC236}">
                <a16:creationId xmlns:a16="http://schemas.microsoft.com/office/drawing/2014/main" id="{C8DA38A7-E3EA-92C5-214F-C246EAAAEA9E}"/>
              </a:ext>
            </a:extLst>
          </p:cNvPr>
          <p:cNvSpPr txBox="1">
            <a:spLocks/>
          </p:cNvSpPr>
          <p:nvPr/>
        </p:nvSpPr>
        <p:spPr>
          <a:xfrm>
            <a:off x="2867917" y="3562636"/>
            <a:ext cx="391716" cy="49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3200" dirty="0">
                <a:solidFill>
                  <a:schemeClr val="accent4"/>
                </a:solidFill>
                <a:latin typeface="r0c0i Linotte" pitchFamily="2" charset="77"/>
              </a:rPr>
              <a:t>7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460DAB6-E327-04AB-2B0B-5D90C12B315D}"/>
              </a:ext>
            </a:extLst>
          </p:cNvPr>
          <p:cNvSpPr/>
          <p:nvPr/>
        </p:nvSpPr>
        <p:spPr>
          <a:xfrm>
            <a:off x="5321955" y="1525355"/>
            <a:ext cx="694957" cy="7100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accent1">
                  <a:lumMod val="75000"/>
                </a:schemeClr>
              </a:solidFill>
              <a:latin typeface="r0c0i Linotte" pitchFamily="2" charset="77"/>
            </a:endParaRPr>
          </a:p>
        </p:txBody>
      </p:sp>
      <p:sp>
        <p:nvSpPr>
          <p:cNvPr id="22" name="Google Shape;1996;p26">
            <a:extLst>
              <a:ext uri="{FF2B5EF4-FFF2-40B4-BE49-F238E27FC236}">
                <a16:creationId xmlns:a16="http://schemas.microsoft.com/office/drawing/2014/main" id="{CAE28968-61E8-9023-6C29-DC5BF7A45284}"/>
              </a:ext>
            </a:extLst>
          </p:cNvPr>
          <p:cNvSpPr txBox="1">
            <a:spLocks/>
          </p:cNvSpPr>
          <p:nvPr/>
        </p:nvSpPr>
        <p:spPr>
          <a:xfrm>
            <a:off x="5446916" y="1635275"/>
            <a:ext cx="391716" cy="49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Irish Grover"/>
              <a:buNone/>
              <a:defRPr sz="2000" b="0" i="0" u="none" strike="noStrike" cap="none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3200" dirty="0">
                <a:solidFill>
                  <a:schemeClr val="accent4"/>
                </a:solidFill>
                <a:latin typeface="r0c0i Linotte" pitchFamily="2" charset="77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" name="Google Shape;3298;p69"/>
          <p:cNvSpPr txBox="1">
            <a:spLocks noGrp="1"/>
          </p:cNvSpPr>
          <p:nvPr>
            <p:ph type="title"/>
          </p:nvPr>
        </p:nvSpPr>
        <p:spPr>
          <a:xfrm>
            <a:off x="1405544" y="1801884"/>
            <a:ext cx="63867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Xin </a:t>
            </a:r>
            <a:r>
              <a:rPr lang="en" sz="8000" dirty="0" err="1"/>
              <a:t>chào</a:t>
            </a:r>
            <a:r>
              <a:rPr lang="en" sz="8000" dirty="0">
                <a:solidFill>
                  <a:schemeClr val="accent2"/>
                </a:solidFill>
              </a:rPr>
              <a:t>!</a:t>
            </a:r>
            <a:endParaRPr sz="8000" dirty="0">
              <a:solidFill>
                <a:schemeClr val="accent2"/>
              </a:solidFill>
            </a:endParaRPr>
          </a:p>
        </p:txBody>
      </p:sp>
      <p:grpSp>
        <p:nvGrpSpPr>
          <p:cNvPr id="3314" name="Google Shape;3314;p69"/>
          <p:cNvGrpSpPr/>
          <p:nvPr/>
        </p:nvGrpSpPr>
        <p:grpSpPr>
          <a:xfrm rot="-8625689" flipH="1">
            <a:off x="923981" y="2770113"/>
            <a:ext cx="551476" cy="1342907"/>
            <a:chOff x="711200" y="1139425"/>
            <a:chExt cx="449475" cy="1094575"/>
          </a:xfrm>
        </p:grpSpPr>
        <p:sp>
          <p:nvSpPr>
            <p:cNvPr id="3315" name="Google Shape;3315;p69"/>
            <p:cNvSpPr/>
            <p:nvPr/>
          </p:nvSpPr>
          <p:spPr>
            <a:xfrm>
              <a:off x="882600" y="1253675"/>
              <a:ext cx="110100" cy="139650"/>
            </a:xfrm>
            <a:custGeom>
              <a:avLst/>
              <a:gdLst/>
              <a:ahLst/>
              <a:cxnLst/>
              <a:rect l="l" t="t" r="r" b="b"/>
              <a:pathLst>
                <a:path w="4404" h="5586" extrusionOk="0">
                  <a:moveTo>
                    <a:pt x="1468" y="0"/>
                  </a:moveTo>
                  <a:cubicBezTo>
                    <a:pt x="1102" y="0"/>
                    <a:pt x="748" y="121"/>
                    <a:pt x="503" y="390"/>
                  </a:cubicBezTo>
                  <a:cubicBezTo>
                    <a:pt x="0" y="939"/>
                    <a:pt x="137" y="1822"/>
                    <a:pt x="457" y="2508"/>
                  </a:cubicBezTo>
                  <a:cubicBezTo>
                    <a:pt x="1128" y="3910"/>
                    <a:pt x="2468" y="4991"/>
                    <a:pt x="4403" y="5586"/>
                  </a:cubicBezTo>
                  <a:cubicBezTo>
                    <a:pt x="4388" y="4306"/>
                    <a:pt x="4099" y="3011"/>
                    <a:pt x="3581" y="1838"/>
                  </a:cubicBezTo>
                  <a:cubicBezTo>
                    <a:pt x="3306" y="1228"/>
                    <a:pt x="2941" y="619"/>
                    <a:pt x="2377" y="253"/>
                  </a:cubicBezTo>
                  <a:cubicBezTo>
                    <a:pt x="2108" y="91"/>
                    <a:pt x="1784" y="0"/>
                    <a:pt x="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69"/>
            <p:cNvSpPr/>
            <p:nvPr/>
          </p:nvSpPr>
          <p:spPr>
            <a:xfrm>
              <a:off x="994575" y="1303850"/>
              <a:ext cx="142100" cy="87175"/>
            </a:xfrm>
            <a:custGeom>
              <a:avLst/>
              <a:gdLst/>
              <a:ahLst/>
              <a:cxnLst/>
              <a:rect l="l" t="t" r="r" b="b"/>
              <a:pathLst>
                <a:path w="5684" h="3487" extrusionOk="0">
                  <a:moveTo>
                    <a:pt x="4030" y="1"/>
                  </a:moveTo>
                  <a:cubicBezTo>
                    <a:pt x="3612" y="1"/>
                    <a:pt x="3201" y="150"/>
                    <a:pt x="2834" y="333"/>
                  </a:cubicBezTo>
                  <a:cubicBezTo>
                    <a:pt x="1555" y="973"/>
                    <a:pt x="519" y="2101"/>
                    <a:pt x="1" y="3426"/>
                  </a:cubicBezTo>
                  <a:cubicBezTo>
                    <a:pt x="436" y="3466"/>
                    <a:pt x="857" y="3486"/>
                    <a:pt x="1265" y="3486"/>
                  </a:cubicBezTo>
                  <a:cubicBezTo>
                    <a:pt x="2268" y="3486"/>
                    <a:pt x="3195" y="3362"/>
                    <a:pt x="4084" y="3091"/>
                  </a:cubicBezTo>
                  <a:cubicBezTo>
                    <a:pt x="4495" y="2969"/>
                    <a:pt x="4922" y="2802"/>
                    <a:pt x="5211" y="2466"/>
                  </a:cubicBezTo>
                  <a:cubicBezTo>
                    <a:pt x="5592" y="2070"/>
                    <a:pt x="5684" y="1446"/>
                    <a:pt x="5486" y="943"/>
                  </a:cubicBezTo>
                  <a:cubicBezTo>
                    <a:pt x="5272" y="440"/>
                    <a:pt x="4785" y="74"/>
                    <a:pt x="4236" y="13"/>
                  </a:cubicBezTo>
                  <a:cubicBezTo>
                    <a:pt x="4167" y="5"/>
                    <a:pt x="4098" y="1"/>
                    <a:pt x="4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69"/>
            <p:cNvSpPr/>
            <p:nvPr/>
          </p:nvSpPr>
          <p:spPr>
            <a:xfrm>
              <a:off x="822025" y="1348100"/>
              <a:ext cx="147825" cy="137400"/>
            </a:xfrm>
            <a:custGeom>
              <a:avLst/>
              <a:gdLst/>
              <a:ahLst/>
              <a:cxnLst/>
              <a:rect l="l" t="t" r="r" b="b"/>
              <a:pathLst>
                <a:path w="5913" h="5496" extrusionOk="0">
                  <a:moveTo>
                    <a:pt x="883" y="0"/>
                  </a:moveTo>
                  <a:cubicBezTo>
                    <a:pt x="818" y="0"/>
                    <a:pt x="752" y="8"/>
                    <a:pt x="686" y="26"/>
                  </a:cubicBezTo>
                  <a:cubicBezTo>
                    <a:pt x="321" y="133"/>
                    <a:pt x="77" y="529"/>
                    <a:pt x="46" y="925"/>
                  </a:cubicBezTo>
                  <a:cubicBezTo>
                    <a:pt x="1" y="1382"/>
                    <a:pt x="153" y="1854"/>
                    <a:pt x="427" y="2235"/>
                  </a:cubicBezTo>
                  <a:cubicBezTo>
                    <a:pt x="686" y="2616"/>
                    <a:pt x="1037" y="2936"/>
                    <a:pt x="1402" y="3226"/>
                  </a:cubicBezTo>
                  <a:cubicBezTo>
                    <a:pt x="2637" y="4201"/>
                    <a:pt x="4053" y="4963"/>
                    <a:pt x="5912" y="5496"/>
                  </a:cubicBezTo>
                  <a:cubicBezTo>
                    <a:pt x="4739" y="3637"/>
                    <a:pt x="3535" y="1733"/>
                    <a:pt x="1799" y="407"/>
                  </a:cubicBezTo>
                  <a:cubicBezTo>
                    <a:pt x="1532" y="204"/>
                    <a:pt x="1212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69"/>
            <p:cNvSpPr/>
            <p:nvPr/>
          </p:nvSpPr>
          <p:spPr>
            <a:xfrm>
              <a:off x="966000" y="1400150"/>
              <a:ext cx="194675" cy="87850"/>
            </a:xfrm>
            <a:custGeom>
              <a:avLst/>
              <a:gdLst/>
              <a:ahLst/>
              <a:cxnLst/>
              <a:rect l="l" t="t" r="r" b="b"/>
              <a:pathLst>
                <a:path w="7787" h="3514" extrusionOk="0">
                  <a:moveTo>
                    <a:pt x="6156" y="1"/>
                  </a:moveTo>
                  <a:cubicBezTo>
                    <a:pt x="4937" y="1"/>
                    <a:pt x="3749" y="397"/>
                    <a:pt x="2698" y="1022"/>
                  </a:cubicBezTo>
                  <a:cubicBezTo>
                    <a:pt x="1662" y="1646"/>
                    <a:pt x="763" y="2500"/>
                    <a:pt x="1" y="3444"/>
                  </a:cubicBezTo>
                  <a:cubicBezTo>
                    <a:pt x="452" y="3493"/>
                    <a:pt x="877" y="3514"/>
                    <a:pt x="1286" y="3514"/>
                  </a:cubicBezTo>
                  <a:cubicBezTo>
                    <a:pt x="2272" y="3514"/>
                    <a:pt x="3155" y="3395"/>
                    <a:pt x="4038" y="3277"/>
                  </a:cubicBezTo>
                  <a:cubicBezTo>
                    <a:pt x="5029" y="3140"/>
                    <a:pt x="6050" y="3002"/>
                    <a:pt x="6888" y="2439"/>
                  </a:cubicBezTo>
                  <a:cubicBezTo>
                    <a:pt x="7192" y="2241"/>
                    <a:pt x="7466" y="1966"/>
                    <a:pt x="7619" y="1631"/>
                  </a:cubicBezTo>
                  <a:cubicBezTo>
                    <a:pt x="7771" y="1281"/>
                    <a:pt x="7786" y="869"/>
                    <a:pt x="7573" y="549"/>
                  </a:cubicBezTo>
                  <a:cubicBezTo>
                    <a:pt x="7299" y="108"/>
                    <a:pt x="6689" y="1"/>
                    <a:pt x="6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69"/>
            <p:cNvSpPr/>
            <p:nvPr/>
          </p:nvSpPr>
          <p:spPr>
            <a:xfrm>
              <a:off x="777475" y="1465300"/>
              <a:ext cx="174850" cy="111625"/>
            </a:xfrm>
            <a:custGeom>
              <a:avLst/>
              <a:gdLst/>
              <a:ahLst/>
              <a:cxnLst/>
              <a:rect l="l" t="t" r="r" b="b"/>
              <a:pathLst>
                <a:path w="6994" h="4465" extrusionOk="0">
                  <a:moveTo>
                    <a:pt x="1158" y="0"/>
                  </a:moveTo>
                  <a:cubicBezTo>
                    <a:pt x="792" y="16"/>
                    <a:pt x="411" y="153"/>
                    <a:pt x="198" y="457"/>
                  </a:cubicBezTo>
                  <a:cubicBezTo>
                    <a:pt x="0" y="762"/>
                    <a:pt x="0" y="1173"/>
                    <a:pt x="137" y="1509"/>
                  </a:cubicBezTo>
                  <a:cubicBezTo>
                    <a:pt x="274" y="1859"/>
                    <a:pt x="533" y="2133"/>
                    <a:pt x="808" y="2377"/>
                  </a:cubicBezTo>
                  <a:cubicBezTo>
                    <a:pt x="2362" y="3779"/>
                    <a:pt x="4479" y="4327"/>
                    <a:pt x="6993" y="4464"/>
                  </a:cubicBezTo>
                  <a:cubicBezTo>
                    <a:pt x="5729" y="2728"/>
                    <a:pt x="4175" y="1128"/>
                    <a:pt x="2209" y="275"/>
                  </a:cubicBezTo>
                  <a:cubicBezTo>
                    <a:pt x="1874" y="137"/>
                    <a:pt x="1508" y="0"/>
                    <a:pt x="1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9"/>
            <p:cNvSpPr/>
            <p:nvPr/>
          </p:nvSpPr>
          <p:spPr>
            <a:xfrm>
              <a:off x="951150" y="1513300"/>
              <a:ext cx="180950" cy="71650"/>
            </a:xfrm>
            <a:custGeom>
              <a:avLst/>
              <a:gdLst/>
              <a:ahLst/>
              <a:cxnLst/>
              <a:rect l="l" t="t" r="r" b="b"/>
              <a:pathLst>
                <a:path w="7238" h="2866" extrusionOk="0">
                  <a:moveTo>
                    <a:pt x="5455" y="0"/>
                  </a:moveTo>
                  <a:cubicBezTo>
                    <a:pt x="4404" y="30"/>
                    <a:pt x="3368" y="213"/>
                    <a:pt x="2423" y="625"/>
                  </a:cubicBezTo>
                  <a:cubicBezTo>
                    <a:pt x="1463" y="1036"/>
                    <a:pt x="595" y="1676"/>
                    <a:pt x="1" y="2529"/>
                  </a:cubicBezTo>
                  <a:cubicBezTo>
                    <a:pt x="732" y="2787"/>
                    <a:pt x="1479" y="2866"/>
                    <a:pt x="2220" y="2866"/>
                  </a:cubicBezTo>
                  <a:cubicBezTo>
                    <a:pt x="2791" y="2866"/>
                    <a:pt x="3360" y="2819"/>
                    <a:pt x="3916" y="2773"/>
                  </a:cubicBezTo>
                  <a:cubicBezTo>
                    <a:pt x="4434" y="2727"/>
                    <a:pt x="4968" y="2697"/>
                    <a:pt x="5470" y="2560"/>
                  </a:cubicBezTo>
                  <a:cubicBezTo>
                    <a:pt x="5973" y="2423"/>
                    <a:pt x="6476" y="2194"/>
                    <a:pt x="6842" y="1828"/>
                  </a:cubicBezTo>
                  <a:cubicBezTo>
                    <a:pt x="7040" y="1630"/>
                    <a:pt x="7207" y="1371"/>
                    <a:pt x="7223" y="1097"/>
                  </a:cubicBezTo>
                  <a:cubicBezTo>
                    <a:pt x="7238" y="701"/>
                    <a:pt x="6948" y="350"/>
                    <a:pt x="6598" y="183"/>
                  </a:cubicBezTo>
                  <a:cubicBezTo>
                    <a:pt x="6247" y="15"/>
                    <a:pt x="5836" y="0"/>
                    <a:pt x="5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9"/>
            <p:cNvSpPr/>
            <p:nvPr/>
          </p:nvSpPr>
          <p:spPr>
            <a:xfrm>
              <a:off x="756525" y="1572000"/>
              <a:ext cx="187800" cy="68475"/>
            </a:xfrm>
            <a:custGeom>
              <a:avLst/>
              <a:gdLst/>
              <a:ahLst/>
              <a:cxnLst/>
              <a:rect l="l" t="t" r="r" b="b"/>
              <a:pathLst>
                <a:path w="7512" h="2739" extrusionOk="0">
                  <a:moveTo>
                    <a:pt x="1896" y="1"/>
                  </a:moveTo>
                  <a:cubicBezTo>
                    <a:pt x="1639" y="1"/>
                    <a:pt x="1383" y="20"/>
                    <a:pt x="1128" y="59"/>
                  </a:cubicBezTo>
                  <a:cubicBezTo>
                    <a:pt x="808" y="105"/>
                    <a:pt x="472" y="196"/>
                    <a:pt x="274" y="455"/>
                  </a:cubicBezTo>
                  <a:cubicBezTo>
                    <a:pt x="0" y="806"/>
                    <a:pt x="107" y="1324"/>
                    <a:pt x="396" y="1659"/>
                  </a:cubicBezTo>
                  <a:cubicBezTo>
                    <a:pt x="670" y="1994"/>
                    <a:pt x="1097" y="2177"/>
                    <a:pt x="1524" y="2299"/>
                  </a:cubicBezTo>
                  <a:cubicBezTo>
                    <a:pt x="2570" y="2623"/>
                    <a:pt x="3667" y="2739"/>
                    <a:pt x="4907" y="2739"/>
                  </a:cubicBezTo>
                  <a:cubicBezTo>
                    <a:pt x="5707" y="2739"/>
                    <a:pt x="6567" y="2691"/>
                    <a:pt x="7511" y="2619"/>
                  </a:cubicBezTo>
                  <a:cubicBezTo>
                    <a:pt x="6597" y="1857"/>
                    <a:pt x="5653" y="1126"/>
                    <a:pt x="4571" y="638"/>
                  </a:cubicBezTo>
                  <a:cubicBezTo>
                    <a:pt x="3736" y="245"/>
                    <a:pt x="2818" y="1"/>
                    <a:pt x="1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9"/>
            <p:cNvSpPr/>
            <p:nvPr/>
          </p:nvSpPr>
          <p:spPr>
            <a:xfrm>
              <a:off x="943925" y="1605100"/>
              <a:ext cx="169125" cy="55825"/>
            </a:xfrm>
            <a:custGeom>
              <a:avLst/>
              <a:gdLst/>
              <a:ahLst/>
              <a:cxnLst/>
              <a:rect l="l" t="t" r="r" b="b"/>
              <a:pathLst>
                <a:path w="6765" h="2233" extrusionOk="0">
                  <a:moveTo>
                    <a:pt x="3931" y="0"/>
                  </a:moveTo>
                  <a:cubicBezTo>
                    <a:pt x="2528" y="0"/>
                    <a:pt x="1119" y="458"/>
                    <a:pt x="0" y="1310"/>
                  </a:cubicBezTo>
                  <a:cubicBezTo>
                    <a:pt x="1239" y="2037"/>
                    <a:pt x="2607" y="2232"/>
                    <a:pt x="3968" y="2232"/>
                  </a:cubicBezTo>
                  <a:cubicBezTo>
                    <a:pt x="4348" y="2232"/>
                    <a:pt x="4728" y="2217"/>
                    <a:pt x="5104" y="2194"/>
                  </a:cubicBezTo>
                  <a:cubicBezTo>
                    <a:pt x="5485" y="2163"/>
                    <a:pt x="5866" y="2133"/>
                    <a:pt x="6186" y="1950"/>
                  </a:cubicBezTo>
                  <a:cubicBezTo>
                    <a:pt x="6506" y="1782"/>
                    <a:pt x="6765" y="1417"/>
                    <a:pt x="6689" y="1051"/>
                  </a:cubicBezTo>
                  <a:cubicBezTo>
                    <a:pt x="6613" y="609"/>
                    <a:pt x="6140" y="381"/>
                    <a:pt x="5714" y="259"/>
                  </a:cubicBezTo>
                  <a:cubicBezTo>
                    <a:pt x="5137" y="85"/>
                    <a:pt x="4535" y="0"/>
                    <a:pt x="3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9"/>
            <p:cNvSpPr/>
            <p:nvPr/>
          </p:nvSpPr>
          <p:spPr>
            <a:xfrm>
              <a:off x="746600" y="1682875"/>
              <a:ext cx="188950" cy="71175"/>
            </a:xfrm>
            <a:custGeom>
              <a:avLst/>
              <a:gdLst/>
              <a:ahLst/>
              <a:cxnLst/>
              <a:rect l="l" t="t" r="r" b="b"/>
              <a:pathLst>
                <a:path w="7558" h="2847" extrusionOk="0">
                  <a:moveTo>
                    <a:pt x="2075" y="0"/>
                  </a:moveTo>
                  <a:cubicBezTo>
                    <a:pt x="1739" y="0"/>
                    <a:pt x="1407" y="37"/>
                    <a:pt x="1083" y="134"/>
                  </a:cubicBezTo>
                  <a:cubicBezTo>
                    <a:pt x="580" y="271"/>
                    <a:pt x="62" y="637"/>
                    <a:pt x="31" y="1170"/>
                  </a:cubicBezTo>
                  <a:cubicBezTo>
                    <a:pt x="1" y="1505"/>
                    <a:pt x="199" y="1841"/>
                    <a:pt x="458" y="2069"/>
                  </a:cubicBezTo>
                  <a:cubicBezTo>
                    <a:pt x="717" y="2282"/>
                    <a:pt x="1052" y="2419"/>
                    <a:pt x="1387" y="2511"/>
                  </a:cubicBezTo>
                  <a:cubicBezTo>
                    <a:pt x="2080" y="2723"/>
                    <a:pt x="2800" y="2846"/>
                    <a:pt x="3551" y="2846"/>
                  </a:cubicBezTo>
                  <a:cubicBezTo>
                    <a:pt x="4799" y="2846"/>
                    <a:pt x="6131" y="2504"/>
                    <a:pt x="7558" y="1658"/>
                  </a:cubicBezTo>
                  <a:cubicBezTo>
                    <a:pt x="6522" y="759"/>
                    <a:pt x="5105" y="469"/>
                    <a:pt x="3764" y="210"/>
                  </a:cubicBezTo>
                  <a:cubicBezTo>
                    <a:pt x="3210" y="105"/>
                    <a:pt x="2639" y="0"/>
                    <a:pt x="2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9"/>
            <p:cNvSpPr/>
            <p:nvPr/>
          </p:nvSpPr>
          <p:spPr>
            <a:xfrm>
              <a:off x="936675" y="1683175"/>
              <a:ext cx="210675" cy="78725"/>
            </a:xfrm>
            <a:custGeom>
              <a:avLst/>
              <a:gdLst/>
              <a:ahLst/>
              <a:cxnLst/>
              <a:rect l="l" t="t" r="r" b="b"/>
              <a:pathLst>
                <a:path w="8427" h="3149" extrusionOk="0">
                  <a:moveTo>
                    <a:pt x="5597" y="1"/>
                  </a:moveTo>
                  <a:cubicBezTo>
                    <a:pt x="3631" y="1"/>
                    <a:pt x="1658" y="581"/>
                    <a:pt x="1" y="1661"/>
                  </a:cubicBezTo>
                  <a:cubicBezTo>
                    <a:pt x="1235" y="2194"/>
                    <a:pt x="2454" y="2712"/>
                    <a:pt x="3734" y="2986"/>
                  </a:cubicBezTo>
                  <a:cubicBezTo>
                    <a:pt x="4198" y="3087"/>
                    <a:pt x="4685" y="3149"/>
                    <a:pt x="5168" y="3149"/>
                  </a:cubicBezTo>
                  <a:cubicBezTo>
                    <a:pt x="6001" y="3149"/>
                    <a:pt x="6822" y="2966"/>
                    <a:pt x="7497" y="2484"/>
                  </a:cubicBezTo>
                  <a:cubicBezTo>
                    <a:pt x="8015" y="2103"/>
                    <a:pt x="8426" y="1417"/>
                    <a:pt x="8167" y="838"/>
                  </a:cubicBezTo>
                  <a:cubicBezTo>
                    <a:pt x="7923" y="305"/>
                    <a:pt x="7268" y="137"/>
                    <a:pt x="6689" y="61"/>
                  </a:cubicBezTo>
                  <a:cubicBezTo>
                    <a:pt x="6327" y="21"/>
                    <a:pt x="5962" y="1"/>
                    <a:pt x="5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9"/>
            <p:cNvSpPr/>
            <p:nvPr/>
          </p:nvSpPr>
          <p:spPr>
            <a:xfrm>
              <a:off x="719950" y="1774725"/>
              <a:ext cx="212175" cy="90850"/>
            </a:xfrm>
            <a:custGeom>
              <a:avLst/>
              <a:gdLst/>
              <a:ahLst/>
              <a:cxnLst/>
              <a:rect l="l" t="t" r="r" b="b"/>
              <a:pathLst>
                <a:path w="8487" h="3634" extrusionOk="0">
                  <a:moveTo>
                    <a:pt x="3049" y="1"/>
                  </a:moveTo>
                  <a:cubicBezTo>
                    <a:pt x="2544" y="1"/>
                    <a:pt x="2041" y="60"/>
                    <a:pt x="1555" y="193"/>
                  </a:cubicBezTo>
                  <a:cubicBezTo>
                    <a:pt x="808" y="391"/>
                    <a:pt x="0" y="909"/>
                    <a:pt x="0" y="1686"/>
                  </a:cubicBezTo>
                  <a:cubicBezTo>
                    <a:pt x="0" y="2448"/>
                    <a:pt x="777" y="2966"/>
                    <a:pt x="1494" y="3225"/>
                  </a:cubicBezTo>
                  <a:cubicBezTo>
                    <a:pt x="2240" y="3489"/>
                    <a:pt x="3027" y="3634"/>
                    <a:pt x="3829" y="3634"/>
                  </a:cubicBezTo>
                  <a:cubicBezTo>
                    <a:pt x="5385" y="3634"/>
                    <a:pt x="6999" y="3090"/>
                    <a:pt x="8487" y="1823"/>
                  </a:cubicBezTo>
                  <a:cubicBezTo>
                    <a:pt x="7436" y="1198"/>
                    <a:pt x="6339" y="635"/>
                    <a:pt x="5165" y="315"/>
                  </a:cubicBezTo>
                  <a:cubicBezTo>
                    <a:pt x="4479" y="119"/>
                    <a:pt x="3761" y="1"/>
                    <a:pt x="30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69"/>
            <p:cNvSpPr/>
            <p:nvPr/>
          </p:nvSpPr>
          <p:spPr>
            <a:xfrm>
              <a:off x="932500" y="1783400"/>
              <a:ext cx="209500" cy="78850"/>
            </a:xfrm>
            <a:custGeom>
              <a:avLst/>
              <a:gdLst/>
              <a:ahLst/>
              <a:cxnLst/>
              <a:rect l="l" t="t" r="r" b="b"/>
              <a:pathLst>
                <a:path w="8380" h="3154" extrusionOk="0">
                  <a:moveTo>
                    <a:pt x="5998" y="0"/>
                  </a:moveTo>
                  <a:cubicBezTo>
                    <a:pt x="3945" y="0"/>
                    <a:pt x="1933" y="683"/>
                    <a:pt x="0" y="1430"/>
                  </a:cubicBezTo>
                  <a:cubicBezTo>
                    <a:pt x="1417" y="2299"/>
                    <a:pt x="2560" y="2802"/>
                    <a:pt x="3748" y="3030"/>
                  </a:cubicBezTo>
                  <a:cubicBezTo>
                    <a:pt x="4163" y="3109"/>
                    <a:pt x="4591" y="3153"/>
                    <a:pt x="5017" y="3153"/>
                  </a:cubicBezTo>
                  <a:cubicBezTo>
                    <a:pt x="5826" y="3153"/>
                    <a:pt x="6630" y="2993"/>
                    <a:pt x="7329" y="2604"/>
                  </a:cubicBezTo>
                  <a:cubicBezTo>
                    <a:pt x="7618" y="2451"/>
                    <a:pt x="7892" y="2253"/>
                    <a:pt x="8075" y="1994"/>
                  </a:cubicBezTo>
                  <a:cubicBezTo>
                    <a:pt x="8273" y="1735"/>
                    <a:pt x="8380" y="1385"/>
                    <a:pt x="8319" y="1065"/>
                  </a:cubicBezTo>
                  <a:cubicBezTo>
                    <a:pt x="8243" y="699"/>
                    <a:pt x="7938" y="394"/>
                    <a:pt x="7603" y="227"/>
                  </a:cubicBezTo>
                  <a:cubicBezTo>
                    <a:pt x="7252" y="74"/>
                    <a:pt x="6872" y="29"/>
                    <a:pt x="6491" y="13"/>
                  </a:cubicBezTo>
                  <a:cubicBezTo>
                    <a:pt x="6326" y="4"/>
                    <a:pt x="6162" y="0"/>
                    <a:pt x="5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69"/>
            <p:cNvSpPr/>
            <p:nvPr/>
          </p:nvSpPr>
          <p:spPr>
            <a:xfrm>
              <a:off x="711200" y="1899625"/>
              <a:ext cx="225500" cy="90325"/>
            </a:xfrm>
            <a:custGeom>
              <a:avLst/>
              <a:gdLst/>
              <a:ahLst/>
              <a:cxnLst/>
              <a:rect l="l" t="t" r="r" b="b"/>
              <a:pathLst>
                <a:path w="9020" h="3613" extrusionOk="0">
                  <a:moveTo>
                    <a:pt x="4284" y="1"/>
                  </a:moveTo>
                  <a:cubicBezTo>
                    <a:pt x="3276" y="1"/>
                    <a:pt x="2267" y="165"/>
                    <a:pt x="1310" y="499"/>
                  </a:cubicBezTo>
                  <a:cubicBezTo>
                    <a:pt x="686" y="712"/>
                    <a:pt x="0" y="1139"/>
                    <a:pt x="0" y="1794"/>
                  </a:cubicBezTo>
                  <a:cubicBezTo>
                    <a:pt x="0" y="2251"/>
                    <a:pt x="366" y="2632"/>
                    <a:pt x="747" y="2891"/>
                  </a:cubicBezTo>
                  <a:cubicBezTo>
                    <a:pt x="1511" y="3397"/>
                    <a:pt x="2418" y="3613"/>
                    <a:pt x="3336" y="3613"/>
                  </a:cubicBezTo>
                  <a:cubicBezTo>
                    <a:pt x="3827" y="3613"/>
                    <a:pt x="4322" y="3551"/>
                    <a:pt x="4799" y="3440"/>
                  </a:cubicBezTo>
                  <a:cubicBezTo>
                    <a:pt x="6171" y="3120"/>
                    <a:pt x="7420" y="2434"/>
                    <a:pt x="9020" y="1306"/>
                  </a:cubicBezTo>
                  <a:cubicBezTo>
                    <a:pt x="7599" y="444"/>
                    <a:pt x="5942" y="1"/>
                    <a:pt x="4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9"/>
            <p:cNvSpPr/>
            <p:nvPr/>
          </p:nvSpPr>
          <p:spPr>
            <a:xfrm>
              <a:off x="935550" y="1876025"/>
              <a:ext cx="214075" cy="102550"/>
            </a:xfrm>
            <a:custGeom>
              <a:avLst/>
              <a:gdLst/>
              <a:ahLst/>
              <a:cxnLst/>
              <a:rect l="l" t="t" r="r" b="b"/>
              <a:pathLst>
                <a:path w="8563" h="4102" extrusionOk="0">
                  <a:moveTo>
                    <a:pt x="6069" y="0"/>
                  </a:moveTo>
                  <a:cubicBezTo>
                    <a:pt x="5959" y="0"/>
                    <a:pt x="5851" y="4"/>
                    <a:pt x="5744" y="11"/>
                  </a:cubicBezTo>
                  <a:cubicBezTo>
                    <a:pt x="3641" y="133"/>
                    <a:pt x="1585" y="986"/>
                    <a:pt x="0" y="2388"/>
                  </a:cubicBezTo>
                  <a:cubicBezTo>
                    <a:pt x="1443" y="3571"/>
                    <a:pt x="3024" y="4101"/>
                    <a:pt x="4564" y="4101"/>
                  </a:cubicBezTo>
                  <a:cubicBezTo>
                    <a:pt x="5008" y="4101"/>
                    <a:pt x="5448" y="4057"/>
                    <a:pt x="5881" y="3972"/>
                  </a:cubicBezTo>
                  <a:cubicBezTo>
                    <a:pt x="6612" y="3820"/>
                    <a:pt x="7344" y="3546"/>
                    <a:pt x="7847" y="2997"/>
                  </a:cubicBezTo>
                  <a:cubicBezTo>
                    <a:pt x="8349" y="2449"/>
                    <a:pt x="8563" y="1595"/>
                    <a:pt x="8212" y="940"/>
                  </a:cubicBezTo>
                  <a:cubicBezTo>
                    <a:pt x="7808" y="225"/>
                    <a:pt x="6913" y="0"/>
                    <a:pt x="6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69"/>
            <p:cNvSpPr/>
            <p:nvPr/>
          </p:nvSpPr>
          <p:spPr>
            <a:xfrm>
              <a:off x="922575" y="1222775"/>
              <a:ext cx="119600" cy="1011225"/>
            </a:xfrm>
            <a:custGeom>
              <a:avLst/>
              <a:gdLst/>
              <a:ahLst/>
              <a:cxnLst/>
              <a:rect l="l" t="t" r="r" b="b"/>
              <a:pathLst>
                <a:path w="4784" h="40449" extrusionOk="0">
                  <a:moveTo>
                    <a:pt x="4762" y="1"/>
                  </a:moveTo>
                  <a:cubicBezTo>
                    <a:pt x="4743" y="1"/>
                    <a:pt x="4711" y="29"/>
                    <a:pt x="4694" y="72"/>
                  </a:cubicBezTo>
                  <a:cubicBezTo>
                    <a:pt x="2302" y="6487"/>
                    <a:pt x="793" y="13175"/>
                    <a:pt x="275" y="20016"/>
                  </a:cubicBezTo>
                  <a:cubicBezTo>
                    <a:pt x="1" y="23688"/>
                    <a:pt x="1" y="27405"/>
                    <a:pt x="321" y="31092"/>
                  </a:cubicBezTo>
                  <a:cubicBezTo>
                    <a:pt x="428" y="32037"/>
                    <a:pt x="504" y="32997"/>
                    <a:pt x="656" y="33942"/>
                  </a:cubicBezTo>
                  <a:lnTo>
                    <a:pt x="854" y="35374"/>
                  </a:lnTo>
                  <a:cubicBezTo>
                    <a:pt x="930" y="35846"/>
                    <a:pt x="1022" y="36318"/>
                    <a:pt x="1098" y="36791"/>
                  </a:cubicBezTo>
                  <a:cubicBezTo>
                    <a:pt x="1296" y="37964"/>
                    <a:pt x="1509" y="39107"/>
                    <a:pt x="1997" y="40066"/>
                  </a:cubicBezTo>
                  <a:cubicBezTo>
                    <a:pt x="2133" y="40333"/>
                    <a:pt x="2277" y="40449"/>
                    <a:pt x="2400" y="40449"/>
                  </a:cubicBezTo>
                  <a:cubicBezTo>
                    <a:pt x="2634" y="40449"/>
                    <a:pt x="2787" y="40022"/>
                    <a:pt x="2637" y="39411"/>
                  </a:cubicBezTo>
                  <a:cubicBezTo>
                    <a:pt x="946" y="32586"/>
                    <a:pt x="504" y="25455"/>
                    <a:pt x="1128" y="18431"/>
                  </a:cubicBezTo>
                  <a:cubicBezTo>
                    <a:pt x="1387" y="15415"/>
                    <a:pt x="1997" y="12215"/>
                    <a:pt x="2698" y="9092"/>
                  </a:cubicBezTo>
                  <a:cubicBezTo>
                    <a:pt x="3399" y="5968"/>
                    <a:pt x="4206" y="2937"/>
                    <a:pt x="4770" y="57"/>
                  </a:cubicBezTo>
                  <a:cubicBezTo>
                    <a:pt x="4783" y="17"/>
                    <a:pt x="4776" y="1"/>
                    <a:pt x="47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69"/>
            <p:cNvSpPr/>
            <p:nvPr/>
          </p:nvSpPr>
          <p:spPr>
            <a:xfrm>
              <a:off x="1007900" y="1139425"/>
              <a:ext cx="106675" cy="159825"/>
            </a:xfrm>
            <a:custGeom>
              <a:avLst/>
              <a:gdLst/>
              <a:ahLst/>
              <a:cxnLst/>
              <a:rect l="l" t="t" r="r" b="b"/>
              <a:pathLst>
                <a:path w="4267" h="6393" extrusionOk="0">
                  <a:moveTo>
                    <a:pt x="3087" y="0"/>
                  </a:moveTo>
                  <a:cubicBezTo>
                    <a:pt x="2854" y="0"/>
                    <a:pt x="2616" y="63"/>
                    <a:pt x="2408" y="176"/>
                  </a:cubicBezTo>
                  <a:cubicBezTo>
                    <a:pt x="2042" y="359"/>
                    <a:pt x="1768" y="679"/>
                    <a:pt x="1524" y="999"/>
                  </a:cubicBezTo>
                  <a:cubicBezTo>
                    <a:pt x="382" y="2523"/>
                    <a:pt x="1" y="4564"/>
                    <a:pt x="488" y="6392"/>
                  </a:cubicBezTo>
                  <a:cubicBezTo>
                    <a:pt x="2042" y="5250"/>
                    <a:pt x="3002" y="4092"/>
                    <a:pt x="3734" y="2812"/>
                  </a:cubicBezTo>
                  <a:cubicBezTo>
                    <a:pt x="3977" y="2370"/>
                    <a:pt x="4206" y="1898"/>
                    <a:pt x="4236" y="1395"/>
                  </a:cubicBezTo>
                  <a:cubicBezTo>
                    <a:pt x="4267" y="892"/>
                    <a:pt x="4054" y="359"/>
                    <a:pt x="3597" y="115"/>
                  </a:cubicBezTo>
                  <a:cubicBezTo>
                    <a:pt x="3439" y="36"/>
                    <a:pt x="3264" y="0"/>
                    <a:pt x="3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6" name="Google Shape;3336;p69"/>
          <p:cNvGrpSpPr/>
          <p:nvPr/>
        </p:nvGrpSpPr>
        <p:grpSpPr>
          <a:xfrm>
            <a:off x="442102" y="4320165"/>
            <a:ext cx="585037" cy="414678"/>
            <a:chOff x="442102" y="4320165"/>
            <a:chExt cx="585037" cy="414678"/>
          </a:xfrm>
        </p:grpSpPr>
        <p:sp>
          <p:nvSpPr>
            <p:cNvPr id="3337" name="Google Shape;3337;p69"/>
            <p:cNvSpPr/>
            <p:nvPr/>
          </p:nvSpPr>
          <p:spPr>
            <a:xfrm rot="-3110097" flipH="1">
              <a:off x="456887" y="4580593"/>
              <a:ext cx="157357" cy="114158"/>
            </a:xfrm>
            <a:custGeom>
              <a:avLst/>
              <a:gdLst/>
              <a:ahLst/>
              <a:cxnLst/>
              <a:rect l="l" t="t" r="r" b="b"/>
              <a:pathLst>
                <a:path w="19122" h="13868" extrusionOk="0">
                  <a:moveTo>
                    <a:pt x="2584" y="1"/>
                  </a:moveTo>
                  <a:cubicBezTo>
                    <a:pt x="1719" y="1"/>
                    <a:pt x="855" y="57"/>
                    <a:pt x="0" y="172"/>
                  </a:cubicBezTo>
                  <a:cubicBezTo>
                    <a:pt x="716" y="3950"/>
                    <a:pt x="3063" y="7485"/>
                    <a:pt x="6506" y="10045"/>
                  </a:cubicBezTo>
                  <a:cubicBezTo>
                    <a:pt x="9693" y="12400"/>
                    <a:pt x="13846" y="13867"/>
                    <a:pt x="17938" y="13867"/>
                  </a:cubicBezTo>
                  <a:cubicBezTo>
                    <a:pt x="18267" y="13867"/>
                    <a:pt x="18596" y="13858"/>
                    <a:pt x="18923" y="13839"/>
                  </a:cubicBezTo>
                  <a:cubicBezTo>
                    <a:pt x="19121" y="9892"/>
                    <a:pt x="17065" y="5931"/>
                    <a:pt x="13438" y="3326"/>
                  </a:cubicBezTo>
                  <a:cubicBezTo>
                    <a:pt x="10477" y="1176"/>
                    <a:pt x="6530" y="1"/>
                    <a:pt x="2584" y="1"/>
                  </a:cubicBezTo>
                  <a:close/>
                </a:path>
              </a:pathLst>
            </a:custGeom>
            <a:solidFill>
              <a:srgbClr val="57977E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69"/>
            <p:cNvSpPr/>
            <p:nvPr/>
          </p:nvSpPr>
          <p:spPr>
            <a:xfrm rot="-1077944" flipH="1">
              <a:off x="780294" y="4351192"/>
              <a:ext cx="227054" cy="164757"/>
            </a:xfrm>
            <a:custGeom>
              <a:avLst/>
              <a:gdLst/>
              <a:ahLst/>
              <a:cxnLst/>
              <a:rect l="l" t="t" r="r" b="b"/>
              <a:pathLst>
                <a:path w="19122" h="13868" extrusionOk="0">
                  <a:moveTo>
                    <a:pt x="2584" y="1"/>
                  </a:moveTo>
                  <a:cubicBezTo>
                    <a:pt x="1719" y="1"/>
                    <a:pt x="855" y="57"/>
                    <a:pt x="0" y="172"/>
                  </a:cubicBezTo>
                  <a:cubicBezTo>
                    <a:pt x="716" y="3950"/>
                    <a:pt x="3063" y="7485"/>
                    <a:pt x="6506" y="10045"/>
                  </a:cubicBezTo>
                  <a:cubicBezTo>
                    <a:pt x="9693" y="12400"/>
                    <a:pt x="13846" y="13867"/>
                    <a:pt x="17938" y="13867"/>
                  </a:cubicBezTo>
                  <a:cubicBezTo>
                    <a:pt x="18267" y="13867"/>
                    <a:pt x="18596" y="13858"/>
                    <a:pt x="18923" y="13839"/>
                  </a:cubicBezTo>
                  <a:cubicBezTo>
                    <a:pt x="19121" y="9892"/>
                    <a:pt x="17065" y="5931"/>
                    <a:pt x="13438" y="3326"/>
                  </a:cubicBezTo>
                  <a:cubicBezTo>
                    <a:pt x="10477" y="1176"/>
                    <a:pt x="6530" y="1"/>
                    <a:pt x="2584" y="1"/>
                  </a:cubicBezTo>
                  <a:close/>
                </a:path>
              </a:pathLst>
            </a:custGeom>
            <a:solidFill>
              <a:srgbClr val="AAC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9" name="Google Shape;3339;p69"/>
          <p:cNvGrpSpPr/>
          <p:nvPr/>
        </p:nvGrpSpPr>
        <p:grpSpPr>
          <a:xfrm rot="5625858">
            <a:off x="7176483" y="4007912"/>
            <a:ext cx="1885790" cy="585524"/>
            <a:chOff x="4896500" y="1247375"/>
            <a:chExt cx="2218750" cy="688825"/>
          </a:xfrm>
        </p:grpSpPr>
        <p:sp>
          <p:nvSpPr>
            <p:cNvPr id="3340" name="Google Shape;3340;p69"/>
            <p:cNvSpPr/>
            <p:nvPr/>
          </p:nvSpPr>
          <p:spPr>
            <a:xfrm>
              <a:off x="5056325" y="1550675"/>
              <a:ext cx="2058925" cy="336050"/>
            </a:xfrm>
            <a:custGeom>
              <a:avLst/>
              <a:gdLst/>
              <a:ahLst/>
              <a:cxnLst/>
              <a:rect l="l" t="t" r="r" b="b"/>
              <a:pathLst>
                <a:path w="82357" h="13442" extrusionOk="0">
                  <a:moveTo>
                    <a:pt x="24926" y="0"/>
                  </a:moveTo>
                  <a:cubicBezTo>
                    <a:pt x="22708" y="0"/>
                    <a:pt x="20481" y="126"/>
                    <a:pt x="18275" y="394"/>
                  </a:cubicBezTo>
                  <a:cubicBezTo>
                    <a:pt x="11525" y="1187"/>
                    <a:pt x="5050" y="3502"/>
                    <a:pt x="113" y="6915"/>
                  </a:cubicBezTo>
                  <a:cubicBezTo>
                    <a:pt x="0" y="6994"/>
                    <a:pt x="55" y="7065"/>
                    <a:pt x="159" y="7065"/>
                  </a:cubicBezTo>
                  <a:cubicBezTo>
                    <a:pt x="196" y="7065"/>
                    <a:pt x="238" y="7057"/>
                    <a:pt x="281" y="7037"/>
                  </a:cubicBezTo>
                  <a:cubicBezTo>
                    <a:pt x="8021" y="3349"/>
                    <a:pt x="16590" y="1504"/>
                    <a:pt x="25168" y="1504"/>
                  </a:cubicBezTo>
                  <a:cubicBezTo>
                    <a:pt x="30589" y="1504"/>
                    <a:pt x="36014" y="2241"/>
                    <a:pt x="41235" y="3716"/>
                  </a:cubicBezTo>
                  <a:cubicBezTo>
                    <a:pt x="48533" y="5727"/>
                    <a:pt x="55176" y="9566"/>
                    <a:pt x="62611" y="11836"/>
                  </a:cubicBezTo>
                  <a:cubicBezTo>
                    <a:pt x="65869" y="12802"/>
                    <a:pt x="69279" y="13442"/>
                    <a:pt x="72750" y="13442"/>
                  </a:cubicBezTo>
                  <a:cubicBezTo>
                    <a:pt x="73386" y="13442"/>
                    <a:pt x="74024" y="13420"/>
                    <a:pt x="74663" y="13375"/>
                  </a:cubicBezTo>
                  <a:cubicBezTo>
                    <a:pt x="75303" y="13345"/>
                    <a:pt x="75927" y="13253"/>
                    <a:pt x="76552" y="13177"/>
                  </a:cubicBezTo>
                  <a:cubicBezTo>
                    <a:pt x="77177" y="13071"/>
                    <a:pt x="77786" y="12979"/>
                    <a:pt x="78380" y="12796"/>
                  </a:cubicBezTo>
                  <a:cubicBezTo>
                    <a:pt x="79569" y="12492"/>
                    <a:pt x="80696" y="11974"/>
                    <a:pt x="81610" y="11273"/>
                  </a:cubicBezTo>
                  <a:cubicBezTo>
                    <a:pt x="82342" y="10694"/>
                    <a:pt x="82357" y="10221"/>
                    <a:pt x="82006" y="9993"/>
                  </a:cubicBezTo>
                  <a:cubicBezTo>
                    <a:pt x="81855" y="9905"/>
                    <a:pt x="81642" y="9848"/>
                    <a:pt x="81384" y="9848"/>
                  </a:cubicBezTo>
                  <a:cubicBezTo>
                    <a:pt x="81329" y="9848"/>
                    <a:pt x="81273" y="9850"/>
                    <a:pt x="81214" y="9856"/>
                  </a:cubicBezTo>
                  <a:cubicBezTo>
                    <a:pt x="80894" y="9886"/>
                    <a:pt x="80498" y="9978"/>
                    <a:pt x="80056" y="10145"/>
                  </a:cubicBezTo>
                  <a:cubicBezTo>
                    <a:pt x="77652" y="11105"/>
                    <a:pt x="75039" y="11504"/>
                    <a:pt x="72403" y="11504"/>
                  </a:cubicBezTo>
                  <a:cubicBezTo>
                    <a:pt x="71480" y="11504"/>
                    <a:pt x="70555" y="11455"/>
                    <a:pt x="69635" y="11364"/>
                  </a:cubicBezTo>
                  <a:cubicBezTo>
                    <a:pt x="66070" y="11029"/>
                    <a:pt x="62596" y="10054"/>
                    <a:pt x="59183" y="8804"/>
                  </a:cubicBezTo>
                  <a:cubicBezTo>
                    <a:pt x="55770" y="7555"/>
                    <a:pt x="52418" y="6077"/>
                    <a:pt x="48960" y="4721"/>
                  </a:cubicBezTo>
                  <a:cubicBezTo>
                    <a:pt x="45532" y="3365"/>
                    <a:pt x="41936" y="2223"/>
                    <a:pt x="38279" y="1461"/>
                  </a:cubicBezTo>
                  <a:cubicBezTo>
                    <a:pt x="34049" y="537"/>
                    <a:pt x="29508" y="0"/>
                    <a:pt x="24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69"/>
            <p:cNvSpPr/>
            <p:nvPr/>
          </p:nvSpPr>
          <p:spPr>
            <a:xfrm>
              <a:off x="5153725" y="1432600"/>
              <a:ext cx="354150" cy="168750"/>
            </a:xfrm>
            <a:custGeom>
              <a:avLst/>
              <a:gdLst/>
              <a:ahLst/>
              <a:cxnLst/>
              <a:rect l="l" t="t" r="r" b="b"/>
              <a:pathLst>
                <a:path w="14166" h="6750" extrusionOk="0">
                  <a:moveTo>
                    <a:pt x="33" y="1"/>
                  </a:moveTo>
                  <a:cubicBezTo>
                    <a:pt x="0" y="1"/>
                    <a:pt x="8" y="60"/>
                    <a:pt x="87" y="166"/>
                  </a:cubicBezTo>
                  <a:cubicBezTo>
                    <a:pt x="1474" y="2207"/>
                    <a:pt x="3424" y="3853"/>
                    <a:pt x="5633" y="4995"/>
                  </a:cubicBezTo>
                  <a:cubicBezTo>
                    <a:pt x="7783" y="6115"/>
                    <a:pt x="10189" y="6750"/>
                    <a:pt x="12632" y="6750"/>
                  </a:cubicBezTo>
                  <a:cubicBezTo>
                    <a:pt x="12716" y="6750"/>
                    <a:pt x="12801" y="6749"/>
                    <a:pt x="12885" y="6747"/>
                  </a:cubicBezTo>
                  <a:cubicBezTo>
                    <a:pt x="13754" y="6717"/>
                    <a:pt x="14165" y="6443"/>
                    <a:pt x="14135" y="6245"/>
                  </a:cubicBezTo>
                  <a:cubicBezTo>
                    <a:pt x="14109" y="6050"/>
                    <a:pt x="13797" y="5911"/>
                    <a:pt x="13199" y="5911"/>
                  </a:cubicBezTo>
                  <a:cubicBezTo>
                    <a:pt x="13093" y="5911"/>
                    <a:pt x="12978" y="5916"/>
                    <a:pt x="12855" y="5925"/>
                  </a:cubicBezTo>
                  <a:cubicBezTo>
                    <a:pt x="12615" y="5937"/>
                    <a:pt x="12375" y="5943"/>
                    <a:pt x="12134" y="5943"/>
                  </a:cubicBezTo>
                  <a:cubicBezTo>
                    <a:pt x="9991" y="5943"/>
                    <a:pt x="7833" y="5459"/>
                    <a:pt x="5846" y="4569"/>
                  </a:cubicBezTo>
                  <a:cubicBezTo>
                    <a:pt x="3652" y="3563"/>
                    <a:pt x="1641" y="2055"/>
                    <a:pt x="163" y="105"/>
                  </a:cubicBezTo>
                  <a:cubicBezTo>
                    <a:pt x="105" y="33"/>
                    <a:pt x="58" y="1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69"/>
            <p:cNvSpPr/>
            <p:nvPr/>
          </p:nvSpPr>
          <p:spPr>
            <a:xfrm>
              <a:off x="5328650" y="1572525"/>
              <a:ext cx="269950" cy="199475"/>
            </a:xfrm>
            <a:custGeom>
              <a:avLst/>
              <a:gdLst/>
              <a:ahLst/>
              <a:cxnLst/>
              <a:rect l="l" t="t" r="r" b="b"/>
              <a:pathLst>
                <a:path w="10798" h="7979" extrusionOk="0">
                  <a:moveTo>
                    <a:pt x="10147" y="0"/>
                  </a:moveTo>
                  <a:cubicBezTo>
                    <a:pt x="9965" y="0"/>
                    <a:pt x="9728" y="47"/>
                    <a:pt x="9438" y="160"/>
                  </a:cubicBezTo>
                  <a:cubicBezTo>
                    <a:pt x="7519" y="952"/>
                    <a:pt x="5721" y="2004"/>
                    <a:pt x="4106" y="3268"/>
                  </a:cubicBezTo>
                  <a:cubicBezTo>
                    <a:pt x="2491" y="4533"/>
                    <a:pt x="1013" y="6026"/>
                    <a:pt x="53" y="7839"/>
                  </a:cubicBezTo>
                  <a:cubicBezTo>
                    <a:pt x="1" y="7926"/>
                    <a:pt x="3" y="7979"/>
                    <a:pt x="35" y="7979"/>
                  </a:cubicBezTo>
                  <a:cubicBezTo>
                    <a:pt x="59" y="7979"/>
                    <a:pt x="99" y="7950"/>
                    <a:pt x="144" y="7885"/>
                  </a:cubicBezTo>
                  <a:cubicBezTo>
                    <a:pt x="1196" y="6163"/>
                    <a:pt x="2735" y="4792"/>
                    <a:pt x="4395" y="3649"/>
                  </a:cubicBezTo>
                  <a:cubicBezTo>
                    <a:pt x="6056" y="2522"/>
                    <a:pt x="7854" y="1608"/>
                    <a:pt x="9728" y="937"/>
                  </a:cubicBezTo>
                  <a:cubicBezTo>
                    <a:pt x="10728" y="604"/>
                    <a:pt x="10798" y="0"/>
                    <a:pt x="10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69"/>
            <p:cNvSpPr/>
            <p:nvPr/>
          </p:nvSpPr>
          <p:spPr>
            <a:xfrm>
              <a:off x="5575425" y="1376250"/>
              <a:ext cx="249300" cy="211500"/>
            </a:xfrm>
            <a:custGeom>
              <a:avLst/>
              <a:gdLst/>
              <a:ahLst/>
              <a:cxnLst/>
              <a:rect l="l" t="t" r="r" b="b"/>
              <a:pathLst>
                <a:path w="9972" h="8460" extrusionOk="0">
                  <a:moveTo>
                    <a:pt x="48" y="0"/>
                  </a:moveTo>
                  <a:cubicBezTo>
                    <a:pt x="11" y="0"/>
                    <a:pt x="0" y="59"/>
                    <a:pt x="55" y="149"/>
                  </a:cubicBezTo>
                  <a:cubicBezTo>
                    <a:pt x="2066" y="3547"/>
                    <a:pt x="5052" y="6427"/>
                    <a:pt x="8648" y="8255"/>
                  </a:cubicBezTo>
                  <a:cubicBezTo>
                    <a:pt x="8957" y="8400"/>
                    <a:pt x="9208" y="8460"/>
                    <a:pt x="9395" y="8460"/>
                  </a:cubicBezTo>
                  <a:cubicBezTo>
                    <a:pt x="9971" y="8460"/>
                    <a:pt x="9923" y="7888"/>
                    <a:pt x="9014" y="7508"/>
                  </a:cubicBezTo>
                  <a:cubicBezTo>
                    <a:pt x="5494" y="5924"/>
                    <a:pt x="2340" y="3364"/>
                    <a:pt x="146" y="88"/>
                  </a:cubicBezTo>
                  <a:cubicBezTo>
                    <a:pt x="109" y="27"/>
                    <a:pt x="73" y="0"/>
                    <a:pt x="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69"/>
            <p:cNvSpPr/>
            <p:nvPr/>
          </p:nvSpPr>
          <p:spPr>
            <a:xfrm>
              <a:off x="5631250" y="1601325"/>
              <a:ext cx="361125" cy="118800"/>
            </a:xfrm>
            <a:custGeom>
              <a:avLst/>
              <a:gdLst/>
              <a:ahLst/>
              <a:cxnLst/>
              <a:rect l="l" t="t" r="r" b="b"/>
              <a:pathLst>
                <a:path w="14445" h="4752" extrusionOk="0">
                  <a:moveTo>
                    <a:pt x="13523" y="0"/>
                  </a:moveTo>
                  <a:cubicBezTo>
                    <a:pt x="13426" y="0"/>
                    <a:pt x="13321" y="8"/>
                    <a:pt x="13210" y="29"/>
                  </a:cubicBezTo>
                  <a:cubicBezTo>
                    <a:pt x="12007" y="166"/>
                    <a:pt x="10864" y="547"/>
                    <a:pt x="9797" y="1019"/>
                  </a:cubicBezTo>
                  <a:cubicBezTo>
                    <a:pt x="8716" y="1492"/>
                    <a:pt x="7695" y="2055"/>
                    <a:pt x="6689" y="2589"/>
                  </a:cubicBezTo>
                  <a:cubicBezTo>
                    <a:pt x="5668" y="3122"/>
                    <a:pt x="4632" y="3640"/>
                    <a:pt x="3566" y="4021"/>
                  </a:cubicBezTo>
                  <a:cubicBezTo>
                    <a:pt x="2585" y="4385"/>
                    <a:pt x="1540" y="4620"/>
                    <a:pt x="490" y="4620"/>
                  </a:cubicBezTo>
                  <a:cubicBezTo>
                    <a:pt x="398" y="4620"/>
                    <a:pt x="306" y="4619"/>
                    <a:pt x="214" y="4615"/>
                  </a:cubicBezTo>
                  <a:cubicBezTo>
                    <a:pt x="16" y="4615"/>
                    <a:pt x="1" y="4706"/>
                    <a:pt x="199" y="4722"/>
                  </a:cubicBezTo>
                  <a:cubicBezTo>
                    <a:pt x="424" y="4742"/>
                    <a:pt x="649" y="4752"/>
                    <a:pt x="874" y="4752"/>
                  </a:cubicBezTo>
                  <a:cubicBezTo>
                    <a:pt x="1820" y="4752"/>
                    <a:pt x="2759" y="4578"/>
                    <a:pt x="3657" y="4295"/>
                  </a:cubicBezTo>
                  <a:cubicBezTo>
                    <a:pt x="4769" y="3960"/>
                    <a:pt x="5836" y="3488"/>
                    <a:pt x="6887" y="3015"/>
                  </a:cubicBezTo>
                  <a:cubicBezTo>
                    <a:pt x="8990" y="2071"/>
                    <a:pt x="11077" y="1004"/>
                    <a:pt x="13286" y="852"/>
                  </a:cubicBezTo>
                  <a:cubicBezTo>
                    <a:pt x="14033" y="806"/>
                    <a:pt x="14414" y="623"/>
                    <a:pt x="14429" y="395"/>
                  </a:cubicBezTo>
                  <a:cubicBezTo>
                    <a:pt x="14444" y="288"/>
                    <a:pt x="14353" y="181"/>
                    <a:pt x="14140" y="105"/>
                  </a:cubicBezTo>
                  <a:cubicBezTo>
                    <a:pt x="13995" y="61"/>
                    <a:pt x="13786" y="0"/>
                    <a:pt x="13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69"/>
            <p:cNvSpPr/>
            <p:nvPr/>
          </p:nvSpPr>
          <p:spPr>
            <a:xfrm>
              <a:off x="5835975" y="1294975"/>
              <a:ext cx="403975" cy="396900"/>
            </a:xfrm>
            <a:custGeom>
              <a:avLst/>
              <a:gdLst/>
              <a:ahLst/>
              <a:cxnLst/>
              <a:rect l="l" t="t" r="r" b="b"/>
              <a:pathLst>
                <a:path w="16159" h="15876" extrusionOk="0">
                  <a:moveTo>
                    <a:pt x="63" y="1"/>
                  </a:moveTo>
                  <a:cubicBezTo>
                    <a:pt x="0" y="1"/>
                    <a:pt x="41" y="73"/>
                    <a:pt x="207" y="170"/>
                  </a:cubicBezTo>
                  <a:cubicBezTo>
                    <a:pt x="6240" y="3568"/>
                    <a:pt x="11436" y="8504"/>
                    <a:pt x="14772" y="14507"/>
                  </a:cubicBezTo>
                  <a:cubicBezTo>
                    <a:pt x="15287" y="15439"/>
                    <a:pt x="15699" y="15875"/>
                    <a:pt x="15918" y="15875"/>
                  </a:cubicBezTo>
                  <a:cubicBezTo>
                    <a:pt x="15939" y="15875"/>
                    <a:pt x="15958" y="15871"/>
                    <a:pt x="15976" y="15863"/>
                  </a:cubicBezTo>
                  <a:cubicBezTo>
                    <a:pt x="16159" y="15772"/>
                    <a:pt x="16098" y="15132"/>
                    <a:pt x="15488" y="14096"/>
                  </a:cubicBezTo>
                  <a:cubicBezTo>
                    <a:pt x="13690" y="11064"/>
                    <a:pt x="11420" y="8352"/>
                    <a:pt x="8830" y="6006"/>
                  </a:cubicBezTo>
                  <a:cubicBezTo>
                    <a:pt x="6240" y="3675"/>
                    <a:pt x="3345" y="1679"/>
                    <a:pt x="268" y="79"/>
                  </a:cubicBezTo>
                  <a:cubicBezTo>
                    <a:pt x="168" y="24"/>
                    <a:pt x="99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69"/>
            <p:cNvSpPr/>
            <p:nvPr/>
          </p:nvSpPr>
          <p:spPr>
            <a:xfrm>
              <a:off x="5919600" y="1718150"/>
              <a:ext cx="441100" cy="123500"/>
            </a:xfrm>
            <a:custGeom>
              <a:avLst/>
              <a:gdLst/>
              <a:ahLst/>
              <a:cxnLst/>
              <a:rect l="l" t="t" r="r" b="b"/>
              <a:pathLst>
                <a:path w="17644" h="4940" extrusionOk="0">
                  <a:moveTo>
                    <a:pt x="17145" y="1"/>
                  </a:moveTo>
                  <a:cubicBezTo>
                    <a:pt x="16894" y="1"/>
                    <a:pt x="16540" y="66"/>
                    <a:pt x="16089" y="231"/>
                  </a:cubicBezTo>
                  <a:cubicBezTo>
                    <a:pt x="13454" y="1222"/>
                    <a:pt x="10970" y="2471"/>
                    <a:pt x="8365" y="3416"/>
                  </a:cubicBezTo>
                  <a:cubicBezTo>
                    <a:pt x="6244" y="4177"/>
                    <a:pt x="4000" y="4754"/>
                    <a:pt x="1742" y="4754"/>
                  </a:cubicBezTo>
                  <a:cubicBezTo>
                    <a:pt x="1243" y="4754"/>
                    <a:pt x="743" y="4726"/>
                    <a:pt x="244" y="4665"/>
                  </a:cubicBezTo>
                  <a:cubicBezTo>
                    <a:pt x="210" y="4661"/>
                    <a:pt x="181" y="4659"/>
                    <a:pt x="156" y="4659"/>
                  </a:cubicBezTo>
                  <a:cubicBezTo>
                    <a:pt x="1" y="4659"/>
                    <a:pt x="19" y="4732"/>
                    <a:pt x="229" y="4772"/>
                  </a:cubicBezTo>
                  <a:cubicBezTo>
                    <a:pt x="932" y="4888"/>
                    <a:pt x="1640" y="4940"/>
                    <a:pt x="2348" y="4940"/>
                  </a:cubicBezTo>
                  <a:cubicBezTo>
                    <a:pt x="4435" y="4940"/>
                    <a:pt x="6527" y="4487"/>
                    <a:pt x="8517" y="3873"/>
                  </a:cubicBezTo>
                  <a:cubicBezTo>
                    <a:pt x="11199" y="3035"/>
                    <a:pt x="13758" y="1892"/>
                    <a:pt x="16364" y="1008"/>
                  </a:cubicBezTo>
                  <a:cubicBezTo>
                    <a:pt x="17263" y="719"/>
                    <a:pt x="17643" y="384"/>
                    <a:pt x="17583" y="171"/>
                  </a:cubicBezTo>
                  <a:cubicBezTo>
                    <a:pt x="17552" y="70"/>
                    <a:pt x="17403" y="1"/>
                    <a:pt x="17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69"/>
            <p:cNvSpPr/>
            <p:nvPr/>
          </p:nvSpPr>
          <p:spPr>
            <a:xfrm>
              <a:off x="6461775" y="1533800"/>
              <a:ext cx="321350" cy="325050"/>
            </a:xfrm>
            <a:custGeom>
              <a:avLst/>
              <a:gdLst/>
              <a:ahLst/>
              <a:cxnLst/>
              <a:rect l="l" t="t" r="r" b="b"/>
              <a:pathLst>
                <a:path w="12854" h="13002" extrusionOk="0">
                  <a:moveTo>
                    <a:pt x="67" y="1"/>
                  </a:moveTo>
                  <a:cubicBezTo>
                    <a:pt x="0" y="1"/>
                    <a:pt x="36" y="67"/>
                    <a:pt x="192" y="140"/>
                  </a:cubicBezTo>
                  <a:cubicBezTo>
                    <a:pt x="1457" y="719"/>
                    <a:pt x="2523" y="1648"/>
                    <a:pt x="3437" y="2684"/>
                  </a:cubicBezTo>
                  <a:cubicBezTo>
                    <a:pt x="4351" y="3720"/>
                    <a:pt x="5129" y="4878"/>
                    <a:pt x="5875" y="6051"/>
                  </a:cubicBezTo>
                  <a:cubicBezTo>
                    <a:pt x="6606" y="7225"/>
                    <a:pt x="7353" y="8428"/>
                    <a:pt x="8206" y="9556"/>
                  </a:cubicBezTo>
                  <a:cubicBezTo>
                    <a:pt x="9075" y="10683"/>
                    <a:pt x="10065" y="11750"/>
                    <a:pt x="11284" y="12557"/>
                  </a:cubicBezTo>
                  <a:cubicBezTo>
                    <a:pt x="11796" y="12886"/>
                    <a:pt x="12203" y="13001"/>
                    <a:pt x="12464" y="13001"/>
                  </a:cubicBezTo>
                  <a:cubicBezTo>
                    <a:pt x="12638" y="13001"/>
                    <a:pt x="12746" y="12950"/>
                    <a:pt x="12777" y="12877"/>
                  </a:cubicBezTo>
                  <a:cubicBezTo>
                    <a:pt x="12853" y="12664"/>
                    <a:pt x="12503" y="12329"/>
                    <a:pt x="11726" y="11856"/>
                  </a:cubicBezTo>
                  <a:cubicBezTo>
                    <a:pt x="10598" y="11155"/>
                    <a:pt x="9608" y="10196"/>
                    <a:pt x="8739" y="9144"/>
                  </a:cubicBezTo>
                  <a:cubicBezTo>
                    <a:pt x="7856" y="8078"/>
                    <a:pt x="7063" y="6935"/>
                    <a:pt x="6271" y="5777"/>
                  </a:cubicBezTo>
                  <a:cubicBezTo>
                    <a:pt x="5464" y="4634"/>
                    <a:pt x="4626" y="3507"/>
                    <a:pt x="3651" y="2486"/>
                  </a:cubicBezTo>
                  <a:cubicBezTo>
                    <a:pt x="2676" y="1481"/>
                    <a:pt x="1533" y="582"/>
                    <a:pt x="223" y="48"/>
                  </a:cubicBezTo>
                  <a:cubicBezTo>
                    <a:pt x="151" y="15"/>
                    <a:pt x="98" y="1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69"/>
            <p:cNvSpPr/>
            <p:nvPr/>
          </p:nvSpPr>
          <p:spPr>
            <a:xfrm>
              <a:off x="6307525" y="1830675"/>
              <a:ext cx="376550" cy="78225"/>
            </a:xfrm>
            <a:custGeom>
              <a:avLst/>
              <a:gdLst/>
              <a:ahLst/>
              <a:cxnLst/>
              <a:rect l="l" t="t" r="r" b="b"/>
              <a:pathLst>
                <a:path w="15062" h="3129" extrusionOk="0">
                  <a:moveTo>
                    <a:pt x="14274" y="1"/>
                  </a:moveTo>
                  <a:cubicBezTo>
                    <a:pt x="14134" y="1"/>
                    <a:pt x="13975" y="13"/>
                    <a:pt x="13797" y="42"/>
                  </a:cubicBezTo>
                  <a:cubicBezTo>
                    <a:pt x="11405" y="408"/>
                    <a:pt x="9242" y="1398"/>
                    <a:pt x="7032" y="2099"/>
                  </a:cubicBezTo>
                  <a:cubicBezTo>
                    <a:pt x="5920" y="2449"/>
                    <a:pt x="4793" y="2724"/>
                    <a:pt x="3635" y="2830"/>
                  </a:cubicBezTo>
                  <a:cubicBezTo>
                    <a:pt x="3304" y="2865"/>
                    <a:pt x="2972" y="2884"/>
                    <a:pt x="2640" y="2884"/>
                  </a:cubicBezTo>
                  <a:cubicBezTo>
                    <a:pt x="1811" y="2884"/>
                    <a:pt x="986" y="2767"/>
                    <a:pt x="191" y="2495"/>
                  </a:cubicBezTo>
                  <a:cubicBezTo>
                    <a:pt x="150" y="2481"/>
                    <a:pt x="115" y="2475"/>
                    <a:pt x="89" y="2475"/>
                  </a:cubicBezTo>
                  <a:cubicBezTo>
                    <a:pt x="1" y="2475"/>
                    <a:pt x="8" y="2543"/>
                    <a:pt x="161" y="2602"/>
                  </a:cubicBezTo>
                  <a:cubicBezTo>
                    <a:pt x="1126" y="2977"/>
                    <a:pt x="2173" y="3128"/>
                    <a:pt x="3219" y="3128"/>
                  </a:cubicBezTo>
                  <a:cubicBezTo>
                    <a:pt x="3363" y="3128"/>
                    <a:pt x="3507" y="3125"/>
                    <a:pt x="3650" y="3120"/>
                  </a:cubicBezTo>
                  <a:cubicBezTo>
                    <a:pt x="4838" y="3074"/>
                    <a:pt x="6012" y="2861"/>
                    <a:pt x="7154" y="2556"/>
                  </a:cubicBezTo>
                  <a:cubicBezTo>
                    <a:pt x="9440" y="1977"/>
                    <a:pt x="11649" y="1109"/>
                    <a:pt x="13919" y="850"/>
                  </a:cubicBezTo>
                  <a:cubicBezTo>
                    <a:pt x="14681" y="774"/>
                    <a:pt x="15062" y="560"/>
                    <a:pt x="15062" y="332"/>
                  </a:cubicBezTo>
                  <a:cubicBezTo>
                    <a:pt x="15062" y="176"/>
                    <a:pt x="14797" y="1"/>
                    <a:pt x="14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69"/>
            <p:cNvSpPr/>
            <p:nvPr/>
          </p:nvSpPr>
          <p:spPr>
            <a:xfrm>
              <a:off x="6383900" y="1475025"/>
              <a:ext cx="173350" cy="131750"/>
            </a:xfrm>
            <a:custGeom>
              <a:avLst/>
              <a:gdLst/>
              <a:ahLst/>
              <a:cxnLst/>
              <a:rect l="l" t="t" r="r" b="b"/>
              <a:pathLst>
                <a:path w="6934" h="5270" extrusionOk="0">
                  <a:moveTo>
                    <a:pt x="2588" y="0"/>
                  </a:moveTo>
                  <a:cubicBezTo>
                    <a:pt x="2329" y="0"/>
                    <a:pt x="2069" y="32"/>
                    <a:pt x="1814" y="99"/>
                  </a:cubicBezTo>
                  <a:cubicBezTo>
                    <a:pt x="1022" y="297"/>
                    <a:pt x="290" y="906"/>
                    <a:pt x="138" y="1699"/>
                  </a:cubicBezTo>
                  <a:cubicBezTo>
                    <a:pt x="1" y="2384"/>
                    <a:pt x="290" y="3085"/>
                    <a:pt x="732" y="3618"/>
                  </a:cubicBezTo>
                  <a:cubicBezTo>
                    <a:pt x="1448" y="4472"/>
                    <a:pt x="2515" y="4944"/>
                    <a:pt x="3612" y="5142"/>
                  </a:cubicBezTo>
                  <a:cubicBezTo>
                    <a:pt x="4144" y="5238"/>
                    <a:pt x="4681" y="5270"/>
                    <a:pt x="5219" y="5270"/>
                  </a:cubicBezTo>
                  <a:cubicBezTo>
                    <a:pt x="5789" y="5270"/>
                    <a:pt x="6361" y="5234"/>
                    <a:pt x="6933" y="5203"/>
                  </a:cubicBezTo>
                  <a:cubicBezTo>
                    <a:pt x="6613" y="3253"/>
                    <a:pt x="6126" y="2034"/>
                    <a:pt x="5242" y="1150"/>
                  </a:cubicBezTo>
                  <a:cubicBezTo>
                    <a:pt x="4543" y="451"/>
                    <a:pt x="3568" y="0"/>
                    <a:pt x="2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69"/>
            <p:cNvSpPr/>
            <p:nvPr/>
          </p:nvSpPr>
          <p:spPr>
            <a:xfrm>
              <a:off x="6185850" y="1847275"/>
              <a:ext cx="172950" cy="88925"/>
            </a:xfrm>
            <a:custGeom>
              <a:avLst/>
              <a:gdLst/>
              <a:ahLst/>
              <a:cxnLst/>
              <a:rect l="l" t="t" r="r" b="b"/>
              <a:pathLst>
                <a:path w="6918" h="3557" extrusionOk="0">
                  <a:moveTo>
                    <a:pt x="2004" y="1"/>
                  </a:moveTo>
                  <a:cubicBezTo>
                    <a:pt x="1961" y="1"/>
                    <a:pt x="1918" y="1"/>
                    <a:pt x="1874" y="3"/>
                  </a:cubicBezTo>
                  <a:cubicBezTo>
                    <a:pt x="1189" y="33"/>
                    <a:pt x="427" y="323"/>
                    <a:pt x="183" y="963"/>
                  </a:cubicBezTo>
                  <a:cubicBezTo>
                    <a:pt x="0" y="1420"/>
                    <a:pt x="137" y="1938"/>
                    <a:pt x="412" y="2319"/>
                  </a:cubicBezTo>
                  <a:cubicBezTo>
                    <a:pt x="701" y="2700"/>
                    <a:pt x="1128" y="2974"/>
                    <a:pt x="1554" y="3157"/>
                  </a:cubicBezTo>
                  <a:cubicBezTo>
                    <a:pt x="2167" y="3426"/>
                    <a:pt x="2831" y="3556"/>
                    <a:pt x="3495" y="3556"/>
                  </a:cubicBezTo>
                  <a:cubicBezTo>
                    <a:pt x="4747" y="3556"/>
                    <a:pt x="6001" y="3093"/>
                    <a:pt x="6917" y="2227"/>
                  </a:cubicBezTo>
                  <a:cubicBezTo>
                    <a:pt x="5957" y="1709"/>
                    <a:pt x="5257" y="1130"/>
                    <a:pt x="4464" y="689"/>
                  </a:cubicBezTo>
                  <a:cubicBezTo>
                    <a:pt x="3710" y="282"/>
                    <a:pt x="2860" y="1"/>
                    <a:pt x="2004" y="1"/>
                  </a:cubicBezTo>
                  <a:close/>
                </a:path>
              </a:pathLst>
            </a:custGeom>
            <a:solidFill>
              <a:srgbClr val="D34E3A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69"/>
            <p:cNvSpPr/>
            <p:nvPr/>
          </p:nvSpPr>
          <p:spPr>
            <a:xfrm>
              <a:off x="5849125" y="1782400"/>
              <a:ext cx="158100" cy="92725"/>
            </a:xfrm>
            <a:custGeom>
              <a:avLst/>
              <a:gdLst/>
              <a:ahLst/>
              <a:cxnLst/>
              <a:rect l="l" t="t" r="r" b="b"/>
              <a:pathLst>
                <a:path w="6324" h="3709" extrusionOk="0">
                  <a:moveTo>
                    <a:pt x="2030" y="1"/>
                  </a:moveTo>
                  <a:cubicBezTo>
                    <a:pt x="1917" y="1"/>
                    <a:pt x="1805" y="8"/>
                    <a:pt x="1692" y="23"/>
                  </a:cubicBezTo>
                  <a:cubicBezTo>
                    <a:pt x="900" y="130"/>
                    <a:pt x="122" y="724"/>
                    <a:pt x="46" y="1531"/>
                  </a:cubicBezTo>
                  <a:cubicBezTo>
                    <a:pt x="1" y="2004"/>
                    <a:pt x="214" y="2491"/>
                    <a:pt x="564" y="2842"/>
                  </a:cubicBezTo>
                  <a:cubicBezTo>
                    <a:pt x="900" y="3177"/>
                    <a:pt x="1341" y="3405"/>
                    <a:pt x="1798" y="3543"/>
                  </a:cubicBezTo>
                  <a:cubicBezTo>
                    <a:pt x="2177" y="3654"/>
                    <a:pt x="2570" y="3708"/>
                    <a:pt x="2963" y="3708"/>
                  </a:cubicBezTo>
                  <a:cubicBezTo>
                    <a:pt x="4233" y="3708"/>
                    <a:pt x="5509" y="3148"/>
                    <a:pt x="6324" y="2171"/>
                  </a:cubicBezTo>
                  <a:cubicBezTo>
                    <a:pt x="5364" y="1425"/>
                    <a:pt x="4709" y="968"/>
                    <a:pt x="3992" y="587"/>
                  </a:cubicBezTo>
                  <a:cubicBezTo>
                    <a:pt x="3378" y="260"/>
                    <a:pt x="2708" y="1"/>
                    <a:pt x="20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69"/>
            <p:cNvSpPr/>
            <p:nvPr/>
          </p:nvSpPr>
          <p:spPr>
            <a:xfrm>
              <a:off x="5815600" y="1247375"/>
              <a:ext cx="142875" cy="116625"/>
            </a:xfrm>
            <a:custGeom>
              <a:avLst/>
              <a:gdLst/>
              <a:ahLst/>
              <a:cxnLst/>
              <a:rect l="l" t="t" r="r" b="b"/>
              <a:pathLst>
                <a:path w="5715" h="4665" extrusionOk="0">
                  <a:moveTo>
                    <a:pt x="2146" y="0"/>
                  </a:moveTo>
                  <a:cubicBezTo>
                    <a:pt x="1214" y="0"/>
                    <a:pt x="255" y="643"/>
                    <a:pt x="123" y="1572"/>
                  </a:cubicBezTo>
                  <a:cubicBezTo>
                    <a:pt x="1" y="2410"/>
                    <a:pt x="534" y="3217"/>
                    <a:pt x="1220" y="3705"/>
                  </a:cubicBezTo>
                  <a:cubicBezTo>
                    <a:pt x="2484" y="4604"/>
                    <a:pt x="4160" y="4649"/>
                    <a:pt x="5714" y="4665"/>
                  </a:cubicBezTo>
                  <a:cubicBezTo>
                    <a:pt x="5486" y="3171"/>
                    <a:pt x="5181" y="2227"/>
                    <a:pt x="4617" y="1450"/>
                  </a:cubicBezTo>
                  <a:cubicBezTo>
                    <a:pt x="4069" y="657"/>
                    <a:pt x="3200" y="33"/>
                    <a:pt x="2241" y="2"/>
                  </a:cubicBezTo>
                  <a:cubicBezTo>
                    <a:pt x="2209" y="1"/>
                    <a:pt x="2177" y="0"/>
                    <a:pt x="2146" y="0"/>
                  </a:cubicBezTo>
                  <a:close/>
                </a:path>
              </a:pathLst>
            </a:custGeom>
            <a:solidFill>
              <a:srgbClr val="D34E3A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69"/>
            <p:cNvSpPr/>
            <p:nvPr/>
          </p:nvSpPr>
          <p:spPr>
            <a:xfrm>
              <a:off x="5553925" y="1681350"/>
              <a:ext cx="179050" cy="99675"/>
            </a:xfrm>
            <a:custGeom>
              <a:avLst/>
              <a:gdLst/>
              <a:ahLst/>
              <a:cxnLst/>
              <a:rect l="l" t="t" r="r" b="b"/>
              <a:pathLst>
                <a:path w="7162" h="3987" extrusionOk="0">
                  <a:moveTo>
                    <a:pt x="2068" y="0"/>
                  </a:moveTo>
                  <a:cubicBezTo>
                    <a:pt x="1978" y="0"/>
                    <a:pt x="1888" y="4"/>
                    <a:pt x="1799" y="12"/>
                  </a:cubicBezTo>
                  <a:cubicBezTo>
                    <a:pt x="1296" y="58"/>
                    <a:pt x="793" y="256"/>
                    <a:pt x="488" y="652"/>
                  </a:cubicBezTo>
                  <a:cubicBezTo>
                    <a:pt x="1" y="1292"/>
                    <a:pt x="168" y="2267"/>
                    <a:pt x="686" y="2892"/>
                  </a:cubicBezTo>
                  <a:cubicBezTo>
                    <a:pt x="1258" y="3618"/>
                    <a:pt x="2195" y="3986"/>
                    <a:pt x="3131" y="3986"/>
                  </a:cubicBezTo>
                  <a:cubicBezTo>
                    <a:pt x="3491" y="3986"/>
                    <a:pt x="3851" y="3931"/>
                    <a:pt x="4191" y="3821"/>
                  </a:cubicBezTo>
                  <a:cubicBezTo>
                    <a:pt x="5410" y="3425"/>
                    <a:pt x="6385" y="2420"/>
                    <a:pt x="7162" y="850"/>
                  </a:cubicBezTo>
                  <a:cubicBezTo>
                    <a:pt x="5867" y="622"/>
                    <a:pt x="4572" y="378"/>
                    <a:pt x="3276" y="149"/>
                  </a:cubicBezTo>
                  <a:cubicBezTo>
                    <a:pt x="2878" y="75"/>
                    <a:pt x="2470" y="0"/>
                    <a:pt x="2068" y="0"/>
                  </a:cubicBezTo>
                  <a:close/>
                </a:path>
              </a:pathLst>
            </a:custGeom>
            <a:solidFill>
              <a:srgbClr val="D34E3A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69"/>
            <p:cNvSpPr/>
            <p:nvPr/>
          </p:nvSpPr>
          <p:spPr>
            <a:xfrm>
              <a:off x="5240075" y="1700300"/>
              <a:ext cx="144375" cy="142550"/>
            </a:xfrm>
            <a:custGeom>
              <a:avLst/>
              <a:gdLst/>
              <a:ahLst/>
              <a:cxnLst/>
              <a:rect l="l" t="t" r="r" b="b"/>
              <a:pathLst>
                <a:path w="5775" h="5702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257" y="473"/>
                    <a:pt x="3657" y="1372"/>
                    <a:pt x="2987" y="1585"/>
                  </a:cubicBezTo>
                  <a:cubicBezTo>
                    <a:pt x="2316" y="1783"/>
                    <a:pt x="1631" y="1981"/>
                    <a:pt x="1052" y="2378"/>
                  </a:cubicBezTo>
                  <a:cubicBezTo>
                    <a:pt x="457" y="2774"/>
                    <a:pt x="0" y="3414"/>
                    <a:pt x="31" y="4115"/>
                  </a:cubicBezTo>
                  <a:cubicBezTo>
                    <a:pt x="85" y="5022"/>
                    <a:pt x="1019" y="5701"/>
                    <a:pt x="1932" y="5701"/>
                  </a:cubicBezTo>
                  <a:cubicBezTo>
                    <a:pt x="2046" y="5701"/>
                    <a:pt x="2159" y="5691"/>
                    <a:pt x="2270" y="5669"/>
                  </a:cubicBezTo>
                  <a:cubicBezTo>
                    <a:pt x="3276" y="5486"/>
                    <a:pt x="4053" y="4633"/>
                    <a:pt x="4434" y="3673"/>
                  </a:cubicBezTo>
                  <a:cubicBezTo>
                    <a:pt x="4800" y="2713"/>
                    <a:pt x="5760" y="1022"/>
                    <a:pt x="5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69"/>
            <p:cNvSpPr/>
            <p:nvPr/>
          </p:nvSpPr>
          <p:spPr>
            <a:xfrm>
              <a:off x="4896500" y="1676300"/>
              <a:ext cx="244175" cy="140300"/>
            </a:xfrm>
            <a:custGeom>
              <a:avLst/>
              <a:gdLst/>
              <a:ahLst/>
              <a:cxnLst/>
              <a:rect l="l" t="t" r="r" b="b"/>
              <a:pathLst>
                <a:path w="9767" h="5612" extrusionOk="0">
                  <a:moveTo>
                    <a:pt x="9767" y="1"/>
                  </a:moveTo>
                  <a:cubicBezTo>
                    <a:pt x="7390" y="382"/>
                    <a:pt x="5729" y="428"/>
                    <a:pt x="4069" y="565"/>
                  </a:cubicBezTo>
                  <a:cubicBezTo>
                    <a:pt x="3352" y="626"/>
                    <a:pt x="2621" y="717"/>
                    <a:pt x="1951" y="991"/>
                  </a:cubicBezTo>
                  <a:cubicBezTo>
                    <a:pt x="1280" y="1281"/>
                    <a:pt x="686" y="1784"/>
                    <a:pt x="427" y="2454"/>
                  </a:cubicBezTo>
                  <a:cubicBezTo>
                    <a:pt x="1" y="3612"/>
                    <a:pt x="778" y="4983"/>
                    <a:pt x="1935" y="5425"/>
                  </a:cubicBezTo>
                  <a:cubicBezTo>
                    <a:pt x="2266" y="5553"/>
                    <a:pt x="2615" y="5612"/>
                    <a:pt x="2966" y="5612"/>
                  </a:cubicBezTo>
                  <a:cubicBezTo>
                    <a:pt x="3829" y="5612"/>
                    <a:pt x="4708" y="5257"/>
                    <a:pt x="5379" y="4694"/>
                  </a:cubicBezTo>
                  <a:cubicBezTo>
                    <a:pt x="6217" y="4008"/>
                    <a:pt x="6781" y="3048"/>
                    <a:pt x="7390" y="2164"/>
                  </a:cubicBezTo>
                  <a:cubicBezTo>
                    <a:pt x="8015" y="1266"/>
                    <a:pt x="8746" y="397"/>
                    <a:pt x="97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69"/>
            <p:cNvSpPr/>
            <p:nvPr/>
          </p:nvSpPr>
          <p:spPr>
            <a:xfrm>
              <a:off x="5059150" y="1359775"/>
              <a:ext cx="149700" cy="136025"/>
            </a:xfrm>
            <a:custGeom>
              <a:avLst/>
              <a:gdLst/>
              <a:ahLst/>
              <a:cxnLst/>
              <a:rect l="l" t="t" r="r" b="b"/>
              <a:pathLst>
                <a:path w="5988" h="5441" extrusionOk="0">
                  <a:moveTo>
                    <a:pt x="2028" y="1"/>
                  </a:moveTo>
                  <a:cubicBezTo>
                    <a:pt x="1820" y="1"/>
                    <a:pt x="1606" y="21"/>
                    <a:pt x="1387" y="62"/>
                  </a:cubicBezTo>
                  <a:cubicBezTo>
                    <a:pt x="869" y="169"/>
                    <a:pt x="366" y="488"/>
                    <a:pt x="214" y="991"/>
                  </a:cubicBezTo>
                  <a:cubicBezTo>
                    <a:pt x="0" y="1692"/>
                    <a:pt x="549" y="2378"/>
                    <a:pt x="1097" y="2865"/>
                  </a:cubicBezTo>
                  <a:cubicBezTo>
                    <a:pt x="2316" y="3932"/>
                    <a:pt x="4556" y="4648"/>
                    <a:pt x="5988" y="5440"/>
                  </a:cubicBezTo>
                  <a:cubicBezTo>
                    <a:pt x="5973" y="4069"/>
                    <a:pt x="4906" y="2439"/>
                    <a:pt x="4312" y="1342"/>
                  </a:cubicBezTo>
                  <a:cubicBezTo>
                    <a:pt x="3811" y="439"/>
                    <a:pt x="2990" y="1"/>
                    <a:pt x="2028" y="1"/>
                  </a:cubicBezTo>
                  <a:close/>
                </a:path>
              </a:pathLst>
            </a:custGeom>
            <a:solidFill>
              <a:srgbClr val="D34E3A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69"/>
            <p:cNvSpPr/>
            <p:nvPr/>
          </p:nvSpPr>
          <p:spPr>
            <a:xfrm>
              <a:off x="5523850" y="1296300"/>
              <a:ext cx="130275" cy="176250"/>
            </a:xfrm>
            <a:custGeom>
              <a:avLst/>
              <a:gdLst/>
              <a:ahLst/>
              <a:cxnLst/>
              <a:rect l="l" t="t" r="r" b="b"/>
              <a:pathLst>
                <a:path w="5211" h="7050" extrusionOk="0">
                  <a:moveTo>
                    <a:pt x="2475" y="1"/>
                  </a:moveTo>
                  <a:cubicBezTo>
                    <a:pt x="1667" y="1"/>
                    <a:pt x="864" y="508"/>
                    <a:pt x="457" y="1230"/>
                  </a:cubicBezTo>
                  <a:cubicBezTo>
                    <a:pt x="0" y="2083"/>
                    <a:pt x="46" y="3134"/>
                    <a:pt x="457" y="4003"/>
                  </a:cubicBezTo>
                  <a:cubicBezTo>
                    <a:pt x="869" y="4871"/>
                    <a:pt x="1600" y="5557"/>
                    <a:pt x="2438" y="6029"/>
                  </a:cubicBezTo>
                  <a:cubicBezTo>
                    <a:pt x="3261" y="6517"/>
                    <a:pt x="4190" y="6806"/>
                    <a:pt x="5119" y="7050"/>
                  </a:cubicBezTo>
                  <a:cubicBezTo>
                    <a:pt x="5211" y="6029"/>
                    <a:pt x="5165" y="5145"/>
                    <a:pt x="5104" y="4292"/>
                  </a:cubicBezTo>
                  <a:cubicBezTo>
                    <a:pt x="5058" y="3424"/>
                    <a:pt x="5013" y="2555"/>
                    <a:pt x="4678" y="1748"/>
                  </a:cubicBezTo>
                  <a:cubicBezTo>
                    <a:pt x="4358" y="955"/>
                    <a:pt x="3718" y="224"/>
                    <a:pt x="2864" y="41"/>
                  </a:cubicBezTo>
                  <a:cubicBezTo>
                    <a:pt x="2736" y="14"/>
                    <a:pt x="2606" y="1"/>
                    <a:pt x="24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A27D8BF-0929-6F77-197C-1FA452101C59}"/>
              </a:ext>
            </a:extLst>
          </p:cNvPr>
          <p:cNvSpPr/>
          <p:nvPr/>
        </p:nvSpPr>
        <p:spPr>
          <a:xfrm>
            <a:off x="2205318" y="3906813"/>
            <a:ext cx="4787153" cy="527276"/>
          </a:xfrm>
          <a:prstGeom prst="rect">
            <a:avLst/>
          </a:prstGeom>
          <a:solidFill>
            <a:srgbClr val="FDE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8"/>
          <p:cNvSpPr txBox="1">
            <a:spLocks noGrp="1"/>
          </p:cNvSpPr>
          <p:nvPr>
            <p:ph type="title"/>
          </p:nvPr>
        </p:nvSpPr>
        <p:spPr>
          <a:xfrm>
            <a:off x="1190100" y="1561700"/>
            <a:ext cx="6763800" cy="20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Luyện</a:t>
            </a:r>
            <a:r>
              <a:rPr lang="en" dirty="0"/>
              <a:t> </a:t>
            </a:r>
            <a:r>
              <a:rPr lang="en" dirty="0" err="1"/>
              <a:t>tập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950" name="Google Shape;950;p38"/>
          <p:cNvGrpSpPr/>
          <p:nvPr/>
        </p:nvGrpSpPr>
        <p:grpSpPr>
          <a:xfrm>
            <a:off x="3133736" y="474430"/>
            <a:ext cx="2874138" cy="823599"/>
            <a:chOff x="3133736" y="540012"/>
            <a:chExt cx="2874138" cy="823599"/>
          </a:xfrm>
        </p:grpSpPr>
        <p:grpSp>
          <p:nvGrpSpPr>
            <p:cNvPr id="951" name="Google Shape;951;p38"/>
            <p:cNvGrpSpPr/>
            <p:nvPr/>
          </p:nvGrpSpPr>
          <p:grpSpPr>
            <a:xfrm rot="5981519">
              <a:off x="5025728" y="323394"/>
              <a:ext cx="620871" cy="1256835"/>
              <a:chOff x="6130225" y="1263800"/>
              <a:chExt cx="756875" cy="1532150"/>
            </a:xfrm>
          </p:grpSpPr>
          <p:sp>
            <p:nvSpPr>
              <p:cNvPr id="952" name="Google Shape;952;p38"/>
              <p:cNvSpPr/>
              <p:nvPr/>
            </p:nvSpPr>
            <p:spPr>
              <a:xfrm>
                <a:off x="6130225" y="1498425"/>
                <a:ext cx="318450" cy="374075"/>
              </a:xfrm>
              <a:custGeom>
                <a:avLst/>
                <a:gdLst/>
                <a:ahLst/>
                <a:cxnLst/>
                <a:rect l="l" t="t" r="r" b="b"/>
                <a:pathLst>
                  <a:path w="12738" h="14963" extrusionOk="0">
                    <a:moveTo>
                      <a:pt x="991" y="1"/>
                    </a:moveTo>
                    <a:lnTo>
                      <a:pt x="991" y="1"/>
                    </a:lnTo>
                    <a:cubicBezTo>
                      <a:pt x="1" y="3109"/>
                      <a:pt x="595" y="6644"/>
                      <a:pt x="2499" y="9279"/>
                    </a:cubicBezTo>
                    <a:cubicBezTo>
                      <a:pt x="4419" y="11885"/>
                      <a:pt x="8304" y="14566"/>
                      <a:pt x="11184" y="14962"/>
                    </a:cubicBezTo>
                    <a:cubicBezTo>
                      <a:pt x="12738" y="12129"/>
                      <a:pt x="11275" y="7345"/>
                      <a:pt x="9234" y="4861"/>
                    </a:cubicBezTo>
                    <a:cubicBezTo>
                      <a:pt x="7177" y="2347"/>
                      <a:pt x="4114" y="869"/>
                      <a:pt x="9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6138600" y="2017225"/>
                <a:ext cx="338275" cy="386250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15450" extrusionOk="0">
                    <a:moveTo>
                      <a:pt x="1220" y="0"/>
                    </a:moveTo>
                    <a:cubicBezTo>
                      <a:pt x="534" y="2941"/>
                      <a:pt x="1" y="6018"/>
                      <a:pt x="747" y="8944"/>
                    </a:cubicBezTo>
                    <a:cubicBezTo>
                      <a:pt x="1509" y="11884"/>
                      <a:pt x="3840" y="14596"/>
                      <a:pt x="6689" y="15449"/>
                    </a:cubicBezTo>
                    <a:cubicBezTo>
                      <a:pt x="6689" y="15449"/>
                      <a:pt x="13530" y="8563"/>
                      <a:pt x="5547" y="2971"/>
                    </a:cubicBezTo>
                    <a:cubicBezTo>
                      <a:pt x="4313" y="1737"/>
                      <a:pt x="2850" y="731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8"/>
              <p:cNvSpPr/>
              <p:nvPr/>
            </p:nvSpPr>
            <p:spPr>
              <a:xfrm>
                <a:off x="6583875" y="2001975"/>
                <a:ext cx="303225" cy="222550"/>
              </a:xfrm>
              <a:custGeom>
                <a:avLst/>
                <a:gdLst/>
                <a:ahLst/>
                <a:cxnLst/>
                <a:rect l="l" t="t" r="r" b="b"/>
                <a:pathLst>
                  <a:path w="12129" h="8902" extrusionOk="0">
                    <a:moveTo>
                      <a:pt x="12129" y="1"/>
                    </a:moveTo>
                    <a:lnTo>
                      <a:pt x="12129" y="1"/>
                    </a:lnTo>
                    <a:cubicBezTo>
                      <a:pt x="9417" y="153"/>
                      <a:pt x="6644" y="717"/>
                      <a:pt x="4343" y="2164"/>
                    </a:cubicBezTo>
                    <a:cubicBezTo>
                      <a:pt x="2042" y="3612"/>
                      <a:pt x="245" y="6065"/>
                      <a:pt x="1" y="8883"/>
                    </a:cubicBezTo>
                    <a:cubicBezTo>
                      <a:pt x="214" y="8895"/>
                      <a:pt x="428" y="8901"/>
                      <a:pt x="642" y="8901"/>
                    </a:cubicBezTo>
                    <a:cubicBezTo>
                      <a:pt x="3144" y="8901"/>
                      <a:pt x="5643" y="8087"/>
                      <a:pt x="7664" y="6613"/>
                    </a:cubicBezTo>
                    <a:cubicBezTo>
                      <a:pt x="9843" y="5013"/>
                      <a:pt x="11473" y="2636"/>
                      <a:pt x="121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8"/>
              <p:cNvSpPr/>
              <p:nvPr/>
            </p:nvSpPr>
            <p:spPr>
              <a:xfrm>
                <a:off x="6577400" y="1554050"/>
                <a:ext cx="204575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10833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15" y="503"/>
                      <a:pt x="2713" y="2027"/>
                      <a:pt x="1524" y="4083"/>
                    </a:cubicBezTo>
                    <a:cubicBezTo>
                      <a:pt x="321" y="6140"/>
                      <a:pt x="1" y="8700"/>
                      <a:pt x="778" y="10833"/>
                    </a:cubicBezTo>
                    <a:cubicBezTo>
                      <a:pt x="3231" y="10650"/>
                      <a:pt x="5562" y="9203"/>
                      <a:pt x="6796" y="7085"/>
                    </a:cubicBezTo>
                    <a:cubicBezTo>
                      <a:pt x="8030" y="4967"/>
                      <a:pt x="8182" y="2225"/>
                      <a:pt x="71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6241450" y="1268750"/>
                <a:ext cx="269700" cy="265525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10621" extrusionOk="0">
                    <a:moveTo>
                      <a:pt x="290" y="1"/>
                    </a:moveTo>
                    <a:cubicBezTo>
                      <a:pt x="1" y="2713"/>
                      <a:pt x="641" y="5562"/>
                      <a:pt x="2362" y="7664"/>
                    </a:cubicBezTo>
                    <a:cubicBezTo>
                      <a:pt x="3829" y="9468"/>
                      <a:pt x="6136" y="10620"/>
                      <a:pt x="8700" y="10620"/>
                    </a:cubicBezTo>
                    <a:cubicBezTo>
                      <a:pt x="9145" y="10620"/>
                      <a:pt x="9598" y="10586"/>
                      <a:pt x="10056" y="10513"/>
                    </a:cubicBezTo>
                    <a:cubicBezTo>
                      <a:pt x="10788" y="7954"/>
                      <a:pt x="9493" y="5135"/>
                      <a:pt x="7497" y="3383"/>
                    </a:cubicBezTo>
                    <a:cubicBezTo>
                      <a:pt x="5486" y="1600"/>
                      <a:pt x="2880" y="717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6492075" y="1263800"/>
                <a:ext cx="120775" cy="284550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1382" extrusionOk="0">
                    <a:moveTo>
                      <a:pt x="1464" y="0"/>
                    </a:moveTo>
                    <a:cubicBezTo>
                      <a:pt x="412" y="2393"/>
                      <a:pt x="1" y="5059"/>
                      <a:pt x="260" y="7664"/>
                    </a:cubicBezTo>
                    <a:cubicBezTo>
                      <a:pt x="336" y="8335"/>
                      <a:pt x="458" y="9020"/>
                      <a:pt x="763" y="9630"/>
                    </a:cubicBezTo>
                    <a:cubicBezTo>
                      <a:pt x="1083" y="10224"/>
                      <a:pt x="1631" y="10711"/>
                      <a:pt x="2119" y="11382"/>
                    </a:cubicBezTo>
                    <a:cubicBezTo>
                      <a:pt x="3444" y="10772"/>
                      <a:pt x="4343" y="9401"/>
                      <a:pt x="4587" y="7954"/>
                    </a:cubicBezTo>
                    <a:cubicBezTo>
                      <a:pt x="4831" y="6506"/>
                      <a:pt x="4495" y="4998"/>
                      <a:pt x="3871" y="3672"/>
                    </a:cubicBezTo>
                    <a:cubicBezTo>
                      <a:pt x="3231" y="2332"/>
                      <a:pt x="2362" y="1158"/>
                      <a:pt x="14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6226225" y="1319625"/>
                <a:ext cx="536325" cy="1476325"/>
              </a:xfrm>
              <a:custGeom>
                <a:avLst/>
                <a:gdLst/>
                <a:ahLst/>
                <a:cxnLst/>
                <a:rect l="l" t="t" r="r" b="b"/>
                <a:pathLst>
                  <a:path w="21453" h="59053" extrusionOk="0">
                    <a:moveTo>
                      <a:pt x="3862" y="1"/>
                    </a:moveTo>
                    <a:cubicBezTo>
                      <a:pt x="3845" y="1"/>
                      <a:pt x="3831" y="12"/>
                      <a:pt x="3809" y="22"/>
                    </a:cubicBezTo>
                    <a:cubicBezTo>
                      <a:pt x="3794" y="38"/>
                      <a:pt x="3794" y="68"/>
                      <a:pt x="3809" y="83"/>
                    </a:cubicBezTo>
                    <a:cubicBezTo>
                      <a:pt x="4754" y="1226"/>
                      <a:pt x="5683" y="2323"/>
                      <a:pt x="6582" y="3450"/>
                    </a:cubicBezTo>
                    <a:cubicBezTo>
                      <a:pt x="7451" y="4578"/>
                      <a:pt x="8410" y="5660"/>
                      <a:pt x="9203" y="6863"/>
                    </a:cubicBezTo>
                    <a:cubicBezTo>
                      <a:pt x="10010" y="8067"/>
                      <a:pt x="10726" y="9316"/>
                      <a:pt x="11336" y="10627"/>
                    </a:cubicBezTo>
                    <a:cubicBezTo>
                      <a:pt x="11884" y="11754"/>
                      <a:pt x="12326" y="12927"/>
                      <a:pt x="12722" y="14116"/>
                    </a:cubicBezTo>
                    <a:cubicBezTo>
                      <a:pt x="12692" y="15487"/>
                      <a:pt x="12631" y="16889"/>
                      <a:pt x="12539" y="18260"/>
                    </a:cubicBezTo>
                    <a:cubicBezTo>
                      <a:pt x="12219" y="23013"/>
                      <a:pt x="11503" y="27737"/>
                      <a:pt x="10437" y="32383"/>
                    </a:cubicBezTo>
                    <a:cubicBezTo>
                      <a:pt x="10361" y="32688"/>
                      <a:pt x="10284" y="33008"/>
                      <a:pt x="10208" y="33313"/>
                    </a:cubicBezTo>
                    <a:cubicBezTo>
                      <a:pt x="10147" y="31850"/>
                      <a:pt x="9995" y="30357"/>
                      <a:pt x="9766" y="28894"/>
                    </a:cubicBezTo>
                    <a:cubicBezTo>
                      <a:pt x="9446" y="27036"/>
                      <a:pt x="8989" y="25177"/>
                      <a:pt x="8380" y="23394"/>
                    </a:cubicBezTo>
                    <a:cubicBezTo>
                      <a:pt x="7771" y="21596"/>
                      <a:pt x="7085" y="19799"/>
                      <a:pt x="6095" y="18168"/>
                    </a:cubicBezTo>
                    <a:cubicBezTo>
                      <a:pt x="5119" y="16553"/>
                      <a:pt x="3962" y="15015"/>
                      <a:pt x="2575" y="13719"/>
                    </a:cubicBezTo>
                    <a:cubicBezTo>
                      <a:pt x="2567" y="13712"/>
                      <a:pt x="2552" y="13708"/>
                      <a:pt x="2537" y="13708"/>
                    </a:cubicBezTo>
                    <a:cubicBezTo>
                      <a:pt x="2522" y="13708"/>
                      <a:pt x="2506" y="13712"/>
                      <a:pt x="2499" y="13719"/>
                    </a:cubicBezTo>
                    <a:cubicBezTo>
                      <a:pt x="2499" y="13735"/>
                      <a:pt x="2484" y="13750"/>
                      <a:pt x="2499" y="13780"/>
                    </a:cubicBezTo>
                    <a:cubicBezTo>
                      <a:pt x="3428" y="15411"/>
                      <a:pt x="4358" y="17010"/>
                      <a:pt x="5196" y="18671"/>
                    </a:cubicBezTo>
                    <a:cubicBezTo>
                      <a:pt x="6018" y="20332"/>
                      <a:pt x="6917" y="21947"/>
                      <a:pt x="7603" y="23684"/>
                    </a:cubicBezTo>
                    <a:cubicBezTo>
                      <a:pt x="8289" y="25390"/>
                      <a:pt x="8837" y="27188"/>
                      <a:pt x="9264" y="28986"/>
                    </a:cubicBezTo>
                    <a:cubicBezTo>
                      <a:pt x="9645" y="30601"/>
                      <a:pt x="9904" y="32246"/>
                      <a:pt x="10056" y="33907"/>
                    </a:cubicBezTo>
                    <a:cubicBezTo>
                      <a:pt x="8989" y="38021"/>
                      <a:pt x="7618" y="42043"/>
                      <a:pt x="6079" y="45974"/>
                    </a:cubicBezTo>
                    <a:lnTo>
                      <a:pt x="4723" y="49295"/>
                    </a:lnTo>
                    <a:cubicBezTo>
                      <a:pt x="4388" y="50072"/>
                      <a:pt x="4022" y="50849"/>
                      <a:pt x="3672" y="51642"/>
                    </a:cubicBezTo>
                    <a:cubicBezTo>
                      <a:pt x="3809" y="50621"/>
                      <a:pt x="3885" y="49615"/>
                      <a:pt x="3946" y="48594"/>
                    </a:cubicBezTo>
                    <a:cubicBezTo>
                      <a:pt x="4022" y="46995"/>
                      <a:pt x="3977" y="45380"/>
                      <a:pt x="3870" y="43749"/>
                    </a:cubicBezTo>
                    <a:cubicBezTo>
                      <a:pt x="3733" y="42134"/>
                      <a:pt x="3626" y="40489"/>
                      <a:pt x="3184" y="38935"/>
                    </a:cubicBezTo>
                    <a:cubicBezTo>
                      <a:pt x="2758" y="37366"/>
                      <a:pt x="2209" y="35842"/>
                      <a:pt x="1417" y="34425"/>
                    </a:cubicBezTo>
                    <a:cubicBezTo>
                      <a:pt x="1395" y="34403"/>
                      <a:pt x="1373" y="34389"/>
                      <a:pt x="1356" y="34389"/>
                    </a:cubicBezTo>
                    <a:cubicBezTo>
                      <a:pt x="1350" y="34389"/>
                      <a:pt x="1345" y="34391"/>
                      <a:pt x="1341" y="34395"/>
                    </a:cubicBezTo>
                    <a:cubicBezTo>
                      <a:pt x="1310" y="34425"/>
                      <a:pt x="1310" y="34440"/>
                      <a:pt x="1310" y="34456"/>
                    </a:cubicBezTo>
                    <a:cubicBezTo>
                      <a:pt x="1569" y="36071"/>
                      <a:pt x="1889" y="37625"/>
                      <a:pt x="2179" y="39179"/>
                    </a:cubicBezTo>
                    <a:cubicBezTo>
                      <a:pt x="2438" y="40748"/>
                      <a:pt x="2834" y="42272"/>
                      <a:pt x="3047" y="43856"/>
                    </a:cubicBezTo>
                    <a:cubicBezTo>
                      <a:pt x="3261" y="45425"/>
                      <a:pt x="3398" y="47010"/>
                      <a:pt x="3428" y="48610"/>
                    </a:cubicBezTo>
                    <a:cubicBezTo>
                      <a:pt x="3489" y="49844"/>
                      <a:pt x="3443" y="51093"/>
                      <a:pt x="3398" y="52327"/>
                    </a:cubicBezTo>
                    <a:cubicBezTo>
                      <a:pt x="3352" y="52403"/>
                      <a:pt x="3322" y="52480"/>
                      <a:pt x="3276" y="52571"/>
                    </a:cubicBezTo>
                    <a:lnTo>
                      <a:pt x="1691" y="55786"/>
                    </a:lnTo>
                    <a:cubicBezTo>
                      <a:pt x="1128" y="56852"/>
                      <a:pt x="549" y="57904"/>
                      <a:pt x="31" y="58970"/>
                    </a:cubicBezTo>
                    <a:cubicBezTo>
                      <a:pt x="0" y="59001"/>
                      <a:pt x="31" y="59031"/>
                      <a:pt x="46" y="59046"/>
                    </a:cubicBezTo>
                    <a:cubicBezTo>
                      <a:pt x="50" y="59051"/>
                      <a:pt x="55" y="59053"/>
                      <a:pt x="59" y="59053"/>
                    </a:cubicBezTo>
                    <a:cubicBezTo>
                      <a:pt x="70" y="59053"/>
                      <a:pt x="81" y="59042"/>
                      <a:pt x="92" y="59031"/>
                    </a:cubicBezTo>
                    <a:cubicBezTo>
                      <a:pt x="762" y="58041"/>
                      <a:pt x="1417" y="57020"/>
                      <a:pt x="2072" y="56014"/>
                    </a:cubicBezTo>
                    <a:lnTo>
                      <a:pt x="3885" y="52891"/>
                    </a:lnTo>
                    <a:cubicBezTo>
                      <a:pt x="4464" y="51824"/>
                      <a:pt x="4998" y="50743"/>
                      <a:pt x="5546" y="49676"/>
                    </a:cubicBezTo>
                    <a:lnTo>
                      <a:pt x="7024" y="46385"/>
                    </a:lnTo>
                    <a:cubicBezTo>
                      <a:pt x="7466" y="45349"/>
                      <a:pt x="7877" y="44298"/>
                      <a:pt x="8258" y="43262"/>
                    </a:cubicBezTo>
                    <a:cubicBezTo>
                      <a:pt x="8837" y="42454"/>
                      <a:pt x="9477" y="41662"/>
                      <a:pt x="10132" y="40916"/>
                    </a:cubicBezTo>
                    <a:cubicBezTo>
                      <a:pt x="11199" y="39681"/>
                      <a:pt x="12372" y="38539"/>
                      <a:pt x="13591" y="37472"/>
                    </a:cubicBezTo>
                    <a:cubicBezTo>
                      <a:pt x="14825" y="36406"/>
                      <a:pt x="16150" y="35492"/>
                      <a:pt x="17445" y="34516"/>
                    </a:cubicBezTo>
                    <a:cubicBezTo>
                      <a:pt x="18725" y="33541"/>
                      <a:pt x="20081" y="32627"/>
                      <a:pt x="21407" y="31637"/>
                    </a:cubicBezTo>
                    <a:cubicBezTo>
                      <a:pt x="21452" y="31622"/>
                      <a:pt x="21452" y="31576"/>
                      <a:pt x="21422" y="31561"/>
                    </a:cubicBezTo>
                    <a:cubicBezTo>
                      <a:pt x="21407" y="31545"/>
                      <a:pt x="21391" y="31545"/>
                      <a:pt x="21376" y="31545"/>
                    </a:cubicBezTo>
                    <a:cubicBezTo>
                      <a:pt x="19776" y="32018"/>
                      <a:pt x="18268" y="32764"/>
                      <a:pt x="16851" y="33663"/>
                    </a:cubicBezTo>
                    <a:cubicBezTo>
                      <a:pt x="15449" y="34547"/>
                      <a:pt x="14215" y="35690"/>
                      <a:pt x="13027" y="36863"/>
                    </a:cubicBezTo>
                    <a:cubicBezTo>
                      <a:pt x="11854" y="38021"/>
                      <a:pt x="10742" y="39255"/>
                      <a:pt x="9736" y="40565"/>
                    </a:cubicBezTo>
                    <a:cubicBezTo>
                      <a:pt x="9340" y="41083"/>
                      <a:pt x="8974" y="41616"/>
                      <a:pt x="8608" y="42150"/>
                    </a:cubicBezTo>
                    <a:cubicBezTo>
                      <a:pt x="9675" y="39026"/>
                      <a:pt x="10543" y="35812"/>
                      <a:pt x="11229" y="32566"/>
                    </a:cubicBezTo>
                    <a:cubicBezTo>
                      <a:pt x="11656" y="30540"/>
                      <a:pt x="12021" y="28483"/>
                      <a:pt x="12311" y="26396"/>
                    </a:cubicBezTo>
                    <a:cubicBezTo>
                      <a:pt x="12600" y="25756"/>
                      <a:pt x="12875" y="25101"/>
                      <a:pt x="13210" y="24461"/>
                    </a:cubicBezTo>
                    <a:cubicBezTo>
                      <a:pt x="13819" y="23227"/>
                      <a:pt x="14459" y="22008"/>
                      <a:pt x="15145" y="20804"/>
                    </a:cubicBezTo>
                    <a:cubicBezTo>
                      <a:pt x="15830" y="19601"/>
                      <a:pt x="16638" y="18504"/>
                      <a:pt x="17323" y="17300"/>
                    </a:cubicBezTo>
                    <a:cubicBezTo>
                      <a:pt x="18009" y="16096"/>
                      <a:pt x="18695" y="14923"/>
                      <a:pt x="19319" y="13643"/>
                    </a:cubicBezTo>
                    <a:cubicBezTo>
                      <a:pt x="19335" y="13598"/>
                      <a:pt x="19319" y="13582"/>
                      <a:pt x="19304" y="13567"/>
                    </a:cubicBezTo>
                    <a:cubicBezTo>
                      <a:pt x="19289" y="13559"/>
                      <a:pt x="19277" y="13556"/>
                      <a:pt x="19268" y="13556"/>
                    </a:cubicBezTo>
                    <a:cubicBezTo>
                      <a:pt x="19258" y="13556"/>
                      <a:pt x="19251" y="13559"/>
                      <a:pt x="19243" y="13567"/>
                    </a:cubicBezTo>
                    <a:cubicBezTo>
                      <a:pt x="18161" y="14497"/>
                      <a:pt x="17262" y="15578"/>
                      <a:pt x="16440" y="16721"/>
                    </a:cubicBezTo>
                    <a:cubicBezTo>
                      <a:pt x="15617" y="17864"/>
                      <a:pt x="15008" y="19143"/>
                      <a:pt x="14398" y="20408"/>
                    </a:cubicBezTo>
                    <a:cubicBezTo>
                      <a:pt x="13789" y="21657"/>
                      <a:pt x="13240" y="22952"/>
                      <a:pt x="12722" y="24247"/>
                    </a:cubicBezTo>
                    <a:lnTo>
                      <a:pt x="12494" y="24872"/>
                    </a:lnTo>
                    <a:cubicBezTo>
                      <a:pt x="12768" y="22693"/>
                      <a:pt x="12951" y="20499"/>
                      <a:pt x="13057" y="18290"/>
                    </a:cubicBezTo>
                    <a:cubicBezTo>
                      <a:pt x="13240" y="13491"/>
                      <a:pt x="13057" y="8692"/>
                      <a:pt x="12417" y="3923"/>
                    </a:cubicBezTo>
                    <a:cubicBezTo>
                      <a:pt x="12417" y="3908"/>
                      <a:pt x="12387" y="3892"/>
                      <a:pt x="12372" y="3892"/>
                    </a:cubicBezTo>
                    <a:cubicBezTo>
                      <a:pt x="12341" y="3892"/>
                      <a:pt x="12326" y="3923"/>
                      <a:pt x="12326" y="3953"/>
                    </a:cubicBezTo>
                    <a:cubicBezTo>
                      <a:pt x="12646" y="7092"/>
                      <a:pt x="12783" y="10276"/>
                      <a:pt x="12753" y="13430"/>
                    </a:cubicBezTo>
                    <a:cubicBezTo>
                      <a:pt x="12478" y="12424"/>
                      <a:pt x="12174" y="11434"/>
                      <a:pt x="11808" y="10444"/>
                    </a:cubicBezTo>
                    <a:cubicBezTo>
                      <a:pt x="11275" y="9073"/>
                      <a:pt x="10650" y="7732"/>
                      <a:pt x="9904" y="6437"/>
                    </a:cubicBezTo>
                    <a:cubicBezTo>
                      <a:pt x="9172" y="5142"/>
                      <a:pt x="8380" y="3877"/>
                      <a:pt x="7359" y="2780"/>
                    </a:cubicBezTo>
                    <a:cubicBezTo>
                      <a:pt x="6354" y="1698"/>
                      <a:pt x="5211" y="723"/>
                      <a:pt x="3885" y="7"/>
                    </a:cubicBezTo>
                    <a:cubicBezTo>
                      <a:pt x="3876" y="3"/>
                      <a:pt x="3869" y="1"/>
                      <a:pt x="38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9" name="Google Shape;959;p38"/>
            <p:cNvGrpSpPr/>
            <p:nvPr/>
          </p:nvGrpSpPr>
          <p:grpSpPr>
            <a:xfrm rot="-5981519" flipH="1">
              <a:off x="3495011" y="323394"/>
              <a:ext cx="620871" cy="1256835"/>
              <a:chOff x="6130225" y="1263800"/>
              <a:chExt cx="756875" cy="1532150"/>
            </a:xfrm>
          </p:grpSpPr>
          <p:sp>
            <p:nvSpPr>
              <p:cNvPr id="960" name="Google Shape;960;p38"/>
              <p:cNvSpPr/>
              <p:nvPr/>
            </p:nvSpPr>
            <p:spPr>
              <a:xfrm>
                <a:off x="6130225" y="1498425"/>
                <a:ext cx="318450" cy="374075"/>
              </a:xfrm>
              <a:custGeom>
                <a:avLst/>
                <a:gdLst/>
                <a:ahLst/>
                <a:cxnLst/>
                <a:rect l="l" t="t" r="r" b="b"/>
                <a:pathLst>
                  <a:path w="12738" h="14963" extrusionOk="0">
                    <a:moveTo>
                      <a:pt x="991" y="1"/>
                    </a:moveTo>
                    <a:lnTo>
                      <a:pt x="991" y="1"/>
                    </a:lnTo>
                    <a:cubicBezTo>
                      <a:pt x="1" y="3109"/>
                      <a:pt x="595" y="6644"/>
                      <a:pt x="2499" y="9279"/>
                    </a:cubicBezTo>
                    <a:cubicBezTo>
                      <a:pt x="4419" y="11885"/>
                      <a:pt x="8304" y="14566"/>
                      <a:pt x="11184" y="14962"/>
                    </a:cubicBezTo>
                    <a:cubicBezTo>
                      <a:pt x="12738" y="12129"/>
                      <a:pt x="11275" y="7345"/>
                      <a:pt x="9234" y="4861"/>
                    </a:cubicBezTo>
                    <a:cubicBezTo>
                      <a:pt x="7177" y="2347"/>
                      <a:pt x="4114" y="869"/>
                      <a:pt x="9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>
                <a:off x="6138600" y="2017225"/>
                <a:ext cx="338275" cy="386250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15450" extrusionOk="0">
                    <a:moveTo>
                      <a:pt x="1220" y="0"/>
                    </a:moveTo>
                    <a:cubicBezTo>
                      <a:pt x="534" y="2941"/>
                      <a:pt x="1" y="6018"/>
                      <a:pt x="747" y="8944"/>
                    </a:cubicBezTo>
                    <a:cubicBezTo>
                      <a:pt x="1509" y="11884"/>
                      <a:pt x="3840" y="14596"/>
                      <a:pt x="6689" y="15449"/>
                    </a:cubicBezTo>
                    <a:cubicBezTo>
                      <a:pt x="6689" y="15449"/>
                      <a:pt x="13530" y="8563"/>
                      <a:pt x="5547" y="2971"/>
                    </a:cubicBezTo>
                    <a:cubicBezTo>
                      <a:pt x="4313" y="1737"/>
                      <a:pt x="2850" y="731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8"/>
              <p:cNvSpPr/>
              <p:nvPr/>
            </p:nvSpPr>
            <p:spPr>
              <a:xfrm>
                <a:off x="6583875" y="2001975"/>
                <a:ext cx="303225" cy="222550"/>
              </a:xfrm>
              <a:custGeom>
                <a:avLst/>
                <a:gdLst/>
                <a:ahLst/>
                <a:cxnLst/>
                <a:rect l="l" t="t" r="r" b="b"/>
                <a:pathLst>
                  <a:path w="12129" h="8902" extrusionOk="0">
                    <a:moveTo>
                      <a:pt x="12129" y="1"/>
                    </a:moveTo>
                    <a:lnTo>
                      <a:pt x="12129" y="1"/>
                    </a:lnTo>
                    <a:cubicBezTo>
                      <a:pt x="9417" y="153"/>
                      <a:pt x="6644" y="717"/>
                      <a:pt x="4343" y="2164"/>
                    </a:cubicBezTo>
                    <a:cubicBezTo>
                      <a:pt x="2042" y="3612"/>
                      <a:pt x="245" y="6065"/>
                      <a:pt x="1" y="8883"/>
                    </a:cubicBezTo>
                    <a:cubicBezTo>
                      <a:pt x="214" y="8895"/>
                      <a:pt x="428" y="8901"/>
                      <a:pt x="642" y="8901"/>
                    </a:cubicBezTo>
                    <a:cubicBezTo>
                      <a:pt x="3144" y="8901"/>
                      <a:pt x="5643" y="8087"/>
                      <a:pt x="7664" y="6613"/>
                    </a:cubicBezTo>
                    <a:cubicBezTo>
                      <a:pt x="9843" y="5013"/>
                      <a:pt x="11473" y="2636"/>
                      <a:pt x="12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8"/>
              <p:cNvSpPr/>
              <p:nvPr/>
            </p:nvSpPr>
            <p:spPr>
              <a:xfrm>
                <a:off x="6577400" y="1554050"/>
                <a:ext cx="204575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10833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15" y="503"/>
                      <a:pt x="2713" y="2027"/>
                      <a:pt x="1524" y="4083"/>
                    </a:cubicBezTo>
                    <a:cubicBezTo>
                      <a:pt x="321" y="6140"/>
                      <a:pt x="1" y="8700"/>
                      <a:pt x="778" y="10833"/>
                    </a:cubicBezTo>
                    <a:cubicBezTo>
                      <a:pt x="3231" y="10650"/>
                      <a:pt x="5562" y="9203"/>
                      <a:pt x="6796" y="7085"/>
                    </a:cubicBezTo>
                    <a:cubicBezTo>
                      <a:pt x="8030" y="4967"/>
                      <a:pt x="8182" y="2225"/>
                      <a:pt x="71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8"/>
              <p:cNvSpPr/>
              <p:nvPr/>
            </p:nvSpPr>
            <p:spPr>
              <a:xfrm>
                <a:off x="6241450" y="1268750"/>
                <a:ext cx="269700" cy="265525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10621" extrusionOk="0">
                    <a:moveTo>
                      <a:pt x="290" y="1"/>
                    </a:moveTo>
                    <a:cubicBezTo>
                      <a:pt x="1" y="2713"/>
                      <a:pt x="641" y="5562"/>
                      <a:pt x="2362" y="7664"/>
                    </a:cubicBezTo>
                    <a:cubicBezTo>
                      <a:pt x="3829" y="9468"/>
                      <a:pt x="6136" y="10620"/>
                      <a:pt x="8700" y="10620"/>
                    </a:cubicBezTo>
                    <a:cubicBezTo>
                      <a:pt x="9145" y="10620"/>
                      <a:pt x="9598" y="10586"/>
                      <a:pt x="10056" y="10513"/>
                    </a:cubicBezTo>
                    <a:cubicBezTo>
                      <a:pt x="10788" y="7954"/>
                      <a:pt x="9493" y="5135"/>
                      <a:pt x="7497" y="3383"/>
                    </a:cubicBezTo>
                    <a:cubicBezTo>
                      <a:pt x="5486" y="1600"/>
                      <a:pt x="2880" y="717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8"/>
              <p:cNvSpPr/>
              <p:nvPr/>
            </p:nvSpPr>
            <p:spPr>
              <a:xfrm>
                <a:off x="6492075" y="1263800"/>
                <a:ext cx="120775" cy="284550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1382" extrusionOk="0">
                    <a:moveTo>
                      <a:pt x="1464" y="0"/>
                    </a:moveTo>
                    <a:cubicBezTo>
                      <a:pt x="412" y="2393"/>
                      <a:pt x="1" y="5059"/>
                      <a:pt x="260" y="7664"/>
                    </a:cubicBezTo>
                    <a:cubicBezTo>
                      <a:pt x="336" y="8335"/>
                      <a:pt x="458" y="9020"/>
                      <a:pt x="763" y="9630"/>
                    </a:cubicBezTo>
                    <a:cubicBezTo>
                      <a:pt x="1083" y="10224"/>
                      <a:pt x="1631" y="10711"/>
                      <a:pt x="2119" y="11382"/>
                    </a:cubicBezTo>
                    <a:cubicBezTo>
                      <a:pt x="3444" y="10772"/>
                      <a:pt x="4343" y="9401"/>
                      <a:pt x="4587" y="7954"/>
                    </a:cubicBezTo>
                    <a:cubicBezTo>
                      <a:pt x="4831" y="6506"/>
                      <a:pt x="4495" y="4998"/>
                      <a:pt x="3871" y="3672"/>
                    </a:cubicBezTo>
                    <a:cubicBezTo>
                      <a:pt x="3231" y="2332"/>
                      <a:pt x="2362" y="1158"/>
                      <a:pt x="1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8"/>
              <p:cNvSpPr/>
              <p:nvPr/>
            </p:nvSpPr>
            <p:spPr>
              <a:xfrm>
                <a:off x="6226225" y="1319625"/>
                <a:ext cx="536325" cy="1476325"/>
              </a:xfrm>
              <a:custGeom>
                <a:avLst/>
                <a:gdLst/>
                <a:ahLst/>
                <a:cxnLst/>
                <a:rect l="l" t="t" r="r" b="b"/>
                <a:pathLst>
                  <a:path w="21453" h="59053" extrusionOk="0">
                    <a:moveTo>
                      <a:pt x="3862" y="1"/>
                    </a:moveTo>
                    <a:cubicBezTo>
                      <a:pt x="3845" y="1"/>
                      <a:pt x="3831" y="12"/>
                      <a:pt x="3809" y="22"/>
                    </a:cubicBezTo>
                    <a:cubicBezTo>
                      <a:pt x="3794" y="38"/>
                      <a:pt x="3794" y="68"/>
                      <a:pt x="3809" y="83"/>
                    </a:cubicBezTo>
                    <a:cubicBezTo>
                      <a:pt x="4754" y="1226"/>
                      <a:pt x="5683" y="2323"/>
                      <a:pt x="6582" y="3450"/>
                    </a:cubicBezTo>
                    <a:cubicBezTo>
                      <a:pt x="7451" y="4578"/>
                      <a:pt x="8410" y="5660"/>
                      <a:pt x="9203" y="6863"/>
                    </a:cubicBezTo>
                    <a:cubicBezTo>
                      <a:pt x="10010" y="8067"/>
                      <a:pt x="10726" y="9316"/>
                      <a:pt x="11336" y="10627"/>
                    </a:cubicBezTo>
                    <a:cubicBezTo>
                      <a:pt x="11884" y="11754"/>
                      <a:pt x="12326" y="12927"/>
                      <a:pt x="12722" y="14116"/>
                    </a:cubicBezTo>
                    <a:cubicBezTo>
                      <a:pt x="12692" y="15487"/>
                      <a:pt x="12631" y="16889"/>
                      <a:pt x="12539" y="18260"/>
                    </a:cubicBezTo>
                    <a:cubicBezTo>
                      <a:pt x="12219" y="23013"/>
                      <a:pt x="11503" y="27737"/>
                      <a:pt x="10437" y="32383"/>
                    </a:cubicBezTo>
                    <a:cubicBezTo>
                      <a:pt x="10361" y="32688"/>
                      <a:pt x="10284" y="33008"/>
                      <a:pt x="10208" y="33313"/>
                    </a:cubicBezTo>
                    <a:cubicBezTo>
                      <a:pt x="10147" y="31850"/>
                      <a:pt x="9995" y="30357"/>
                      <a:pt x="9766" y="28894"/>
                    </a:cubicBezTo>
                    <a:cubicBezTo>
                      <a:pt x="9446" y="27036"/>
                      <a:pt x="8989" y="25177"/>
                      <a:pt x="8380" y="23394"/>
                    </a:cubicBezTo>
                    <a:cubicBezTo>
                      <a:pt x="7771" y="21596"/>
                      <a:pt x="7085" y="19799"/>
                      <a:pt x="6095" y="18168"/>
                    </a:cubicBezTo>
                    <a:cubicBezTo>
                      <a:pt x="5119" y="16553"/>
                      <a:pt x="3962" y="15015"/>
                      <a:pt x="2575" y="13719"/>
                    </a:cubicBezTo>
                    <a:cubicBezTo>
                      <a:pt x="2567" y="13712"/>
                      <a:pt x="2552" y="13708"/>
                      <a:pt x="2537" y="13708"/>
                    </a:cubicBezTo>
                    <a:cubicBezTo>
                      <a:pt x="2522" y="13708"/>
                      <a:pt x="2506" y="13712"/>
                      <a:pt x="2499" y="13719"/>
                    </a:cubicBezTo>
                    <a:cubicBezTo>
                      <a:pt x="2499" y="13735"/>
                      <a:pt x="2484" y="13750"/>
                      <a:pt x="2499" y="13780"/>
                    </a:cubicBezTo>
                    <a:cubicBezTo>
                      <a:pt x="3428" y="15411"/>
                      <a:pt x="4358" y="17010"/>
                      <a:pt x="5196" y="18671"/>
                    </a:cubicBezTo>
                    <a:cubicBezTo>
                      <a:pt x="6018" y="20332"/>
                      <a:pt x="6917" y="21947"/>
                      <a:pt x="7603" y="23684"/>
                    </a:cubicBezTo>
                    <a:cubicBezTo>
                      <a:pt x="8289" y="25390"/>
                      <a:pt x="8837" y="27188"/>
                      <a:pt x="9264" y="28986"/>
                    </a:cubicBezTo>
                    <a:cubicBezTo>
                      <a:pt x="9645" y="30601"/>
                      <a:pt x="9904" y="32246"/>
                      <a:pt x="10056" y="33907"/>
                    </a:cubicBezTo>
                    <a:cubicBezTo>
                      <a:pt x="8989" y="38021"/>
                      <a:pt x="7618" y="42043"/>
                      <a:pt x="6079" y="45974"/>
                    </a:cubicBezTo>
                    <a:lnTo>
                      <a:pt x="4723" y="49295"/>
                    </a:lnTo>
                    <a:cubicBezTo>
                      <a:pt x="4388" y="50072"/>
                      <a:pt x="4022" y="50849"/>
                      <a:pt x="3672" y="51642"/>
                    </a:cubicBezTo>
                    <a:cubicBezTo>
                      <a:pt x="3809" y="50621"/>
                      <a:pt x="3885" y="49615"/>
                      <a:pt x="3946" y="48594"/>
                    </a:cubicBezTo>
                    <a:cubicBezTo>
                      <a:pt x="4022" y="46995"/>
                      <a:pt x="3977" y="45380"/>
                      <a:pt x="3870" y="43749"/>
                    </a:cubicBezTo>
                    <a:cubicBezTo>
                      <a:pt x="3733" y="42134"/>
                      <a:pt x="3626" y="40489"/>
                      <a:pt x="3184" y="38935"/>
                    </a:cubicBezTo>
                    <a:cubicBezTo>
                      <a:pt x="2758" y="37366"/>
                      <a:pt x="2209" y="35842"/>
                      <a:pt x="1417" y="34425"/>
                    </a:cubicBezTo>
                    <a:cubicBezTo>
                      <a:pt x="1395" y="34403"/>
                      <a:pt x="1373" y="34389"/>
                      <a:pt x="1356" y="34389"/>
                    </a:cubicBezTo>
                    <a:cubicBezTo>
                      <a:pt x="1350" y="34389"/>
                      <a:pt x="1345" y="34391"/>
                      <a:pt x="1341" y="34395"/>
                    </a:cubicBezTo>
                    <a:cubicBezTo>
                      <a:pt x="1310" y="34425"/>
                      <a:pt x="1310" y="34440"/>
                      <a:pt x="1310" y="34456"/>
                    </a:cubicBezTo>
                    <a:cubicBezTo>
                      <a:pt x="1569" y="36071"/>
                      <a:pt x="1889" y="37625"/>
                      <a:pt x="2179" y="39179"/>
                    </a:cubicBezTo>
                    <a:cubicBezTo>
                      <a:pt x="2438" y="40748"/>
                      <a:pt x="2834" y="42272"/>
                      <a:pt x="3047" y="43856"/>
                    </a:cubicBezTo>
                    <a:cubicBezTo>
                      <a:pt x="3261" y="45425"/>
                      <a:pt x="3398" y="47010"/>
                      <a:pt x="3428" y="48610"/>
                    </a:cubicBezTo>
                    <a:cubicBezTo>
                      <a:pt x="3489" y="49844"/>
                      <a:pt x="3443" y="51093"/>
                      <a:pt x="3398" y="52327"/>
                    </a:cubicBezTo>
                    <a:cubicBezTo>
                      <a:pt x="3352" y="52403"/>
                      <a:pt x="3322" y="52480"/>
                      <a:pt x="3276" y="52571"/>
                    </a:cubicBezTo>
                    <a:lnTo>
                      <a:pt x="1691" y="55786"/>
                    </a:lnTo>
                    <a:cubicBezTo>
                      <a:pt x="1128" y="56852"/>
                      <a:pt x="549" y="57904"/>
                      <a:pt x="31" y="58970"/>
                    </a:cubicBezTo>
                    <a:cubicBezTo>
                      <a:pt x="0" y="59001"/>
                      <a:pt x="31" y="59031"/>
                      <a:pt x="46" y="59046"/>
                    </a:cubicBezTo>
                    <a:cubicBezTo>
                      <a:pt x="50" y="59051"/>
                      <a:pt x="55" y="59053"/>
                      <a:pt x="59" y="59053"/>
                    </a:cubicBezTo>
                    <a:cubicBezTo>
                      <a:pt x="70" y="59053"/>
                      <a:pt x="81" y="59042"/>
                      <a:pt x="92" y="59031"/>
                    </a:cubicBezTo>
                    <a:cubicBezTo>
                      <a:pt x="762" y="58041"/>
                      <a:pt x="1417" y="57020"/>
                      <a:pt x="2072" y="56014"/>
                    </a:cubicBezTo>
                    <a:lnTo>
                      <a:pt x="3885" y="52891"/>
                    </a:lnTo>
                    <a:cubicBezTo>
                      <a:pt x="4464" y="51824"/>
                      <a:pt x="4998" y="50743"/>
                      <a:pt x="5546" y="49676"/>
                    </a:cubicBezTo>
                    <a:lnTo>
                      <a:pt x="7024" y="46385"/>
                    </a:lnTo>
                    <a:cubicBezTo>
                      <a:pt x="7466" y="45349"/>
                      <a:pt x="7877" y="44298"/>
                      <a:pt x="8258" y="43262"/>
                    </a:cubicBezTo>
                    <a:cubicBezTo>
                      <a:pt x="8837" y="42454"/>
                      <a:pt x="9477" y="41662"/>
                      <a:pt x="10132" y="40916"/>
                    </a:cubicBezTo>
                    <a:cubicBezTo>
                      <a:pt x="11199" y="39681"/>
                      <a:pt x="12372" y="38539"/>
                      <a:pt x="13591" y="37472"/>
                    </a:cubicBezTo>
                    <a:cubicBezTo>
                      <a:pt x="14825" y="36406"/>
                      <a:pt x="16150" y="35492"/>
                      <a:pt x="17445" y="34516"/>
                    </a:cubicBezTo>
                    <a:cubicBezTo>
                      <a:pt x="18725" y="33541"/>
                      <a:pt x="20081" y="32627"/>
                      <a:pt x="21407" y="31637"/>
                    </a:cubicBezTo>
                    <a:cubicBezTo>
                      <a:pt x="21452" y="31622"/>
                      <a:pt x="21452" y="31576"/>
                      <a:pt x="21422" y="31561"/>
                    </a:cubicBezTo>
                    <a:cubicBezTo>
                      <a:pt x="21407" y="31545"/>
                      <a:pt x="21391" y="31545"/>
                      <a:pt x="21376" y="31545"/>
                    </a:cubicBezTo>
                    <a:cubicBezTo>
                      <a:pt x="19776" y="32018"/>
                      <a:pt x="18268" y="32764"/>
                      <a:pt x="16851" y="33663"/>
                    </a:cubicBezTo>
                    <a:cubicBezTo>
                      <a:pt x="15449" y="34547"/>
                      <a:pt x="14215" y="35690"/>
                      <a:pt x="13027" y="36863"/>
                    </a:cubicBezTo>
                    <a:cubicBezTo>
                      <a:pt x="11854" y="38021"/>
                      <a:pt x="10742" y="39255"/>
                      <a:pt x="9736" y="40565"/>
                    </a:cubicBezTo>
                    <a:cubicBezTo>
                      <a:pt x="9340" y="41083"/>
                      <a:pt x="8974" y="41616"/>
                      <a:pt x="8608" y="42150"/>
                    </a:cubicBezTo>
                    <a:cubicBezTo>
                      <a:pt x="9675" y="39026"/>
                      <a:pt x="10543" y="35812"/>
                      <a:pt x="11229" y="32566"/>
                    </a:cubicBezTo>
                    <a:cubicBezTo>
                      <a:pt x="11656" y="30540"/>
                      <a:pt x="12021" y="28483"/>
                      <a:pt x="12311" y="26396"/>
                    </a:cubicBezTo>
                    <a:cubicBezTo>
                      <a:pt x="12600" y="25756"/>
                      <a:pt x="12875" y="25101"/>
                      <a:pt x="13210" y="24461"/>
                    </a:cubicBezTo>
                    <a:cubicBezTo>
                      <a:pt x="13819" y="23227"/>
                      <a:pt x="14459" y="22008"/>
                      <a:pt x="15145" y="20804"/>
                    </a:cubicBezTo>
                    <a:cubicBezTo>
                      <a:pt x="15830" y="19601"/>
                      <a:pt x="16638" y="18504"/>
                      <a:pt x="17323" y="17300"/>
                    </a:cubicBezTo>
                    <a:cubicBezTo>
                      <a:pt x="18009" y="16096"/>
                      <a:pt x="18695" y="14923"/>
                      <a:pt x="19319" y="13643"/>
                    </a:cubicBezTo>
                    <a:cubicBezTo>
                      <a:pt x="19335" y="13598"/>
                      <a:pt x="19319" y="13582"/>
                      <a:pt x="19304" y="13567"/>
                    </a:cubicBezTo>
                    <a:cubicBezTo>
                      <a:pt x="19289" y="13559"/>
                      <a:pt x="19277" y="13556"/>
                      <a:pt x="19268" y="13556"/>
                    </a:cubicBezTo>
                    <a:cubicBezTo>
                      <a:pt x="19258" y="13556"/>
                      <a:pt x="19251" y="13559"/>
                      <a:pt x="19243" y="13567"/>
                    </a:cubicBezTo>
                    <a:cubicBezTo>
                      <a:pt x="18161" y="14497"/>
                      <a:pt x="17262" y="15578"/>
                      <a:pt x="16440" y="16721"/>
                    </a:cubicBezTo>
                    <a:cubicBezTo>
                      <a:pt x="15617" y="17864"/>
                      <a:pt x="15008" y="19143"/>
                      <a:pt x="14398" y="20408"/>
                    </a:cubicBezTo>
                    <a:cubicBezTo>
                      <a:pt x="13789" y="21657"/>
                      <a:pt x="13240" y="22952"/>
                      <a:pt x="12722" y="24247"/>
                    </a:cubicBezTo>
                    <a:lnTo>
                      <a:pt x="12494" y="24872"/>
                    </a:lnTo>
                    <a:cubicBezTo>
                      <a:pt x="12768" y="22693"/>
                      <a:pt x="12951" y="20499"/>
                      <a:pt x="13057" y="18290"/>
                    </a:cubicBezTo>
                    <a:cubicBezTo>
                      <a:pt x="13240" y="13491"/>
                      <a:pt x="13057" y="8692"/>
                      <a:pt x="12417" y="3923"/>
                    </a:cubicBezTo>
                    <a:cubicBezTo>
                      <a:pt x="12417" y="3908"/>
                      <a:pt x="12387" y="3892"/>
                      <a:pt x="12372" y="3892"/>
                    </a:cubicBezTo>
                    <a:cubicBezTo>
                      <a:pt x="12341" y="3892"/>
                      <a:pt x="12326" y="3923"/>
                      <a:pt x="12326" y="3953"/>
                    </a:cubicBezTo>
                    <a:cubicBezTo>
                      <a:pt x="12646" y="7092"/>
                      <a:pt x="12783" y="10276"/>
                      <a:pt x="12753" y="13430"/>
                    </a:cubicBezTo>
                    <a:cubicBezTo>
                      <a:pt x="12478" y="12424"/>
                      <a:pt x="12174" y="11434"/>
                      <a:pt x="11808" y="10444"/>
                    </a:cubicBezTo>
                    <a:cubicBezTo>
                      <a:pt x="11275" y="9073"/>
                      <a:pt x="10650" y="7732"/>
                      <a:pt x="9904" y="6437"/>
                    </a:cubicBezTo>
                    <a:cubicBezTo>
                      <a:pt x="9172" y="5142"/>
                      <a:pt x="8380" y="3877"/>
                      <a:pt x="7359" y="2780"/>
                    </a:cubicBezTo>
                    <a:cubicBezTo>
                      <a:pt x="6354" y="1698"/>
                      <a:pt x="5211" y="723"/>
                      <a:pt x="3885" y="7"/>
                    </a:cubicBezTo>
                    <a:cubicBezTo>
                      <a:pt x="3876" y="3"/>
                      <a:pt x="3869" y="1"/>
                      <a:pt x="38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8" name="Google Shape;868;p36"/>
          <p:cNvCxnSpPr/>
          <p:nvPr/>
        </p:nvCxnSpPr>
        <p:spPr>
          <a:xfrm>
            <a:off x="961952" y="980776"/>
            <a:ext cx="7147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5300CDC-CF2D-D2FB-FBE9-31E51ABF20BC}"/>
              </a:ext>
            </a:extLst>
          </p:cNvPr>
          <p:cNvGrpSpPr/>
          <p:nvPr/>
        </p:nvGrpSpPr>
        <p:grpSpPr>
          <a:xfrm>
            <a:off x="1247190" y="326166"/>
            <a:ext cx="1034436" cy="718552"/>
            <a:chOff x="1286100" y="1785149"/>
            <a:chExt cx="721500" cy="493800"/>
          </a:xfrm>
        </p:grpSpPr>
        <p:sp>
          <p:nvSpPr>
            <p:cNvPr id="7" name="Google Shape;905;p37">
              <a:extLst>
                <a:ext uri="{FF2B5EF4-FFF2-40B4-BE49-F238E27FC236}">
                  <a16:creationId xmlns:a16="http://schemas.microsoft.com/office/drawing/2014/main" id="{C84EDA42-AAA9-073F-B422-80055D594EEA}"/>
                </a:ext>
              </a:extLst>
            </p:cNvPr>
            <p:cNvSpPr/>
            <p:nvPr/>
          </p:nvSpPr>
          <p:spPr>
            <a:xfrm flipH="1">
              <a:off x="1286100" y="1852400"/>
              <a:ext cx="384900" cy="295800"/>
            </a:xfrm>
            <a:prstGeom prst="rect">
              <a:avLst/>
            </a:prstGeom>
            <a:solidFill>
              <a:srgbClr val="F09381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" name="Google Shape;911;p37">
              <a:extLst>
                <a:ext uri="{FF2B5EF4-FFF2-40B4-BE49-F238E27FC236}">
                  <a16:creationId xmlns:a16="http://schemas.microsoft.com/office/drawing/2014/main" id="{34F5E637-BF8C-9B82-C2A7-DB9857700EBF}"/>
                </a:ext>
              </a:extLst>
            </p:cNvPr>
            <p:cNvSpPr txBox="1">
              <a:spLocks/>
            </p:cNvSpPr>
            <p:nvPr/>
          </p:nvSpPr>
          <p:spPr>
            <a:xfrm>
              <a:off x="1334400" y="1785149"/>
              <a:ext cx="6732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accent2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9pPr>
            </a:lstStyle>
            <a:p>
              <a:r>
                <a:rPr lang="en" sz="2800" dirty="0"/>
                <a:t>01.</a:t>
              </a:r>
            </a:p>
          </p:txBody>
        </p:sp>
      </p:grpSp>
      <p:sp>
        <p:nvSpPr>
          <p:cNvPr id="9" name="Google Shape;922;p37">
            <a:extLst>
              <a:ext uri="{FF2B5EF4-FFF2-40B4-BE49-F238E27FC236}">
                <a16:creationId xmlns:a16="http://schemas.microsoft.com/office/drawing/2014/main" id="{44186777-6912-F621-CD6D-92F2AA9747C4}"/>
              </a:ext>
            </a:extLst>
          </p:cNvPr>
          <p:cNvSpPr txBox="1">
            <a:spLocks/>
          </p:cNvSpPr>
          <p:nvPr/>
        </p:nvSpPr>
        <p:spPr>
          <a:xfrm>
            <a:off x="1937377" y="390052"/>
            <a:ext cx="74223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dirty="0" err="1">
                <a:solidFill>
                  <a:schemeClr val="accent2"/>
                </a:solidFill>
              </a:rPr>
              <a:t>Đặt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tính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rồi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tính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15" name="Google Shape;922;p37">
            <a:extLst>
              <a:ext uri="{FF2B5EF4-FFF2-40B4-BE49-F238E27FC236}">
                <a16:creationId xmlns:a16="http://schemas.microsoft.com/office/drawing/2014/main" id="{4582B37B-4B56-6183-8CC4-AD4AAAEDA8AD}"/>
              </a:ext>
            </a:extLst>
          </p:cNvPr>
          <p:cNvSpPr txBox="1">
            <a:spLocks/>
          </p:cNvSpPr>
          <p:nvPr/>
        </p:nvSpPr>
        <p:spPr>
          <a:xfrm>
            <a:off x="1937377" y="1955695"/>
            <a:ext cx="1715106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207 x 8</a:t>
            </a:r>
          </a:p>
        </p:txBody>
      </p:sp>
      <p:sp>
        <p:nvSpPr>
          <p:cNvPr id="16" name="Google Shape;922;p37">
            <a:extLst>
              <a:ext uri="{FF2B5EF4-FFF2-40B4-BE49-F238E27FC236}">
                <a16:creationId xmlns:a16="http://schemas.microsoft.com/office/drawing/2014/main" id="{9517E50C-F9A2-7AAA-E351-53CCCCA5DA46}"/>
              </a:ext>
            </a:extLst>
          </p:cNvPr>
          <p:cNvSpPr txBox="1">
            <a:spLocks/>
          </p:cNvSpPr>
          <p:nvPr/>
        </p:nvSpPr>
        <p:spPr>
          <a:xfrm>
            <a:off x="4929319" y="1955695"/>
            <a:ext cx="279245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9 160 x 5</a:t>
            </a:r>
          </a:p>
        </p:txBody>
      </p:sp>
      <p:sp>
        <p:nvSpPr>
          <p:cNvPr id="17" name="Google Shape;922;p37">
            <a:extLst>
              <a:ext uri="{FF2B5EF4-FFF2-40B4-BE49-F238E27FC236}">
                <a16:creationId xmlns:a16="http://schemas.microsoft.com/office/drawing/2014/main" id="{E9DC6E85-390D-51CF-CD89-492E87EF9E19}"/>
              </a:ext>
            </a:extLst>
          </p:cNvPr>
          <p:cNvSpPr txBox="1">
            <a:spLocks/>
          </p:cNvSpPr>
          <p:nvPr/>
        </p:nvSpPr>
        <p:spPr>
          <a:xfrm>
            <a:off x="1937377" y="2828117"/>
            <a:ext cx="2078024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5 481 : 7</a:t>
            </a:r>
          </a:p>
        </p:txBody>
      </p:sp>
      <p:sp>
        <p:nvSpPr>
          <p:cNvPr id="18" name="Google Shape;922;p37">
            <a:extLst>
              <a:ext uri="{FF2B5EF4-FFF2-40B4-BE49-F238E27FC236}">
                <a16:creationId xmlns:a16="http://schemas.microsoft.com/office/drawing/2014/main" id="{05389733-2967-309E-DDA5-4184CEC9C44F}"/>
              </a:ext>
            </a:extLst>
          </p:cNvPr>
          <p:cNvSpPr txBox="1">
            <a:spLocks/>
          </p:cNvSpPr>
          <p:nvPr/>
        </p:nvSpPr>
        <p:spPr>
          <a:xfrm>
            <a:off x="4929319" y="2828117"/>
            <a:ext cx="2438882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57 436 : 6</a:t>
            </a:r>
          </a:p>
        </p:txBody>
      </p:sp>
      <p:grpSp>
        <p:nvGrpSpPr>
          <p:cNvPr id="27" name="Google Shape;1610;p47">
            <a:extLst>
              <a:ext uri="{FF2B5EF4-FFF2-40B4-BE49-F238E27FC236}">
                <a16:creationId xmlns:a16="http://schemas.microsoft.com/office/drawing/2014/main" id="{903A78F4-5FC0-850D-A0C0-FED72B3D5548}"/>
              </a:ext>
            </a:extLst>
          </p:cNvPr>
          <p:cNvGrpSpPr/>
          <p:nvPr/>
        </p:nvGrpSpPr>
        <p:grpSpPr>
          <a:xfrm>
            <a:off x="7411620" y="3241945"/>
            <a:ext cx="522023" cy="2238040"/>
            <a:chOff x="6215175" y="2276575"/>
            <a:chExt cx="566800" cy="2430275"/>
          </a:xfrm>
        </p:grpSpPr>
        <p:sp>
          <p:nvSpPr>
            <p:cNvPr id="28" name="Google Shape;1611;p47">
              <a:extLst>
                <a:ext uri="{FF2B5EF4-FFF2-40B4-BE49-F238E27FC236}">
                  <a16:creationId xmlns:a16="http://schemas.microsoft.com/office/drawing/2014/main" id="{E5B5C10D-5D4C-DDC2-AF78-2ABCEE3CB734}"/>
                </a:ext>
              </a:extLst>
            </p:cNvPr>
            <p:cNvSpPr/>
            <p:nvPr/>
          </p:nvSpPr>
          <p:spPr>
            <a:xfrm>
              <a:off x="6320300" y="2943550"/>
              <a:ext cx="96000" cy="1763200"/>
            </a:xfrm>
            <a:custGeom>
              <a:avLst/>
              <a:gdLst/>
              <a:ahLst/>
              <a:cxnLst/>
              <a:rect l="l" t="t" r="r" b="b"/>
              <a:pathLst>
                <a:path w="3840" h="70528" extrusionOk="0">
                  <a:moveTo>
                    <a:pt x="77" y="1"/>
                  </a:moveTo>
                  <a:cubicBezTo>
                    <a:pt x="31" y="1"/>
                    <a:pt x="0" y="47"/>
                    <a:pt x="0" y="92"/>
                  </a:cubicBezTo>
                  <a:cubicBezTo>
                    <a:pt x="381" y="5958"/>
                    <a:pt x="701" y="11809"/>
                    <a:pt x="976" y="17674"/>
                  </a:cubicBezTo>
                  <a:cubicBezTo>
                    <a:pt x="1265" y="23540"/>
                    <a:pt x="1509" y="29406"/>
                    <a:pt x="1707" y="35272"/>
                  </a:cubicBezTo>
                  <a:cubicBezTo>
                    <a:pt x="1905" y="41138"/>
                    <a:pt x="1905" y="47004"/>
                    <a:pt x="2179" y="52869"/>
                  </a:cubicBezTo>
                  <a:cubicBezTo>
                    <a:pt x="2438" y="58720"/>
                    <a:pt x="2712" y="64586"/>
                    <a:pt x="3200" y="70452"/>
                  </a:cubicBezTo>
                  <a:cubicBezTo>
                    <a:pt x="3215" y="70497"/>
                    <a:pt x="3246" y="70528"/>
                    <a:pt x="3276" y="70528"/>
                  </a:cubicBezTo>
                  <a:cubicBezTo>
                    <a:pt x="3322" y="70528"/>
                    <a:pt x="3368" y="70497"/>
                    <a:pt x="3368" y="70452"/>
                  </a:cubicBezTo>
                  <a:cubicBezTo>
                    <a:pt x="3764" y="64571"/>
                    <a:pt x="3840" y="58690"/>
                    <a:pt x="3794" y="52824"/>
                  </a:cubicBezTo>
                  <a:cubicBezTo>
                    <a:pt x="3764" y="46943"/>
                    <a:pt x="3337" y="41077"/>
                    <a:pt x="2987" y="35211"/>
                  </a:cubicBezTo>
                  <a:cubicBezTo>
                    <a:pt x="2652" y="29345"/>
                    <a:pt x="2240" y="23479"/>
                    <a:pt x="1783" y="17629"/>
                  </a:cubicBezTo>
                  <a:cubicBezTo>
                    <a:pt x="1296" y="11778"/>
                    <a:pt x="762" y="5928"/>
                    <a:pt x="168" y="77"/>
                  </a:cubicBezTo>
                  <a:cubicBezTo>
                    <a:pt x="153" y="47"/>
                    <a:pt x="122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12;p47">
              <a:extLst>
                <a:ext uri="{FF2B5EF4-FFF2-40B4-BE49-F238E27FC236}">
                  <a16:creationId xmlns:a16="http://schemas.microsoft.com/office/drawing/2014/main" id="{8DB966A5-390A-2F53-07B3-27919A12FB9E}"/>
                </a:ext>
              </a:extLst>
            </p:cNvPr>
            <p:cNvSpPr/>
            <p:nvPr/>
          </p:nvSpPr>
          <p:spPr>
            <a:xfrm>
              <a:off x="6215175" y="2407700"/>
              <a:ext cx="236175" cy="643400"/>
            </a:xfrm>
            <a:custGeom>
              <a:avLst/>
              <a:gdLst/>
              <a:ahLst/>
              <a:cxnLst/>
              <a:rect l="l" t="t" r="r" b="b"/>
              <a:pathLst>
                <a:path w="9447" h="25736" extrusionOk="0">
                  <a:moveTo>
                    <a:pt x="4373" y="0"/>
                  </a:moveTo>
                  <a:cubicBezTo>
                    <a:pt x="3242" y="0"/>
                    <a:pt x="2107" y="589"/>
                    <a:pt x="1539" y="1811"/>
                  </a:cubicBezTo>
                  <a:cubicBezTo>
                    <a:pt x="473" y="4081"/>
                    <a:pt x="122" y="6824"/>
                    <a:pt x="77" y="9368"/>
                  </a:cubicBezTo>
                  <a:cubicBezTo>
                    <a:pt x="0" y="13512"/>
                    <a:pt x="473" y="17656"/>
                    <a:pt x="1478" y="21663"/>
                  </a:cubicBezTo>
                  <a:cubicBezTo>
                    <a:pt x="1707" y="22623"/>
                    <a:pt x="1981" y="23598"/>
                    <a:pt x="2560" y="24391"/>
                  </a:cubicBezTo>
                  <a:cubicBezTo>
                    <a:pt x="3112" y="25160"/>
                    <a:pt x="3995" y="25736"/>
                    <a:pt x="4921" y="25736"/>
                  </a:cubicBezTo>
                  <a:cubicBezTo>
                    <a:pt x="4967" y="25736"/>
                    <a:pt x="5013" y="25734"/>
                    <a:pt x="5059" y="25731"/>
                  </a:cubicBezTo>
                  <a:cubicBezTo>
                    <a:pt x="6841" y="25594"/>
                    <a:pt x="7725" y="23507"/>
                    <a:pt x="8091" y="21755"/>
                  </a:cubicBezTo>
                  <a:cubicBezTo>
                    <a:pt x="9447" y="15340"/>
                    <a:pt x="9203" y="8606"/>
                    <a:pt x="7405" y="2299"/>
                  </a:cubicBezTo>
                  <a:cubicBezTo>
                    <a:pt x="7405" y="2283"/>
                    <a:pt x="7390" y="2268"/>
                    <a:pt x="7390" y="2253"/>
                  </a:cubicBezTo>
                  <a:cubicBezTo>
                    <a:pt x="6959" y="773"/>
                    <a:pt x="5668" y="0"/>
                    <a:pt x="4373" y="0"/>
                  </a:cubicBezTo>
                  <a:close/>
                </a:path>
              </a:pathLst>
            </a:custGeom>
            <a:solidFill>
              <a:srgbClr val="F39A2D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13;p47">
              <a:extLst>
                <a:ext uri="{FF2B5EF4-FFF2-40B4-BE49-F238E27FC236}">
                  <a16:creationId xmlns:a16="http://schemas.microsoft.com/office/drawing/2014/main" id="{021793F0-F77C-53F7-959F-0D9D5B3B6221}"/>
                </a:ext>
              </a:extLst>
            </p:cNvPr>
            <p:cNvSpPr/>
            <p:nvPr/>
          </p:nvSpPr>
          <p:spPr>
            <a:xfrm>
              <a:off x="6257075" y="2590325"/>
              <a:ext cx="60475" cy="439500"/>
            </a:xfrm>
            <a:custGeom>
              <a:avLst/>
              <a:gdLst/>
              <a:ahLst/>
              <a:cxnLst/>
              <a:rect l="l" t="t" r="r" b="b"/>
              <a:pathLst>
                <a:path w="2419" h="17580" extrusionOk="0">
                  <a:moveTo>
                    <a:pt x="521" y="0"/>
                  </a:moveTo>
                  <a:cubicBezTo>
                    <a:pt x="491" y="0"/>
                    <a:pt x="457" y="77"/>
                    <a:pt x="442" y="235"/>
                  </a:cubicBezTo>
                  <a:cubicBezTo>
                    <a:pt x="0" y="5461"/>
                    <a:pt x="183" y="10991"/>
                    <a:pt x="1387" y="16156"/>
                  </a:cubicBezTo>
                  <a:cubicBezTo>
                    <a:pt x="1622" y="17120"/>
                    <a:pt x="1925" y="17580"/>
                    <a:pt x="2127" y="17580"/>
                  </a:cubicBezTo>
                  <a:cubicBezTo>
                    <a:pt x="2318" y="17580"/>
                    <a:pt x="2419" y="17169"/>
                    <a:pt x="2286" y="16385"/>
                  </a:cubicBezTo>
                  <a:cubicBezTo>
                    <a:pt x="1920" y="13917"/>
                    <a:pt x="1417" y="11174"/>
                    <a:pt x="1067" y="8386"/>
                  </a:cubicBezTo>
                  <a:cubicBezTo>
                    <a:pt x="701" y="5598"/>
                    <a:pt x="488" y="2764"/>
                    <a:pt x="579" y="235"/>
                  </a:cubicBezTo>
                  <a:cubicBezTo>
                    <a:pt x="579" y="80"/>
                    <a:pt x="55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14;p47">
              <a:extLst>
                <a:ext uri="{FF2B5EF4-FFF2-40B4-BE49-F238E27FC236}">
                  <a16:creationId xmlns:a16="http://schemas.microsoft.com/office/drawing/2014/main" id="{7658E59F-81FF-CB73-5ABB-9A3A51E9133A}"/>
                </a:ext>
              </a:extLst>
            </p:cNvPr>
            <p:cNvSpPr/>
            <p:nvPr/>
          </p:nvSpPr>
          <p:spPr>
            <a:xfrm>
              <a:off x="6303550" y="2614925"/>
              <a:ext cx="65150" cy="420075"/>
            </a:xfrm>
            <a:custGeom>
              <a:avLst/>
              <a:gdLst/>
              <a:ahLst/>
              <a:cxnLst/>
              <a:rect l="l" t="t" r="r" b="b"/>
              <a:pathLst>
                <a:path w="2606" h="16803" extrusionOk="0">
                  <a:moveTo>
                    <a:pt x="1169" y="1"/>
                  </a:moveTo>
                  <a:cubicBezTo>
                    <a:pt x="1141" y="1"/>
                    <a:pt x="1104" y="70"/>
                    <a:pt x="1082" y="211"/>
                  </a:cubicBezTo>
                  <a:cubicBezTo>
                    <a:pt x="350" y="5147"/>
                    <a:pt x="0" y="10373"/>
                    <a:pt x="503" y="15385"/>
                  </a:cubicBezTo>
                  <a:cubicBezTo>
                    <a:pt x="601" y="16338"/>
                    <a:pt x="841" y="16802"/>
                    <a:pt x="1042" y="16802"/>
                  </a:cubicBezTo>
                  <a:cubicBezTo>
                    <a:pt x="1121" y="16802"/>
                    <a:pt x="1194" y="16731"/>
                    <a:pt x="1249" y="16589"/>
                  </a:cubicBezTo>
                  <a:cubicBezTo>
                    <a:pt x="1305" y="16680"/>
                    <a:pt x="1371" y="16725"/>
                    <a:pt x="1440" y="16725"/>
                  </a:cubicBezTo>
                  <a:cubicBezTo>
                    <a:pt x="1614" y="16725"/>
                    <a:pt x="1806" y="16433"/>
                    <a:pt x="1905" y="15843"/>
                  </a:cubicBezTo>
                  <a:cubicBezTo>
                    <a:pt x="2605" y="11820"/>
                    <a:pt x="2362" y="6671"/>
                    <a:pt x="2453" y="2572"/>
                  </a:cubicBezTo>
                  <a:cubicBezTo>
                    <a:pt x="2453" y="2441"/>
                    <a:pt x="2426" y="2376"/>
                    <a:pt x="2397" y="2376"/>
                  </a:cubicBezTo>
                  <a:cubicBezTo>
                    <a:pt x="2368" y="2376"/>
                    <a:pt x="2339" y="2437"/>
                    <a:pt x="2331" y="2557"/>
                  </a:cubicBezTo>
                  <a:cubicBezTo>
                    <a:pt x="2011" y="6031"/>
                    <a:pt x="1585" y="9596"/>
                    <a:pt x="1295" y="13100"/>
                  </a:cubicBezTo>
                  <a:cubicBezTo>
                    <a:pt x="1219" y="11455"/>
                    <a:pt x="1128" y="9733"/>
                    <a:pt x="1082" y="7996"/>
                  </a:cubicBezTo>
                  <a:cubicBezTo>
                    <a:pt x="990" y="5315"/>
                    <a:pt x="990" y="2618"/>
                    <a:pt x="1204" y="226"/>
                  </a:cubicBezTo>
                  <a:cubicBezTo>
                    <a:pt x="1219" y="77"/>
                    <a:pt x="1199" y="1"/>
                    <a:pt x="1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15;p47">
              <a:extLst>
                <a:ext uri="{FF2B5EF4-FFF2-40B4-BE49-F238E27FC236}">
                  <a16:creationId xmlns:a16="http://schemas.microsoft.com/office/drawing/2014/main" id="{A784E2D3-83A3-485B-EE63-047075D14995}"/>
                </a:ext>
              </a:extLst>
            </p:cNvPr>
            <p:cNvSpPr/>
            <p:nvPr/>
          </p:nvSpPr>
          <p:spPr>
            <a:xfrm>
              <a:off x="6354450" y="2798200"/>
              <a:ext cx="38625" cy="255025"/>
            </a:xfrm>
            <a:custGeom>
              <a:avLst/>
              <a:gdLst/>
              <a:ahLst/>
              <a:cxnLst/>
              <a:rect l="l" t="t" r="r" b="b"/>
              <a:pathLst>
                <a:path w="1545" h="10201" extrusionOk="0">
                  <a:moveTo>
                    <a:pt x="1280" y="0"/>
                  </a:moveTo>
                  <a:cubicBezTo>
                    <a:pt x="1250" y="0"/>
                    <a:pt x="1217" y="42"/>
                    <a:pt x="1209" y="132"/>
                  </a:cubicBezTo>
                  <a:cubicBezTo>
                    <a:pt x="859" y="3149"/>
                    <a:pt x="326" y="6257"/>
                    <a:pt x="51" y="9273"/>
                  </a:cubicBezTo>
                  <a:cubicBezTo>
                    <a:pt x="1" y="9883"/>
                    <a:pt x="190" y="10201"/>
                    <a:pt x="404" y="10201"/>
                  </a:cubicBezTo>
                  <a:cubicBezTo>
                    <a:pt x="576" y="10201"/>
                    <a:pt x="764" y="9998"/>
                    <a:pt x="859" y="9578"/>
                  </a:cubicBezTo>
                  <a:cubicBezTo>
                    <a:pt x="1545" y="6744"/>
                    <a:pt x="1270" y="3057"/>
                    <a:pt x="1331" y="132"/>
                  </a:cubicBezTo>
                  <a:cubicBezTo>
                    <a:pt x="1339" y="46"/>
                    <a:pt x="1311" y="0"/>
                    <a:pt x="1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16;p47">
              <a:extLst>
                <a:ext uri="{FF2B5EF4-FFF2-40B4-BE49-F238E27FC236}">
                  <a16:creationId xmlns:a16="http://schemas.microsoft.com/office/drawing/2014/main" id="{FBBE5910-3B0D-ECE1-99C7-192DF37E12C3}"/>
                </a:ext>
              </a:extLst>
            </p:cNvPr>
            <p:cNvSpPr/>
            <p:nvPr/>
          </p:nvSpPr>
          <p:spPr>
            <a:xfrm>
              <a:off x="6216325" y="2866450"/>
              <a:ext cx="233125" cy="219975"/>
            </a:xfrm>
            <a:custGeom>
              <a:avLst/>
              <a:gdLst/>
              <a:ahLst/>
              <a:cxnLst/>
              <a:rect l="l" t="t" r="r" b="b"/>
              <a:pathLst>
                <a:path w="9325" h="8799" extrusionOk="0">
                  <a:moveTo>
                    <a:pt x="4721" y="0"/>
                  </a:moveTo>
                  <a:cubicBezTo>
                    <a:pt x="4245" y="0"/>
                    <a:pt x="3831" y="539"/>
                    <a:pt x="3672" y="1043"/>
                  </a:cubicBezTo>
                  <a:cubicBezTo>
                    <a:pt x="3245" y="2293"/>
                    <a:pt x="3306" y="3709"/>
                    <a:pt x="3855" y="4913"/>
                  </a:cubicBezTo>
                  <a:cubicBezTo>
                    <a:pt x="3245" y="4045"/>
                    <a:pt x="2514" y="3268"/>
                    <a:pt x="1676" y="2613"/>
                  </a:cubicBezTo>
                  <a:cubicBezTo>
                    <a:pt x="1402" y="2413"/>
                    <a:pt x="1078" y="2214"/>
                    <a:pt x="761" y="2214"/>
                  </a:cubicBezTo>
                  <a:cubicBezTo>
                    <a:pt x="689" y="2214"/>
                    <a:pt x="618" y="2224"/>
                    <a:pt x="549" y="2247"/>
                  </a:cubicBezTo>
                  <a:cubicBezTo>
                    <a:pt x="198" y="2369"/>
                    <a:pt x="0" y="2765"/>
                    <a:pt x="0" y="3131"/>
                  </a:cubicBezTo>
                  <a:cubicBezTo>
                    <a:pt x="15" y="3496"/>
                    <a:pt x="168" y="3847"/>
                    <a:pt x="350" y="4167"/>
                  </a:cubicBezTo>
                  <a:cubicBezTo>
                    <a:pt x="1341" y="6056"/>
                    <a:pt x="2849" y="7671"/>
                    <a:pt x="4647" y="8798"/>
                  </a:cubicBezTo>
                  <a:cubicBezTo>
                    <a:pt x="7435" y="7854"/>
                    <a:pt x="9294" y="5142"/>
                    <a:pt x="9324" y="2308"/>
                  </a:cubicBezTo>
                  <a:cubicBezTo>
                    <a:pt x="9324" y="1820"/>
                    <a:pt x="9172" y="1196"/>
                    <a:pt x="8685" y="1135"/>
                  </a:cubicBezTo>
                  <a:cubicBezTo>
                    <a:pt x="8657" y="1131"/>
                    <a:pt x="8630" y="1129"/>
                    <a:pt x="8603" y="1129"/>
                  </a:cubicBezTo>
                  <a:cubicBezTo>
                    <a:pt x="8302" y="1129"/>
                    <a:pt x="8042" y="1353"/>
                    <a:pt x="7847" y="1576"/>
                  </a:cubicBezTo>
                  <a:cubicBezTo>
                    <a:pt x="6963" y="2536"/>
                    <a:pt x="6353" y="3725"/>
                    <a:pt x="6064" y="4989"/>
                  </a:cubicBezTo>
                  <a:cubicBezTo>
                    <a:pt x="6110" y="3618"/>
                    <a:pt x="5942" y="2262"/>
                    <a:pt x="5561" y="952"/>
                  </a:cubicBezTo>
                  <a:cubicBezTo>
                    <a:pt x="5455" y="586"/>
                    <a:pt x="5302" y="175"/>
                    <a:pt x="4936" y="38"/>
                  </a:cubicBezTo>
                  <a:cubicBezTo>
                    <a:pt x="4864" y="12"/>
                    <a:pt x="4792" y="0"/>
                    <a:pt x="4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17;p47">
              <a:extLst>
                <a:ext uri="{FF2B5EF4-FFF2-40B4-BE49-F238E27FC236}">
                  <a16:creationId xmlns:a16="http://schemas.microsoft.com/office/drawing/2014/main" id="{0CF95F1B-3210-EF57-77EE-594BBACE13EC}"/>
                </a:ext>
              </a:extLst>
            </p:cNvPr>
            <p:cNvSpPr/>
            <p:nvPr/>
          </p:nvSpPr>
          <p:spPr>
            <a:xfrm>
              <a:off x="6274975" y="2312900"/>
              <a:ext cx="55300" cy="120075"/>
            </a:xfrm>
            <a:custGeom>
              <a:avLst/>
              <a:gdLst/>
              <a:ahLst/>
              <a:cxnLst/>
              <a:rect l="l" t="t" r="r" b="b"/>
              <a:pathLst>
                <a:path w="2212" h="4803" extrusionOk="0">
                  <a:moveTo>
                    <a:pt x="599" y="0"/>
                  </a:moveTo>
                  <a:cubicBezTo>
                    <a:pt x="314" y="0"/>
                    <a:pt x="47" y="167"/>
                    <a:pt x="31" y="529"/>
                  </a:cubicBezTo>
                  <a:cubicBezTo>
                    <a:pt x="0" y="1139"/>
                    <a:pt x="183" y="1764"/>
                    <a:pt x="305" y="2358"/>
                  </a:cubicBezTo>
                  <a:cubicBezTo>
                    <a:pt x="427" y="2982"/>
                    <a:pt x="549" y="3592"/>
                    <a:pt x="671" y="4201"/>
                  </a:cubicBezTo>
                  <a:cubicBezTo>
                    <a:pt x="753" y="4613"/>
                    <a:pt x="1092" y="4802"/>
                    <a:pt x="1422" y="4802"/>
                  </a:cubicBezTo>
                  <a:cubicBezTo>
                    <a:pt x="1824" y="4802"/>
                    <a:pt x="2212" y="4521"/>
                    <a:pt x="2103" y="4018"/>
                  </a:cubicBezTo>
                  <a:cubicBezTo>
                    <a:pt x="1966" y="3409"/>
                    <a:pt x="1844" y="2800"/>
                    <a:pt x="1707" y="2190"/>
                  </a:cubicBezTo>
                  <a:cubicBezTo>
                    <a:pt x="1570" y="1596"/>
                    <a:pt x="1509" y="910"/>
                    <a:pt x="1234" y="377"/>
                  </a:cubicBezTo>
                  <a:cubicBezTo>
                    <a:pt x="1120" y="133"/>
                    <a:pt x="852" y="0"/>
                    <a:pt x="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" name="Google Shape;1618;p47">
              <a:extLst>
                <a:ext uri="{FF2B5EF4-FFF2-40B4-BE49-F238E27FC236}">
                  <a16:creationId xmlns:a16="http://schemas.microsoft.com/office/drawing/2014/main" id="{75869A19-9857-CF17-55DB-5B03617360A0}"/>
                </a:ext>
              </a:extLst>
            </p:cNvPr>
            <p:cNvGrpSpPr/>
            <p:nvPr/>
          </p:nvGrpSpPr>
          <p:grpSpPr>
            <a:xfrm>
              <a:off x="6400275" y="2276575"/>
              <a:ext cx="381700" cy="2430275"/>
              <a:chOff x="6400275" y="2276575"/>
              <a:chExt cx="381700" cy="2430275"/>
            </a:xfrm>
          </p:grpSpPr>
          <p:sp>
            <p:nvSpPr>
              <p:cNvPr id="36" name="Google Shape;1619;p47">
                <a:extLst>
                  <a:ext uri="{FF2B5EF4-FFF2-40B4-BE49-F238E27FC236}">
                    <a16:creationId xmlns:a16="http://schemas.microsoft.com/office/drawing/2014/main" id="{0E6A108B-A4DC-2938-9437-BE8EB3A38FAF}"/>
                  </a:ext>
                </a:extLst>
              </p:cNvPr>
              <p:cNvSpPr/>
              <p:nvPr/>
            </p:nvSpPr>
            <p:spPr>
              <a:xfrm>
                <a:off x="6400275" y="2933650"/>
                <a:ext cx="184000" cy="1773200"/>
              </a:xfrm>
              <a:custGeom>
                <a:avLst/>
                <a:gdLst/>
                <a:ahLst/>
                <a:cxnLst/>
                <a:rect l="l" t="t" r="r" b="b"/>
                <a:pathLst>
                  <a:path w="7360" h="70928" extrusionOk="0">
                    <a:moveTo>
                      <a:pt x="6964" y="1"/>
                    </a:moveTo>
                    <a:cubicBezTo>
                      <a:pt x="6918" y="1"/>
                      <a:pt x="6888" y="31"/>
                      <a:pt x="6888" y="77"/>
                    </a:cubicBezTo>
                    <a:cubicBezTo>
                      <a:pt x="6933" y="6019"/>
                      <a:pt x="6766" y="11946"/>
                      <a:pt x="6385" y="17872"/>
                    </a:cubicBezTo>
                    <a:cubicBezTo>
                      <a:pt x="6034" y="23784"/>
                      <a:pt x="5471" y="29680"/>
                      <a:pt x="4724" y="35561"/>
                    </a:cubicBezTo>
                    <a:cubicBezTo>
                      <a:pt x="3993" y="41442"/>
                      <a:pt x="2957" y="47278"/>
                      <a:pt x="2149" y="53144"/>
                    </a:cubicBezTo>
                    <a:cubicBezTo>
                      <a:pt x="1357" y="59025"/>
                      <a:pt x="534" y="64906"/>
                      <a:pt x="16" y="70832"/>
                    </a:cubicBezTo>
                    <a:cubicBezTo>
                      <a:pt x="1" y="70878"/>
                      <a:pt x="31" y="70909"/>
                      <a:pt x="77" y="70924"/>
                    </a:cubicBezTo>
                    <a:cubicBezTo>
                      <a:pt x="83" y="70927"/>
                      <a:pt x="88" y="70928"/>
                      <a:pt x="95" y="70928"/>
                    </a:cubicBezTo>
                    <a:cubicBezTo>
                      <a:pt x="123" y="70928"/>
                      <a:pt x="156" y="70900"/>
                      <a:pt x="169" y="70863"/>
                    </a:cubicBezTo>
                    <a:cubicBezTo>
                      <a:pt x="1570" y="65073"/>
                      <a:pt x="2728" y="59253"/>
                      <a:pt x="3764" y="53403"/>
                    </a:cubicBezTo>
                    <a:cubicBezTo>
                      <a:pt x="4785" y="47552"/>
                      <a:pt x="5425" y="41625"/>
                      <a:pt x="6004" y="35698"/>
                    </a:cubicBezTo>
                    <a:cubicBezTo>
                      <a:pt x="6598" y="29787"/>
                      <a:pt x="7010" y="23845"/>
                      <a:pt x="7192" y="17903"/>
                    </a:cubicBezTo>
                    <a:cubicBezTo>
                      <a:pt x="7360" y="11961"/>
                      <a:pt x="7299" y="6004"/>
                      <a:pt x="7055" y="77"/>
                    </a:cubicBezTo>
                    <a:cubicBezTo>
                      <a:pt x="7055" y="31"/>
                      <a:pt x="7010" y="1"/>
                      <a:pt x="69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20;p47">
                <a:extLst>
                  <a:ext uri="{FF2B5EF4-FFF2-40B4-BE49-F238E27FC236}">
                    <a16:creationId xmlns:a16="http://schemas.microsoft.com/office/drawing/2014/main" id="{8E5C1179-C664-3A1A-1895-E8DC282DF257}"/>
                  </a:ext>
                </a:extLst>
              </p:cNvPr>
              <p:cNvSpPr/>
              <p:nvPr/>
            </p:nvSpPr>
            <p:spPr>
              <a:xfrm>
                <a:off x="6520275" y="2375025"/>
                <a:ext cx="261700" cy="634250"/>
              </a:xfrm>
              <a:custGeom>
                <a:avLst/>
                <a:gdLst/>
                <a:ahLst/>
                <a:cxnLst/>
                <a:rect l="l" t="t" r="r" b="b"/>
                <a:pathLst>
                  <a:path w="10468" h="25370" extrusionOk="0">
                    <a:moveTo>
                      <a:pt x="6910" y="0"/>
                    </a:moveTo>
                    <a:cubicBezTo>
                      <a:pt x="6010" y="0"/>
                      <a:pt x="5098" y="383"/>
                      <a:pt x="4449" y="1229"/>
                    </a:cubicBezTo>
                    <a:cubicBezTo>
                      <a:pt x="2926" y="3225"/>
                      <a:pt x="1981" y="5830"/>
                      <a:pt x="1387" y="8313"/>
                    </a:cubicBezTo>
                    <a:cubicBezTo>
                      <a:pt x="427" y="12336"/>
                      <a:pt x="0" y="16480"/>
                      <a:pt x="107" y="20609"/>
                    </a:cubicBezTo>
                    <a:cubicBezTo>
                      <a:pt x="122" y="21599"/>
                      <a:pt x="183" y="22605"/>
                      <a:pt x="579" y="23504"/>
                    </a:cubicBezTo>
                    <a:cubicBezTo>
                      <a:pt x="975" y="24418"/>
                      <a:pt x="1752" y="25210"/>
                      <a:pt x="2728" y="25347"/>
                    </a:cubicBezTo>
                    <a:cubicBezTo>
                      <a:pt x="2836" y="25362"/>
                      <a:pt x="2943" y="25369"/>
                      <a:pt x="3047" y="25369"/>
                    </a:cubicBezTo>
                    <a:cubicBezTo>
                      <a:pt x="4666" y="25369"/>
                      <a:pt x="5851" y="23663"/>
                      <a:pt x="6552" y="22117"/>
                    </a:cubicBezTo>
                    <a:cubicBezTo>
                      <a:pt x="9249" y="16160"/>
                      <a:pt x="10467" y="9517"/>
                      <a:pt x="10056" y="2981"/>
                    </a:cubicBezTo>
                    <a:cubicBezTo>
                      <a:pt x="10056" y="2966"/>
                      <a:pt x="10056" y="2950"/>
                      <a:pt x="10056" y="2920"/>
                    </a:cubicBezTo>
                    <a:cubicBezTo>
                      <a:pt x="9941" y="1107"/>
                      <a:pt x="8442" y="0"/>
                      <a:pt x="6910" y="0"/>
                    </a:cubicBezTo>
                    <a:close/>
                  </a:path>
                </a:pathLst>
              </a:custGeom>
              <a:solidFill>
                <a:srgbClr val="F39A2D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21;p47">
                <a:extLst>
                  <a:ext uri="{FF2B5EF4-FFF2-40B4-BE49-F238E27FC236}">
                    <a16:creationId xmlns:a16="http://schemas.microsoft.com/office/drawing/2014/main" id="{F8FAD858-1D11-95CD-3E70-1EAD95B30D7A}"/>
                  </a:ext>
                </a:extLst>
              </p:cNvPr>
              <p:cNvSpPr/>
              <p:nvPr/>
            </p:nvSpPr>
            <p:spPr>
              <a:xfrm>
                <a:off x="6533600" y="2557575"/>
                <a:ext cx="175450" cy="402950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16118" extrusionOk="0">
                    <a:moveTo>
                      <a:pt x="5299" y="1"/>
                    </a:moveTo>
                    <a:cubicBezTo>
                      <a:pt x="5270" y="1"/>
                      <a:pt x="5221" y="55"/>
                      <a:pt x="5166" y="173"/>
                    </a:cubicBezTo>
                    <a:cubicBezTo>
                      <a:pt x="3505" y="3815"/>
                      <a:pt x="2179" y="7776"/>
                      <a:pt x="1509" y="11798"/>
                    </a:cubicBezTo>
                    <a:cubicBezTo>
                      <a:pt x="1418" y="10808"/>
                      <a:pt x="1357" y="9772"/>
                      <a:pt x="1372" y="8736"/>
                    </a:cubicBezTo>
                    <a:cubicBezTo>
                      <a:pt x="1372" y="6542"/>
                      <a:pt x="1692" y="4318"/>
                      <a:pt x="2362" y="2444"/>
                    </a:cubicBezTo>
                    <a:cubicBezTo>
                      <a:pt x="2412" y="2318"/>
                      <a:pt x="2403" y="2248"/>
                      <a:pt x="2369" y="2248"/>
                    </a:cubicBezTo>
                    <a:cubicBezTo>
                      <a:pt x="2341" y="2248"/>
                      <a:pt x="2297" y="2295"/>
                      <a:pt x="2256" y="2398"/>
                    </a:cubicBezTo>
                    <a:cubicBezTo>
                      <a:pt x="595" y="6192"/>
                      <a:pt x="1" y="10747"/>
                      <a:pt x="1037" y="14891"/>
                    </a:cubicBezTo>
                    <a:cubicBezTo>
                      <a:pt x="1082" y="15059"/>
                      <a:pt x="1143" y="15196"/>
                      <a:pt x="1189" y="15333"/>
                    </a:cubicBezTo>
                    <a:cubicBezTo>
                      <a:pt x="1242" y="15720"/>
                      <a:pt x="1354" y="15908"/>
                      <a:pt x="1483" y="15908"/>
                    </a:cubicBezTo>
                    <a:cubicBezTo>
                      <a:pt x="1502" y="15908"/>
                      <a:pt x="1520" y="15904"/>
                      <a:pt x="1539" y="15897"/>
                    </a:cubicBezTo>
                    <a:cubicBezTo>
                      <a:pt x="1606" y="15949"/>
                      <a:pt x="1668" y="15975"/>
                      <a:pt x="1723" y="15975"/>
                    </a:cubicBezTo>
                    <a:cubicBezTo>
                      <a:pt x="1845" y="15975"/>
                      <a:pt x="1935" y="15849"/>
                      <a:pt x="1966" y="15607"/>
                    </a:cubicBezTo>
                    <a:cubicBezTo>
                      <a:pt x="1996" y="15607"/>
                      <a:pt x="2042" y="15592"/>
                      <a:pt x="2073" y="15562"/>
                    </a:cubicBezTo>
                    <a:lnTo>
                      <a:pt x="2073" y="15562"/>
                    </a:lnTo>
                    <a:cubicBezTo>
                      <a:pt x="2056" y="15785"/>
                      <a:pt x="2130" y="15911"/>
                      <a:pt x="2269" y="15911"/>
                    </a:cubicBezTo>
                    <a:cubicBezTo>
                      <a:pt x="2377" y="15911"/>
                      <a:pt x="2524" y="15835"/>
                      <a:pt x="2697" y="15668"/>
                    </a:cubicBezTo>
                    <a:lnTo>
                      <a:pt x="2697" y="15668"/>
                    </a:lnTo>
                    <a:cubicBezTo>
                      <a:pt x="2621" y="15935"/>
                      <a:pt x="2735" y="16118"/>
                      <a:pt x="2961" y="16118"/>
                    </a:cubicBezTo>
                    <a:cubicBezTo>
                      <a:pt x="3097" y="16118"/>
                      <a:pt x="3274" y="16051"/>
                      <a:pt x="3474" y="15897"/>
                    </a:cubicBezTo>
                    <a:cubicBezTo>
                      <a:pt x="4510" y="15044"/>
                      <a:pt x="5364" y="13749"/>
                      <a:pt x="5943" y="12347"/>
                    </a:cubicBezTo>
                    <a:cubicBezTo>
                      <a:pt x="6522" y="10945"/>
                      <a:pt x="6826" y="9452"/>
                      <a:pt x="7009" y="8157"/>
                    </a:cubicBezTo>
                    <a:cubicBezTo>
                      <a:pt x="7017" y="8067"/>
                      <a:pt x="6990" y="8021"/>
                      <a:pt x="6957" y="8021"/>
                    </a:cubicBezTo>
                    <a:cubicBezTo>
                      <a:pt x="6928" y="8021"/>
                      <a:pt x="6893" y="8056"/>
                      <a:pt x="6872" y="8127"/>
                    </a:cubicBezTo>
                    <a:cubicBezTo>
                      <a:pt x="6278" y="10519"/>
                      <a:pt x="4998" y="12697"/>
                      <a:pt x="3505" y="14556"/>
                    </a:cubicBezTo>
                    <a:cubicBezTo>
                      <a:pt x="4419" y="13078"/>
                      <a:pt x="5166" y="11311"/>
                      <a:pt x="5699" y="9483"/>
                    </a:cubicBezTo>
                    <a:cubicBezTo>
                      <a:pt x="6323" y="7319"/>
                      <a:pt x="6659" y="5095"/>
                      <a:pt x="6857" y="3114"/>
                    </a:cubicBezTo>
                    <a:cubicBezTo>
                      <a:pt x="6872" y="2988"/>
                      <a:pt x="6852" y="2923"/>
                      <a:pt x="6822" y="2923"/>
                    </a:cubicBezTo>
                    <a:cubicBezTo>
                      <a:pt x="6793" y="2923"/>
                      <a:pt x="6757" y="2981"/>
                      <a:pt x="6735" y="3099"/>
                    </a:cubicBezTo>
                    <a:cubicBezTo>
                      <a:pt x="6156" y="6435"/>
                      <a:pt x="4937" y="9696"/>
                      <a:pt x="3429" y="12713"/>
                    </a:cubicBezTo>
                    <a:cubicBezTo>
                      <a:pt x="4236" y="10366"/>
                      <a:pt x="4785" y="7730"/>
                      <a:pt x="5409" y="5552"/>
                    </a:cubicBezTo>
                    <a:cubicBezTo>
                      <a:pt x="5435" y="5449"/>
                      <a:pt x="5417" y="5390"/>
                      <a:pt x="5384" y="5390"/>
                    </a:cubicBezTo>
                    <a:cubicBezTo>
                      <a:pt x="5357" y="5390"/>
                      <a:pt x="5321" y="5426"/>
                      <a:pt x="5287" y="5506"/>
                    </a:cubicBezTo>
                    <a:cubicBezTo>
                      <a:pt x="4328" y="8020"/>
                      <a:pt x="3231" y="10564"/>
                      <a:pt x="2271" y="13109"/>
                    </a:cubicBezTo>
                    <a:cubicBezTo>
                      <a:pt x="2560" y="11326"/>
                      <a:pt x="2865" y="9422"/>
                      <a:pt x="3246" y="7517"/>
                    </a:cubicBezTo>
                    <a:cubicBezTo>
                      <a:pt x="3764" y="4958"/>
                      <a:pt x="4434" y="2398"/>
                      <a:pt x="5287" y="219"/>
                    </a:cubicBezTo>
                    <a:cubicBezTo>
                      <a:pt x="5337" y="78"/>
                      <a:pt x="5333" y="1"/>
                      <a:pt x="5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22;p47">
                <a:extLst>
                  <a:ext uri="{FF2B5EF4-FFF2-40B4-BE49-F238E27FC236}">
                    <a16:creationId xmlns:a16="http://schemas.microsoft.com/office/drawing/2014/main" id="{3D87F357-1EBC-6979-6E57-1782A82F7FB0}"/>
                  </a:ext>
                </a:extLst>
              </p:cNvPr>
              <p:cNvSpPr/>
              <p:nvPr/>
            </p:nvSpPr>
            <p:spPr>
              <a:xfrm>
                <a:off x="6487125" y="2826775"/>
                <a:ext cx="236575" cy="2150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8603" extrusionOk="0">
                    <a:moveTo>
                      <a:pt x="5213" y="1"/>
                    </a:moveTo>
                    <a:cubicBezTo>
                      <a:pt x="4786" y="1"/>
                      <a:pt x="4350" y="397"/>
                      <a:pt x="4099" y="802"/>
                    </a:cubicBezTo>
                    <a:cubicBezTo>
                      <a:pt x="3429" y="1929"/>
                      <a:pt x="3185" y="3331"/>
                      <a:pt x="3444" y="4626"/>
                    </a:cubicBezTo>
                    <a:cubicBezTo>
                      <a:pt x="3048" y="3651"/>
                      <a:pt x="2499" y="2722"/>
                      <a:pt x="1814" y="1914"/>
                    </a:cubicBezTo>
                    <a:cubicBezTo>
                      <a:pt x="1572" y="1615"/>
                      <a:pt x="1249" y="1316"/>
                      <a:pt x="872" y="1316"/>
                    </a:cubicBezTo>
                    <a:cubicBezTo>
                      <a:pt x="846" y="1316"/>
                      <a:pt x="820" y="1317"/>
                      <a:pt x="793" y="1320"/>
                    </a:cubicBezTo>
                    <a:cubicBezTo>
                      <a:pt x="427" y="1350"/>
                      <a:pt x="153" y="1701"/>
                      <a:pt x="77" y="2051"/>
                    </a:cubicBezTo>
                    <a:cubicBezTo>
                      <a:pt x="1" y="2417"/>
                      <a:pt x="92" y="2798"/>
                      <a:pt x="184" y="3148"/>
                    </a:cubicBezTo>
                    <a:cubicBezTo>
                      <a:pt x="763" y="5190"/>
                      <a:pt x="1875" y="7094"/>
                      <a:pt x="3383" y="8603"/>
                    </a:cubicBezTo>
                    <a:cubicBezTo>
                      <a:pt x="6324" y="8267"/>
                      <a:pt x="8731" y="6013"/>
                      <a:pt x="9356" y="3255"/>
                    </a:cubicBezTo>
                    <a:cubicBezTo>
                      <a:pt x="9462" y="2783"/>
                      <a:pt x="9447" y="2143"/>
                      <a:pt x="8990" y="1975"/>
                    </a:cubicBezTo>
                    <a:cubicBezTo>
                      <a:pt x="8918" y="1948"/>
                      <a:pt x="8845" y="1936"/>
                      <a:pt x="8772" y="1936"/>
                    </a:cubicBezTo>
                    <a:cubicBezTo>
                      <a:pt x="8522" y="1936"/>
                      <a:pt x="8273" y="2077"/>
                      <a:pt x="8061" y="2219"/>
                    </a:cubicBezTo>
                    <a:cubicBezTo>
                      <a:pt x="7009" y="2965"/>
                      <a:pt x="6141" y="4001"/>
                      <a:pt x="5592" y="5175"/>
                    </a:cubicBezTo>
                    <a:cubicBezTo>
                      <a:pt x="5928" y="3849"/>
                      <a:pt x="6065" y="2478"/>
                      <a:pt x="5973" y="1122"/>
                    </a:cubicBezTo>
                    <a:cubicBezTo>
                      <a:pt x="5958" y="741"/>
                      <a:pt x="5882" y="299"/>
                      <a:pt x="5562" y="101"/>
                    </a:cubicBezTo>
                    <a:cubicBezTo>
                      <a:pt x="5449" y="31"/>
                      <a:pt x="5331" y="1"/>
                      <a:pt x="5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623;p47">
                <a:extLst>
                  <a:ext uri="{FF2B5EF4-FFF2-40B4-BE49-F238E27FC236}">
                    <a16:creationId xmlns:a16="http://schemas.microsoft.com/office/drawing/2014/main" id="{D9E1ACB5-B686-0E5F-A0A7-2140CAF67D20}"/>
                  </a:ext>
                </a:extLst>
              </p:cNvPr>
              <p:cNvSpPr/>
              <p:nvPr/>
            </p:nvSpPr>
            <p:spPr>
              <a:xfrm>
                <a:off x="6675850" y="2276575"/>
                <a:ext cx="38325" cy="12252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4901" extrusionOk="0">
                    <a:moveTo>
                      <a:pt x="691" y="1"/>
                    </a:moveTo>
                    <a:cubicBezTo>
                      <a:pt x="462" y="1"/>
                      <a:pt x="249" y="123"/>
                      <a:pt x="176" y="413"/>
                    </a:cubicBezTo>
                    <a:cubicBezTo>
                      <a:pt x="9" y="1007"/>
                      <a:pt x="55" y="1647"/>
                      <a:pt x="55" y="2257"/>
                    </a:cubicBezTo>
                    <a:cubicBezTo>
                      <a:pt x="39" y="2881"/>
                      <a:pt x="24" y="3506"/>
                      <a:pt x="9" y="4131"/>
                    </a:cubicBezTo>
                    <a:cubicBezTo>
                      <a:pt x="1" y="4629"/>
                      <a:pt x="418" y="4900"/>
                      <a:pt x="807" y="4900"/>
                    </a:cubicBezTo>
                    <a:cubicBezTo>
                      <a:pt x="1142" y="4900"/>
                      <a:pt x="1456" y="4698"/>
                      <a:pt x="1456" y="4268"/>
                    </a:cubicBezTo>
                    <a:cubicBezTo>
                      <a:pt x="1456" y="3643"/>
                      <a:pt x="1456" y="3018"/>
                      <a:pt x="1456" y="2394"/>
                    </a:cubicBezTo>
                    <a:cubicBezTo>
                      <a:pt x="1456" y="1784"/>
                      <a:pt x="1532" y="1099"/>
                      <a:pt x="1395" y="520"/>
                    </a:cubicBezTo>
                    <a:cubicBezTo>
                      <a:pt x="1318" y="209"/>
                      <a:pt x="990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8" name="Google Shape;868;p36"/>
          <p:cNvCxnSpPr/>
          <p:nvPr/>
        </p:nvCxnSpPr>
        <p:spPr>
          <a:xfrm>
            <a:off x="961952" y="980776"/>
            <a:ext cx="7147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5300CDC-CF2D-D2FB-FBE9-31E51ABF20BC}"/>
              </a:ext>
            </a:extLst>
          </p:cNvPr>
          <p:cNvGrpSpPr/>
          <p:nvPr/>
        </p:nvGrpSpPr>
        <p:grpSpPr>
          <a:xfrm>
            <a:off x="1247190" y="326166"/>
            <a:ext cx="1034436" cy="718552"/>
            <a:chOff x="1286100" y="1785149"/>
            <a:chExt cx="721500" cy="493800"/>
          </a:xfrm>
        </p:grpSpPr>
        <p:sp>
          <p:nvSpPr>
            <p:cNvPr id="7" name="Google Shape;905;p37">
              <a:extLst>
                <a:ext uri="{FF2B5EF4-FFF2-40B4-BE49-F238E27FC236}">
                  <a16:creationId xmlns:a16="http://schemas.microsoft.com/office/drawing/2014/main" id="{C84EDA42-AAA9-073F-B422-80055D594EEA}"/>
                </a:ext>
              </a:extLst>
            </p:cNvPr>
            <p:cNvSpPr/>
            <p:nvPr/>
          </p:nvSpPr>
          <p:spPr>
            <a:xfrm flipH="1">
              <a:off x="1286100" y="1852400"/>
              <a:ext cx="384900" cy="295800"/>
            </a:xfrm>
            <a:prstGeom prst="rect">
              <a:avLst/>
            </a:prstGeom>
            <a:solidFill>
              <a:srgbClr val="F09381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" name="Google Shape;911;p37">
              <a:extLst>
                <a:ext uri="{FF2B5EF4-FFF2-40B4-BE49-F238E27FC236}">
                  <a16:creationId xmlns:a16="http://schemas.microsoft.com/office/drawing/2014/main" id="{34F5E637-BF8C-9B82-C2A7-DB9857700EBF}"/>
                </a:ext>
              </a:extLst>
            </p:cNvPr>
            <p:cNvSpPr txBox="1">
              <a:spLocks/>
            </p:cNvSpPr>
            <p:nvPr/>
          </p:nvSpPr>
          <p:spPr>
            <a:xfrm>
              <a:off x="1334400" y="1785149"/>
              <a:ext cx="6732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accent2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9pPr>
            </a:lstStyle>
            <a:p>
              <a:r>
                <a:rPr lang="en" sz="2800" dirty="0"/>
                <a:t>01.</a:t>
              </a:r>
            </a:p>
          </p:txBody>
        </p:sp>
      </p:grpSp>
      <p:sp>
        <p:nvSpPr>
          <p:cNvPr id="9" name="Google Shape;922;p37">
            <a:extLst>
              <a:ext uri="{FF2B5EF4-FFF2-40B4-BE49-F238E27FC236}">
                <a16:creationId xmlns:a16="http://schemas.microsoft.com/office/drawing/2014/main" id="{44186777-6912-F621-CD6D-92F2AA9747C4}"/>
              </a:ext>
            </a:extLst>
          </p:cNvPr>
          <p:cNvSpPr txBox="1">
            <a:spLocks/>
          </p:cNvSpPr>
          <p:nvPr/>
        </p:nvSpPr>
        <p:spPr>
          <a:xfrm>
            <a:off x="1937377" y="390052"/>
            <a:ext cx="74223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dirty="0" err="1">
                <a:solidFill>
                  <a:schemeClr val="accent2"/>
                </a:solidFill>
              </a:rPr>
              <a:t>Đặt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tính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rồi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tính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10" name="Google Shape;922;p37">
            <a:extLst>
              <a:ext uri="{FF2B5EF4-FFF2-40B4-BE49-F238E27FC236}">
                <a16:creationId xmlns:a16="http://schemas.microsoft.com/office/drawing/2014/main" id="{6352E936-CBA6-DD07-7213-2792E59FDAD3}"/>
              </a:ext>
            </a:extLst>
          </p:cNvPr>
          <p:cNvSpPr txBox="1">
            <a:spLocks/>
          </p:cNvSpPr>
          <p:nvPr/>
        </p:nvSpPr>
        <p:spPr>
          <a:xfrm>
            <a:off x="2178637" y="2439578"/>
            <a:ext cx="111297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207</a:t>
            </a:r>
          </a:p>
        </p:txBody>
      </p:sp>
      <p:sp>
        <p:nvSpPr>
          <p:cNvPr id="11" name="Google Shape;922;p37">
            <a:extLst>
              <a:ext uri="{FF2B5EF4-FFF2-40B4-BE49-F238E27FC236}">
                <a16:creationId xmlns:a16="http://schemas.microsoft.com/office/drawing/2014/main" id="{E435372B-57F7-79FE-9A79-283262641873}"/>
              </a:ext>
            </a:extLst>
          </p:cNvPr>
          <p:cNvSpPr txBox="1">
            <a:spLocks/>
          </p:cNvSpPr>
          <p:nvPr/>
        </p:nvSpPr>
        <p:spPr>
          <a:xfrm>
            <a:off x="2656585" y="3030247"/>
            <a:ext cx="111297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2" name="Google Shape;922;p37">
            <a:extLst>
              <a:ext uri="{FF2B5EF4-FFF2-40B4-BE49-F238E27FC236}">
                <a16:creationId xmlns:a16="http://schemas.microsoft.com/office/drawing/2014/main" id="{353C5F5C-4136-DCA8-5CF5-B606BEF13C1F}"/>
              </a:ext>
            </a:extLst>
          </p:cNvPr>
          <p:cNvSpPr txBox="1">
            <a:spLocks/>
          </p:cNvSpPr>
          <p:nvPr/>
        </p:nvSpPr>
        <p:spPr>
          <a:xfrm>
            <a:off x="2012545" y="2832137"/>
            <a:ext cx="111297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1800" spc="300" dirty="0">
                <a:solidFill>
                  <a:schemeClr val="accent2"/>
                </a:solidFill>
              </a:rPr>
              <a:t>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BDD46A-0B17-B0AB-7D93-708B57631509}"/>
              </a:ext>
            </a:extLst>
          </p:cNvPr>
          <p:cNvCxnSpPr>
            <a:endCxn id="11" idx="2"/>
          </p:cNvCxnSpPr>
          <p:nvPr/>
        </p:nvCxnSpPr>
        <p:spPr>
          <a:xfrm>
            <a:off x="2012545" y="3523747"/>
            <a:ext cx="1200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922;p37">
            <a:extLst>
              <a:ext uri="{FF2B5EF4-FFF2-40B4-BE49-F238E27FC236}">
                <a16:creationId xmlns:a16="http://schemas.microsoft.com/office/drawing/2014/main" id="{4582B37B-4B56-6183-8CC4-AD4AAAEDA8AD}"/>
              </a:ext>
            </a:extLst>
          </p:cNvPr>
          <p:cNvSpPr txBox="1">
            <a:spLocks/>
          </p:cNvSpPr>
          <p:nvPr/>
        </p:nvSpPr>
        <p:spPr>
          <a:xfrm>
            <a:off x="1799032" y="1699328"/>
            <a:ext cx="1715106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207 x 8</a:t>
            </a:r>
          </a:p>
        </p:txBody>
      </p:sp>
      <p:sp>
        <p:nvSpPr>
          <p:cNvPr id="25" name="Google Shape;922;p37">
            <a:extLst>
              <a:ext uri="{FF2B5EF4-FFF2-40B4-BE49-F238E27FC236}">
                <a16:creationId xmlns:a16="http://schemas.microsoft.com/office/drawing/2014/main" id="{2791D311-9511-ECA7-1877-09C83CF15FC9}"/>
              </a:ext>
            </a:extLst>
          </p:cNvPr>
          <p:cNvSpPr txBox="1">
            <a:spLocks/>
          </p:cNvSpPr>
          <p:nvPr/>
        </p:nvSpPr>
        <p:spPr>
          <a:xfrm>
            <a:off x="5445149" y="2439578"/>
            <a:ext cx="1501593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9 160</a:t>
            </a:r>
          </a:p>
        </p:txBody>
      </p:sp>
      <p:sp>
        <p:nvSpPr>
          <p:cNvPr id="26" name="Google Shape;922;p37">
            <a:extLst>
              <a:ext uri="{FF2B5EF4-FFF2-40B4-BE49-F238E27FC236}">
                <a16:creationId xmlns:a16="http://schemas.microsoft.com/office/drawing/2014/main" id="{0F900595-42EB-CA96-D8E6-BEBC506DA842}"/>
              </a:ext>
            </a:extLst>
          </p:cNvPr>
          <p:cNvSpPr txBox="1">
            <a:spLocks/>
          </p:cNvSpPr>
          <p:nvPr/>
        </p:nvSpPr>
        <p:spPr>
          <a:xfrm>
            <a:off x="6195946" y="3030247"/>
            <a:ext cx="111297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7" name="Google Shape;922;p37">
            <a:extLst>
              <a:ext uri="{FF2B5EF4-FFF2-40B4-BE49-F238E27FC236}">
                <a16:creationId xmlns:a16="http://schemas.microsoft.com/office/drawing/2014/main" id="{F53C9235-8139-49F7-1E2F-E874D37BDC95}"/>
              </a:ext>
            </a:extLst>
          </p:cNvPr>
          <p:cNvSpPr txBox="1">
            <a:spLocks/>
          </p:cNvSpPr>
          <p:nvPr/>
        </p:nvSpPr>
        <p:spPr>
          <a:xfrm>
            <a:off x="5279057" y="2828309"/>
            <a:ext cx="111297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1800" spc="300" dirty="0">
                <a:solidFill>
                  <a:schemeClr val="accent2"/>
                </a:solidFill>
              </a:rPr>
              <a:t>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A0231D-ADAC-5422-5B04-EDEE5C0CB610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5289711" y="3523747"/>
            <a:ext cx="14627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922;p37">
            <a:extLst>
              <a:ext uri="{FF2B5EF4-FFF2-40B4-BE49-F238E27FC236}">
                <a16:creationId xmlns:a16="http://schemas.microsoft.com/office/drawing/2014/main" id="{706057D1-4B25-C571-764B-47EAA9132437}"/>
              </a:ext>
            </a:extLst>
          </p:cNvPr>
          <p:cNvSpPr txBox="1">
            <a:spLocks/>
          </p:cNvSpPr>
          <p:nvPr/>
        </p:nvSpPr>
        <p:spPr>
          <a:xfrm>
            <a:off x="5250256" y="1699328"/>
            <a:ext cx="2094711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9 160 x 5</a:t>
            </a:r>
          </a:p>
        </p:txBody>
      </p:sp>
      <p:sp>
        <p:nvSpPr>
          <p:cNvPr id="30" name="Google Shape;922;p37">
            <a:extLst>
              <a:ext uri="{FF2B5EF4-FFF2-40B4-BE49-F238E27FC236}">
                <a16:creationId xmlns:a16="http://schemas.microsoft.com/office/drawing/2014/main" id="{03614C5D-5AAF-C905-A6D8-16B293474B16}"/>
              </a:ext>
            </a:extLst>
          </p:cNvPr>
          <p:cNvSpPr txBox="1">
            <a:spLocks/>
          </p:cNvSpPr>
          <p:nvPr/>
        </p:nvSpPr>
        <p:spPr>
          <a:xfrm>
            <a:off x="2656585" y="3669224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1" name="Google Shape;922;p37">
            <a:extLst>
              <a:ext uri="{FF2B5EF4-FFF2-40B4-BE49-F238E27FC236}">
                <a16:creationId xmlns:a16="http://schemas.microsoft.com/office/drawing/2014/main" id="{0E7EDA95-1B9A-B735-170B-25882EE4BA08}"/>
              </a:ext>
            </a:extLst>
          </p:cNvPr>
          <p:cNvSpPr txBox="1">
            <a:spLocks/>
          </p:cNvSpPr>
          <p:nvPr/>
        </p:nvSpPr>
        <p:spPr>
          <a:xfrm>
            <a:off x="2404669" y="3620916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2" name="Google Shape;922;p37">
            <a:extLst>
              <a:ext uri="{FF2B5EF4-FFF2-40B4-BE49-F238E27FC236}">
                <a16:creationId xmlns:a16="http://schemas.microsoft.com/office/drawing/2014/main" id="{3D7BE7CB-7737-FD17-2139-07DBD0B86AE2}"/>
              </a:ext>
            </a:extLst>
          </p:cNvPr>
          <p:cNvSpPr txBox="1">
            <a:spLocks/>
          </p:cNvSpPr>
          <p:nvPr/>
        </p:nvSpPr>
        <p:spPr>
          <a:xfrm>
            <a:off x="1967531" y="3659893"/>
            <a:ext cx="689054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16</a:t>
            </a:r>
          </a:p>
        </p:txBody>
      </p:sp>
      <p:sp>
        <p:nvSpPr>
          <p:cNvPr id="33" name="Google Shape;922;p37">
            <a:extLst>
              <a:ext uri="{FF2B5EF4-FFF2-40B4-BE49-F238E27FC236}">
                <a16:creationId xmlns:a16="http://schemas.microsoft.com/office/drawing/2014/main" id="{E218F338-3D6E-E18A-5B45-E3CE9DC3A36B}"/>
              </a:ext>
            </a:extLst>
          </p:cNvPr>
          <p:cNvSpPr txBox="1">
            <a:spLocks/>
          </p:cNvSpPr>
          <p:nvPr/>
        </p:nvSpPr>
        <p:spPr>
          <a:xfrm>
            <a:off x="6209502" y="3524853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34" name="Google Shape;922;p37">
            <a:extLst>
              <a:ext uri="{FF2B5EF4-FFF2-40B4-BE49-F238E27FC236}">
                <a16:creationId xmlns:a16="http://schemas.microsoft.com/office/drawing/2014/main" id="{338744CC-DB7D-E570-7C5B-30960B9EEEF9}"/>
              </a:ext>
            </a:extLst>
          </p:cNvPr>
          <p:cNvSpPr txBox="1">
            <a:spLocks/>
          </p:cNvSpPr>
          <p:nvPr/>
        </p:nvSpPr>
        <p:spPr>
          <a:xfrm>
            <a:off x="5970148" y="3524079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35" name="Google Shape;922;p37">
            <a:extLst>
              <a:ext uri="{FF2B5EF4-FFF2-40B4-BE49-F238E27FC236}">
                <a16:creationId xmlns:a16="http://schemas.microsoft.com/office/drawing/2014/main" id="{84BBAF7A-FB93-C4A8-215F-6D2628F8DFEF}"/>
              </a:ext>
            </a:extLst>
          </p:cNvPr>
          <p:cNvSpPr txBox="1">
            <a:spLocks/>
          </p:cNvSpPr>
          <p:nvPr/>
        </p:nvSpPr>
        <p:spPr>
          <a:xfrm>
            <a:off x="5769714" y="3548233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36" name="Google Shape;922;p37">
            <a:extLst>
              <a:ext uri="{FF2B5EF4-FFF2-40B4-BE49-F238E27FC236}">
                <a16:creationId xmlns:a16="http://schemas.microsoft.com/office/drawing/2014/main" id="{EF38D2A7-5EB2-16D7-96BE-1FFCC7D1F18A}"/>
              </a:ext>
            </a:extLst>
          </p:cNvPr>
          <p:cNvSpPr txBox="1">
            <a:spLocks/>
          </p:cNvSpPr>
          <p:nvPr/>
        </p:nvSpPr>
        <p:spPr>
          <a:xfrm>
            <a:off x="5289711" y="3522642"/>
            <a:ext cx="701201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42645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8" name="Google Shape;868;p36"/>
          <p:cNvCxnSpPr/>
          <p:nvPr/>
        </p:nvCxnSpPr>
        <p:spPr>
          <a:xfrm>
            <a:off x="961952" y="980776"/>
            <a:ext cx="7147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5300CDC-CF2D-D2FB-FBE9-31E51ABF20BC}"/>
              </a:ext>
            </a:extLst>
          </p:cNvPr>
          <p:cNvGrpSpPr/>
          <p:nvPr/>
        </p:nvGrpSpPr>
        <p:grpSpPr>
          <a:xfrm>
            <a:off x="1247190" y="326166"/>
            <a:ext cx="1034436" cy="718552"/>
            <a:chOff x="1286100" y="1785149"/>
            <a:chExt cx="721500" cy="493800"/>
          </a:xfrm>
        </p:grpSpPr>
        <p:sp>
          <p:nvSpPr>
            <p:cNvPr id="7" name="Google Shape;905;p37">
              <a:extLst>
                <a:ext uri="{FF2B5EF4-FFF2-40B4-BE49-F238E27FC236}">
                  <a16:creationId xmlns:a16="http://schemas.microsoft.com/office/drawing/2014/main" id="{C84EDA42-AAA9-073F-B422-80055D594EEA}"/>
                </a:ext>
              </a:extLst>
            </p:cNvPr>
            <p:cNvSpPr/>
            <p:nvPr/>
          </p:nvSpPr>
          <p:spPr>
            <a:xfrm flipH="1">
              <a:off x="1286100" y="1852400"/>
              <a:ext cx="384900" cy="295800"/>
            </a:xfrm>
            <a:prstGeom prst="rect">
              <a:avLst/>
            </a:prstGeom>
            <a:solidFill>
              <a:srgbClr val="F09381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" name="Google Shape;911;p37">
              <a:extLst>
                <a:ext uri="{FF2B5EF4-FFF2-40B4-BE49-F238E27FC236}">
                  <a16:creationId xmlns:a16="http://schemas.microsoft.com/office/drawing/2014/main" id="{34F5E637-BF8C-9B82-C2A7-DB9857700EBF}"/>
                </a:ext>
              </a:extLst>
            </p:cNvPr>
            <p:cNvSpPr txBox="1">
              <a:spLocks/>
            </p:cNvSpPr>
            <p:nvPr/>
          </p:nvSpPr>
          <p:spPr>
            <a:xfrm>
              <a:off x="1334400" y="1785149"/>
              <a:ext cx="6732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accent2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9pPr>
            </a:lstStyle>
            <a:p>
              <a:r>
                <a:rPr lang="en" sz="2800" dirty="0"/>
                <a:t>01.</a:t>
              </a:r>
            </a:p>
          </p:txBody>
        </p:sp>
      </p:grpSp>
      <p:sp>
        <p:nvSpPr>
          <p:cNvPr id="9" name="Google Shape;922;p37">
            <a:extLst>
              <a:ext uri="{FF2B5EF4-FFF2-40B4-BE49-F238E27FC236}">
                <a16:creationId xmlns:a16="http://schemas.microsoft.com/office/drawing/2014/main" id="{44186777-6912-F621-CD6D-92F2AA9747C4}"/>
              </a:ext>
            </a:extLst>
          </p:cNvPr>
          <p:cNvSpPr txBox="1">
            <a:spLocks/>
          </p:cNvSpPr>
          <p:nvPr/>
        </p:nvSpPr>
        <p:spPr>
          <a:xfrm>
            <a:off x="1937377" y="390052"/>
            <a:ext cx="74223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dirty="0" err="1">
                <a:solidFill>
                  <a:schemeClr val="accent2"/>
                </a:solidFill>
              </a:rPr>
              <a:t>Đặt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tính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rồi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tính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10" name="Google Shape;922;p37">
            <a:extLst>
              <a:ext uri="{FF2B5EF4-FFF2-40B4-BE49-F238E27FC236}">
                <a16:creationId xmlns:a16="http://schemas.microsoft.com/office/drawing/2014/main" id="{6352E936-CBA6-DD07-7213-2792E59FDAD3}"/>
              </a:ext>
            </a:extLst>
          </p:cNvPr>
          <p:cNvSpPr txBox="1">
            <a:spLocks/>
          </p:cNvSpPr>
          <p:nvPr/>
        </p:nvSpPr>
        <p:spPr>
          <a:xfrm>
            <a:off x="1799033" y="2128887"/>
            <a:ext cx="1919638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5 481</a:t>
            </a:r>
          </a:p>
        </p:txBody>
      </p:sp>
      <p:sp>
        <p:nvSpPr>
          <p:cNvPr id="11" name="Google Shape;922;p37">
            <a:extLst>
              <a:ext uri="{FF2B5EF4-FFF2-40B4-BE49-F238E27FC236}">
                <a16:creationId xmlns:a16="http://schemas.microsoft.com/office/drawing/2014/main" id="{E435372B-57F7-79FE-9A79-283262641873}"/>
              </a:ext>
            </a:extLst>
          </p:cNvPr>
          <p:cNvSpPr txBox="1">
            <a:spLocks/>
          </p:cNvSpPr>
          <p:nvPr/>
        </p:nvSpPr>
        <p:spPr>
          <a:xfrm>
            <a:off x="3012990" y="2146482"/>
            <a:ext cx="111297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BDD46A-0B17-B0AB-7D93-708B57631509}"/>
              </a:ext>
            </a:extLst>
          </p:cNvPr>
          <p:cNvCxnSpPr>
            <a:cxnSpLocks/>
          </p:cNvCxnSpPr>
          <p:nvPr/>
        </p:nvCxnSpPr>
        <p:spPr>
          <a:xfrm flipV="1">
            <a:off x="2955420" y="2128887"/>
            <a:ext cx="0" cy="1576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922;p37">
            <a:extLst>
              <a:ext uri="{FF2B5EF4-FFF2-40B4-BE49-F238E27FC236}">
                <a16:creationId xmlns:a16="http://schemas.microsoft.com/office/drawing/2014/main" id="{4582B37B-4B56-6183-8CC4-AD4AAAEDA8AD}"/>
              </a:ext>
            </a:extLst>
          </p:cNvPr>
          <p:cNvSpPr txBox="1">
            <a:spLocks/>
          </p:cNvSpPr>
          <p:nvPr/>
        </p:nvSpPr>
        <p:spPr>
          <a:xfrm>
            <a:off x="1799033" y="1388637"/>
            <a:ext cx="2662799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5 481 : 7</a:t>
            </a:r>
          </a:p>
        </p:txBody>
      </p:sp>
      <p:sp>
        <p:nvSpPr>
          <p:cNvPr id="29" name="Google Shape;922;p37">
            <a:extLst>
              <a:ext uri="{FF2B5EF4-FFF2-40B4-BE49-F238E27FC236}">
                <a16:creationId xmlns:a16="http://schemas.microsoft.com/office/drawing/2014/main" id="{706057D1-4B25-C571-764B-47EAA9132437}"/>
              </a:ext>
            </a:extLst>
          </p:cNvPr>
          <p:cNvSpPr txBox="1">
            <a:spLocks/>
          </p:cNvSpPr>
          <p:nvPr/>
        </p:nvSpPr>
        <p:spPr>
          <a:xfrm>
            <a:off x="5250258" y="1388637"/>
            <a:ext cx="2094711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57 436 : 6</a:t>
            </a:r>
          </a:p>
        </p:txBody>
      </p:sp>
      <p:sp>
        <p:nvSpPr>
          <p:cNvPr id="30" name="Google Shape;922;p37">
            <a:extLst>
              <a:ext uri="{FF2B5EF4-FFF2-40B4-BE49-F238E27FC236}">
                <a16:creationId xmlns:a16="http://schemas.microsoft.com/office/drawing/2014/main" id="{03614C5D-5AAF-C905-A6D8-16B293474B16}"/>
              </a:ext>
            </a:extLst>
          </p:cNvPr>
          <p:cNvSpPr txBox="1">
            <a:spLocks/>
          </p:cNvSpPr>
          <p:nvPr/>
        </p:nvSpPr>
        <p:spPr>
          <a:xfrm>
            <a:off x="2968977" y="2777838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81837C-C1A9-7965-C665-86013755EA70}"/>
              </a:ext>
            </a:extLst>
          </p:cNvPr>
          <p:cNvCxnSpPr>
            <a:cxnSpLocks/>
          </p:cNvCxnSpPr>
          <p:nvPr/>
        </p:nvCxnSpPr>
        <p:spPr>
          <a:xfrm flipH="1">
            <a:off x="2955420" y="2719556"/>
            <a:ext cx="814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922;p37">
            <a:extLst>
              <a:ext uri="{FF2B5EF4-FFF2-40B4-BE49-F238E27FC236}">
                <a16:creationId xmlns:a16="http://schemas.microsoft.com/office/drawing/2014/main" id="{97A0202A-5D74-9460-9C9A-5BE176013337}"/>
              </a:ext>
            </a:extLst>
          </p:cNvPr>
          <p:cNvSpPr txBox="1">
            <a:spLocks/>
          </p:cNvSpPr>
          <p:nvPr/>
        </p:nvSpPr>
        <p:spPr>
          <a:xfrm>
            <a:off x="2151275" y="2531755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8" name="Google Shape;922;p37">
            <a:extLst>
              <a:ext uri="{FF2B5EF4-FFF2-40B4-BE49-F238E27FC236}">
                <a16:creationId xmlns:a16="http://schemas.microsoft.com/office/drawing/2014/main" id="{C3BB5D46-DFC7-C073-2FED-0F9BCB530E37}"/>
              </a:ext>
            </a:extLst>
          </p:cNvPr>
          <p:cNvSpPr txBox="1">
            <a:spLocks/>
          </p:cNvSpPr>
          <p:nvPr/>
        </p:nvSpPr>
        <p:spPr>
          <a:xfrm>
            <a:off x="2382898" y="2577071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9" name="Google Shape;922;p37">
            <a:extLst>
              <a:ext uri="{FF2B5EF4-FFF2-40B4-BE49-F238E27FC236}">
                <a16:creationId xmlns:a16="http://schemas.microsoft.com/office/drawing/2014/main" id="{98712CE9-CCB9-5C24-AA14-6FF7D2C6F692}"/>
              </a:ext>
            </a:extLst>
          </p:cNvPr>
          <p:cNvSpPr txBox="1">
            <a:spLocks/>
          </p:cNvSpPr>
          <p:nvPr/>
        </p:nvSpPr>
        <p:spPr>
          <a:xfrm>
            <a:off x="3197487" y="2816726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20" name="Google Shape;922;p37">
            <a:extLst>
              <a:ext uri="{FF2B5EF4-FFF2-40B4-BE49-F238E27FC236}">
                <a16:creationId xmlns:a16="http://schemas.microsoft.com/office/drawing/2014/main" id="{D96FA329-C9F3-3200-A4F4-29C1EF6E676C}"/>
              </a:ext>
            </a:extLst>
          </p:cNvPr>
          <p:cNvSpPr txBox="1">
            <a:spLocks/>
          </p:cNvSpPr>
          <p:nvPr/>
        </p:nvSpPr>
        <p:spPr>
          <a:xfrm>
            <a:off x="2393341" y="2917169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1" name="Google Shape;922;p37">
            <a:extLst>
              <a:ext uri="{FF2B5EF4-FFF2-40B4-BE49-F238E27FC236}">
                <a16:creationId xmlns:a16="http://schemas.microsoft.com/office/drawing/2014/main" id="{E125B9AA-91CC-F717-F17E-99E54F7D2E66}"/>
              </a:ext>
            </a:extLst>
          </p:cNvPr>
          <p:cNvSpPr txBox="1">
            <a:spLocks/>
          </p:cNvSpPr>
          <p:nvPr/>
        </p:nvSpPr>
        <p:spPr>
          <a:xfrm>
            <a:off x="2611446" y="2917169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2" name="Google Shape;922;p37">
            <a:extLst>
              <a:ext uri="{FF2B5EF4-FFF2-40B4-BE49-F238E27FC236}">
                <a16:creationId xmlns:a16="http://schemas.microsoft.com/office/drawing/2014/main" id="{6E4F8BFF-24C7-A0C1-2CAA-ADCDDD4DB069}"/>
              </a:ext>
            </a:extLst>
          </p:cNvPr>
          <p:cNvSpPr txBox="1">
            <a:spLocks/>
          </p:cNvSpPr>
          <p:nvPr/>
        </p:nvSpPr>
        <p:spPr>
          <a:xfrm>
            <a:off x="3439553" y="2774206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3" name="Google Shape;922;p37">
            <a:extLst>
              <a:ext uri="{FF2B5EF4-FFF2-40B4-BE49-F238E27FC236}">
                <a16:creationId xmlns:a16="http://schemas.microsoft.com/office/drawing/2014/main" id="{30B32DAF-7CBE-D198-FAB3-450C5CDE1CC8}"/>
              </a:ext>
            </a:extLst>
          </p:cNvPr>
          <p:cNvSpPr txBox="1">
            <a:spLocks/>
          </p:cNvSpPr>
          <p:nvPr/>
        </p:nvSpPr>
        <p:spPr>
          <a:xfrm>
            <a:off x="2568461" y="3267706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4" name="Google Shape;922;p37">
            <a:extLst>
              <a:ext uri="{FF2B5EF4-FFF2-40B4-BE49-F238E27FC236}">
                <a16:creationId xmlns:a16="http://schemas.microsoft.com/office/drawing/2014/main" id="{22D2F616-B815-F01B-0DA0-58D18B7141B3}"/>
              </a:ext>
            </a:extLst>
          </p:cNvPr>
          <p:cNvSpPr txBox="1">
            <a:spLocks/>
          </p:cNvSpPr>
          <p:nvPr/>
        </p:nvSpPr>
        <p:spPr>
          <a:xfrm>
            <a:off x="5250258" y="2083571"/>
            <a:ext cx="1919638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57 436</a:t>
            </a:r>
          </a:p>
        </p:txBody>
      </p:sp>
      <p:sp>
        <p:nvSpPr>
          <p:cNvPr id="37" name="Google Shape;922;p37">
            <a:extLst>
              <a:ext uri="{FF2B5EF4-FFF2-40B4-BE49-F238E27FC236}">
                <a16:creationId xmlns:a16="http://schemas.microsoft.com/office/drawing/2014/main" id="{6229CF5C-0825-9E1D-3CD5-D2F85A1414B3}"/>
              </a:ext>
            </a:extLst>
          </p:cNvPr>
          <p:cNvSpPr txBox="1">
            <a:spLocks/>
          </p:cNvSpPr>
          <p:nvPr/>
        </p:nvSpPr>
        <p:spPr>
          <a:xfrm>
            <a:off x="6717606" y="2101166"/>
            <a:ext cx="111297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E50BA20-9438-086F-66F5-255A4ECC1229}"/>
              </a:ext>
            </a:extLst>
          </p:cNvPr>
          <p:cNvCxnSpPr>
            <a:cxnSpLocks/>
          </p:cNvCxnSpPr>
          <p:nvPr/>
        </p:nvCxnSpPr>
        <p:spPr>
          <a:xfrm flipH="1" flipV="1">
            <a:off x="6660036" y="2083571"/>
            <a:ext cx="13557" cy="209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922;p37">
            <a:extLst>
              <a:ext uri="{FF2B5EF4-FFF2-40B4-BE49-F238E27FC236}">
                <a16:creationId xmlns:a16="http://schemas.microsoft.com/office/drawing/2014/main" id="{EF3D614F-608B-177E-CB15-E3A4386187F7}"/>
              </a:ext>
            </a:extLst>
          </p:cNvPr>
          <p:cNvSpPr txBox="1">
            <a:spLocks/>
          </p:cNvSpPr>
          <p:nvPr/>
        </p:nvSpPr>
        <p:spPr>
          <a:xfrm>
            <a:off x="6673593" y="2732522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9D747F3-DB5E-3950-005F-87B7F7A12DAD}"/>
              </a:ext>
            </a:extLst>
          </p:cNvPr>
          <p:cNvCxnSpPr>
            <a:cxnSpLocks/>
          </p:cNvCxnSpPr>
          <p:nvPr/>
        </p:nvCxnSpPr>
        <p:spPr>
          <a:xfrm flipH="1">
            <a:off x="6660036" y="2674240"/>
            <a:ext cx="814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922;p37">
            <a:extLst>
              <a:ext uri="{FF2B5EF4-FFF2-40B4-BE49-F238E27FC236}">
                <a16:creationId xmlns:a16="http://schemas.microsoft.com/office/drawing/2014/main" id="{72354142-C69D-EEBF-7EBE-D7C3258B1CEC}"/>
              </a:ext>
            </a:extLst>
          </p:cNvPr>
          <p:cNvSpPr txBox="1">
            <a:spLocks/>
          </p:cNvSpPr>
          <p:nvPr/>
        </p:nvSpPr>
        <p:spPr>
          <a:xfrm>
            <a:off x="5480183" y="2511371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2" name="Google Shape;922;p37">
            <a:extLst>
              <a:ext uri="{FF2B5EF4-FFF2-40B4-BE49-F238E27FC236}">
                <a16:creationId xmlns:a16="http://schemas.microsoft.com/office/drawing/2014/main" id="{AB7E57A9-7280-F07D-8A77-5A04578655E8}"/>
              </a:ext>
            </a:extLst>
          </p:cNvPr>
          <p:cNvSpPr txBox="1">
            <a:spLocks/>
          </p:cNvSpPr>
          <p:nvPr/>
        </p:nvSpPr>
        <p:spPr>
          <a:xfrm>
            <a:off x="5791595" y="2499920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3" name="Google Shape;922;p37">
            <a:extLst>
              <a:ext uri="{FF2B5EF4-FFF2-40B4-BE49-F238E27FC236}">
                <a16:creationId xmlns:a16="http://schemas.microsoft.com/office/drawing/2014/main" id="{3F9A823F-D7E0-E46A-ECEB-3C7177557D4A}"/>
              </a:ext>
            </a:extLst>
          </p:cNvPr>
          <p:cNvSpPr txBox="1">
            <a:spLocks/>
          </p:cNvSpPr>
          <p:nvPr/>
        </p:nvSpPr>
        <p:spPr>
          <a:xfrm>
            <a:off x="6902103" y="2716325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4" name="Google Shape;922;p37">
            <a:extLst>
              <a:ext uri="{FF2B5EF4-FFF2-40B4-BE49-F238E27FC236}">
                <a16:creationId xmlns:a16="http://schemas.microsoft.com/office/drawing/2014/main" id="{847D0D1F-D149-494D-EDD1-062F3D339529}"/>
              </a:ext>
            </a:extLst>
          </p:cNvPr>
          <p:cNvSpPr txBox="1">
            <a:spLocks/>
          </p:cNvSpPr>
          <p:nvPr/>
        </p:nvSpPr>
        <p:spPr>
          <a:xfrm>
            <a:off x="5812653" y="2870937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45" name="Google Shape;922;p37">
            <a:extLst>
              <a:ext uri="{FF2B5EF4-FFF2-40B4-BE49-F238E27FC236}">
                <a16:creationId xmlns:a16="http://schemas.microsoft.com/office/drawing/2014/main" id="{81C8891A-D8F1-0CC2-9F9F-0FE98CD9E4AE}"/>
              </a:ext>
            </a:extLst>
          </p:cNvPr>
          <p:cNvSpPr txBox="1">
            <a:spLocks/>
          </p:cNvSpPr>
          <p:nvPr/>
        </p:nvSpPr>
        <p:spPr>
          <a:xfrm>
            <a:off x="6072685" y="2823821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6" name="Google Shape;922;p37">
            <a:extLst>
              <a:ext uri="{FF2B5EF4-FFF2-40B4-BE49-F238E27FC236}">
                <a16:creationId xmlns:a16="http://schemas.microsoft.com/office/drawing/2014/main" id="{AC69D4EC-3096-127F-3250-1A219C6906BF}"/>
              </a:ext>
            </a:extLst>
          </p:cNvPr>
          <p:cNvSpPr txBox="1">
            <a:spLocks/>
          </p:cNvSpPr>
          <p:nvPr/>
        </p:nvSpPr>
        <p:spPr>
          <a:xfrm>
            <a:off x="7130613" y="2716325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47" name="Google Shape;922;p37">
            <a:extLst>
              <a:ext uri="{FF2B5EF4-FFF2-40B4-BE49-F238E27FC236}">
                <a16:creationId xmlns:a16="http://schemas.microsoft.com/office/drawing/2014/main" id="{EDCF1F92-E2A1-CE4A-5F99-B290FF45D045}"/>
              </a:ext>
            </a:extLst>
          </p:cNvPr>
          <p:cNvSpPr txBox="1">
            <a:spLocks/>
          </p:cNvSpPr>
          <p:nvPr/>
        </p:nvSpPr>
        <p:spPr>
          <a:xfrm>
            <a:off x="6087515" y="3240170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8" name="Google Shape;922;p37">
            <a:extLst>
              <a:ext uri="{FF2B5EF4-FFF2-40B4-BE49-F238E27FC236}">
                <a16:creationId xmlns:a16="http://schemas.microsoft.com/office/drawing/2014/main" id="{5B6F7FAF-9319-6C22-F483-A7304E2379F9}"/>
              </a:ext>
            </a:extLst>
          </p:cNvPr>
          <p:cNvSpPr txBox="1">
            <a:spLocks/>
          </p:cNvSpPr>
          <p:nvPr/>
        </p:nvSpPr>
        <p:spPr>
          <a:xfrm>
            <a:off x="6272012" y="3289763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9" name="Google Shape;922;p37">
            <a:extLst>
              <a:ext uri="{FF2B5EF4-FFF2-40B4-BE49-F238E27FC236}">
                <a16:creationId xmlns:a16="http://schemas.microsoft.com/office/drawing/2014/main" id="{F45B9181-91B9-9E1C-DAC1-E4BB06C12803}"/>
              </a:ext>
            </a:extLst>
          </p:cNvPr>
          <p:cNvSpPr txBox="1">
            <a:spLocks/>
          </p:cNvSpPr>
          <p:nvPr/>
        </p:nvSpPr>
        <p:spPr>
          <a:xfrm>
            <a:off x="7359123" y="2714365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50" name="Google Shape;922;p37">
            <a:extLst>
              <a:ext uri="{FF2B5EF4-FFF2-40B4-BE49-F238E27FC236}">
                <a16:creationId xmlns:a16="http://schemas.microsoft.com/office/drawing/2014/main" id="{7DC19CFE-99E7-EE52-7D45-C7501B79D08E}"/>
              </a:ext>
            </a:extLst>
          </p:cNvPr>
          <p:cNvSpPr txBox="1">
            <a:spLocks/>
          </p:cNvSpPr>
          <p:nvPr/>
        </p:nvSpPr>
        <p:spPr>
          <a:xfrm>
            <a:off x="6300796" y="3684766"/>
            <a:ext cx="33045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spc="300" dirty="0">
                <a:solidFill>
                  <a:schemeClr val="accent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57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43"/>
          <p:cNvSpPr txBox="1">
            <a:spLocks noGrp="1"/>
          </p:cNvSpPr>
          <p:nvPr>
            <p:ph type="title" idx="4"/>
          </p:nvPr>
        </p:nvSpPr>
        <p:spPr>
          <a:xfrm>
            <a:off x="2274013" y="132947"/>
            <a:ext cx="5954033" cy="941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/>
              <a:t>Những</a:t>
            </a:r>
            <a:r>
              <a:rPr lang="en" sz="2800" dirty="0"/>
              <a:t> </a:t>
            </a:r>
            <a:r>
              <a:rPr lang="en" sz="2800" dirty="0" err="1"/>
              <a:t>phép</a:t>
            </a:r>
            <a:r>
              <a:rPr lang="en" sz="2800" dirty="0"/>
              <a:t> </a:t>
            </a:r>
            <a:r>
              <a:rPr lang="en" sz="2800" dirty="0" err="1"/>
              <a:t>tính</a:t>
            </a:r>
            <a:r>
              <a:rPr lang="en" sz="2800" dirty="0"/>
              <a:t> </a:t>
            </a:r>
            <a:r>
              <a:rPr lang="en" sz="2800" dirty="0" err="1"/>
              <a:t>nào</a:t>
            </a:r>
            <a:r>
              <a:rPr lang="en" sz="2800" dirty="0"/>
              <a:t> </a:t>
            </a:r>
            <a:r>
              <a:rPr lang="en" sz="2800" dirty="0" err="1"/>
              <a:t>dưới</a:t>
            </a:r>
            <a:r>
              <a:rPr lang="en" sz="2800" dirty="0"/>
              <a:t> </a:t>
            </a:r>
            <a:r>
              <a:rPr lang="en" sz="2800" dirty="0" err="1"/>
              <a:t>đây</a:t>
            </a:r>
            <a:r>
              <a:rPr lang="en" sz="2800" dirty="0"/>
              <a:t> </a:t>
            </a:r>
            <a:r>
              <a:rPr lang="en" sz="2800" dirty="0" err="1"/>
              <a:t>có</a:t>
            </a:r>
            <a:r>
              <a:rPr lang="en" sz="2800" dirty="0"/>
              <a:t> </a:t>
            </a:r>
            <a:r>
              <a:rPr lang="en" sz="2800" dirty="0" err="1"/>
              <a:t>kết</a:t>
            </a:r>
            <a:r>
              <a:rPr lang="en" sz="2800" dirty="0"/>
              <a:t> </a:t>
            </a:r>
            <a:r>
              <a:rPr lang="en" sz="2800" dirty="0" err="1"/>
              <a:t>quả</a:t>
            </a:r>
            <a:r>
              <a:rPr lang="en" sz="2800" dirty="0"/>
              <a:t> </a:t>
            </a:r>
            <a:r>
              <a:rPr lang="en" sz="2800" dirty="0" err="1"/>
              <a:t>bằng</a:t>
            </a:r>
            <a:r>
              <a:rPr lang="en" sz="2800" dirty="0"/>
              <a:t> </a:t>
            </a:r>
            <a:r>
              <a:rPr lang="en" sz="2800" dirty="0" err="1"/>
              <a:t>nhau</a:t>
            </a:r>
            <a:r>
              <a:rPr lang="en" sz="2800" dirty="0"/>
              <a:t>?</a:t>
            </a:r>
            <a:endParaRPr sz="2800" dirty="0">
              <a:solidFill>
                <a:schemeClr val="accent2"/>
              </a:solidFill>
            </a:endParaRPr>
          </a:p>
        </p:txBody>
      </p:sp>
      <p:cxnSp>
        <p:nvCxnSpPr>
          <p:cNvPr id="1411" name="Google Shape;1411;p43"/>
          <p:cNvCxnSpPr/>
          <p:nvPr/>
        </p:nvCxnSpPr>
        <p:spPr>
          <a:xfrm>
            <a:off x="888293" y="1263413"/>
            <a:ext cx="7147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12" name="Google Shape;1412;p43"/>
          <p:cNvGrpSpPr/>
          <p:nvPr/>
        </p:nvGrpSpPr>
        <p:grpSpPr>
          <a:xfrm rot="3540841" flipH="1">
            <a:off x="7861790" y="1061519"/>
            <a:ext cx="347405" cy="346598"/>
            <a:chOff x="940850" y="653225"/>
            <a:chExt cx="785825" cy="784000"/>
          </a:xfrm>
        </p:grpSpPr>
        <p:sp>
          <p:nvSpPr>
            <p:cNvPr id="1413" name="Google Shape;1413;p43"/>
            <p:cNvSpPr/>
            <p:nvPr/>
          </p:nvSpPr>
          <p:spPr>
            <a:xfrm>
              <a:off x="940850" y="653225"/>
              <a:ext cx="785825" cy="784000"/>
            </a:xfrm>
            <a:custGeom>
              <a:avLst/>
              <a:gdLst/>
              <a:ahLst/>
              <a:cxnLst/>
              <a:rect l="l" t="t" r="r" b="b"/>
              <a:pathLst>
                <a:path w="31433" h="31360" extrusionOk="0">
                  <a:moveTo>
                    <a:pt x="26648" y="1"/>
                  </a:moveTo>
                  <a:cubicBezTo>
                    <a:pt x="24217" y="1"/>
                    <a:pt x="21825" y="955"/>
                    <a:pt x="19122" y="1969"/>
                  </a:cubicBezTo>
                  <a:cubicBezTo>
                    <a:pt x="11077" y="4955"/>
                    <a:pt x="4312" y="11247"/>
                    <a:pt x="747" y="19048"/>
                  </a:cubicBezTo>
                  <a:cubicBezTo>
                    <a:pt x="275" y="20099"/>
                    <a:pt x="0" y="21638"/>
                    <a:pt x="1037" y="22156"/>
                  </a:cubicBezTo>
                  <a:cubicBezTo>
                    <a:pt x="1220" y="22248"/>
                    <a:pt x="1413" y="22287"/>
                    <a:pt x="1610" y="22287"/>
                  </a:cubicBezTo>
                  <a:cubicBezTo>
                    <a:pt x="2130" y="22287"/>
                    <a:pt x="2675" y="22013"/>
                    <a:pt x="3139" y="21714"/>
                  </a:cubicBezTo>
                  <a:cubicBezTo>
                    <a:pt x="4967" y="20572"/>
                    <a:pt x="6613" y="19109"/>
                    <a:pt x="8411" y="17525"/>
                  </a:cubicBezTo>
                  <a:lnTo>
                    <a:pt x="8411" y="17525"/>
                  </a:lnTo>
                  <a:cubicBezTo>
                    <a:pt x="7451" y="21059"/>
                    <a:pt x="6491" y="24701"/>
                    <a:pt x="6811" y="28373"/>
                  </a:cubicBezTo>
                  <a:cubicBezTo>
                    <a:pt x="6872" y="29073"/>
                    <a:pt x="6994" y="29805"/>
                    <a:pt x="7375" y="30399"/>
                  </a:cubicBezTo>
                  <a:cubicBezTo>
                    <a:pt x="7717" y="30947"/>
                    <a:pt x="8318" y="31359"/>
                    <a:pt x="8946" y="31359"/>
                  </a:cubicBezTo>
                  <a:cubicBezTo>
                    <a:pt x="9016" y="31359"/>
                    <a:pt x="9087" y="31354"/>
                    <a:pt x="9157" y="31344"/>
                  </a:cubicBezTo>
                  <a:cubicBezTo>
                    <a:pt x="9980" y="31206"/>
                    <a:pt x="10513" y="30414"/>
                    <a:pt x="10879" y="29652"/>
                  </a:cubicBezTo>
                  <a:cubicBezTo>
                    <a:pt x="12524" y="26148"/>
                    <a:pt x="12646" y="22126"/>
                    <a:pt x="12799" y="18332"/>
                  </a:cubicBezTo>
                  <a:cubicBezTo>
                    <a:pt x="13576" y="21547"/>
                    <a:pt x="14414" y="24899"/>
                    <a:pt x="16516" y="27458"/>
                  </a:cubicBezTo>
                  <a:cubicBezTo>
                    <a:pt x="17174" y="28256"/>
                    <a:pt x="18089" y="29016"/>
                    <a:pt x="19108" y="29016"/>
                  </a:cubicBezTo>
                  <a:cubicBezTo>
                    <a:pt x="19198" y="29016"/>
                    <a:pt x="19289" y="29010"/>
                    <a:pt x="19381" y="28997"/>
                  </a:cubicBezTo>
                  <a:cubicBezTo>
                    <a:pt x="20706" y="28830"/>
                    <a:pt x="21483" y="27413"/>
                    <a:pt x="21712" y="26102"/>
                  </a:cubicBezTo>
                  <a:cubicBezTo>
                    <a:pt x="22047" y="24015"/>
                    <a:pt x="21453" y="21836"/>
                    <a:pt x="20432" y="19978"/>
                  </a:cubicBezTo>
                  <a:cubicBezTo>
                    <a:pt x="19411" y="18119"/>
                    <a:pt x="17979" y="16519"/>
                    <a:pt x="16333" y="14843"/>
                  </a:cubicBezTo>
                  <a:lnTo>
                    <a:pt x="16333" y="14843"/>
                  </a:lnTo>
                  <a:cubicBezTo>
                    <a:pt x="18530" y="16711"/>
                    <a:pt x="21424" y="17708"/>
                    <a:pt x="24309" y="17708"/>
                  </a:cubicBezTo>
                  <a:cubicBezTo>
                    <a:pt x="25707" y="17708"/>
                    <a:pt x="27103" y="17474"/>
                    <a:pt x="28416" y="16991"/>
                  </a:cubicBezTo>
                  <a:cubicBezTo>
                    <a:pt x="29162" y="16717"/>
                    <a:pt x="29954" y="16306"/>
                    <a:pt x="30259" y="15559"/>
                  </a:cubicBezTo>
                  <a:cubicBezTo>
                    <a:pt x="30625" y="14645"/>
                    <a:pt x="30076" y="13594"/>
                    <a:pt x="29391" y="12878"/>
                  </a:cubicBezTo>
                  <a:cubicBezTo>
                    <a:pt x="28111" y="11522"/>
                    <a:pt x="26298" y="10760"/>
                    <a:pt x="24454" y="10425"/>
                  </a:cubicBezTo>
                  <a:cubicBezTo>
                    <a:pt x="22626" y="10074"/>
                    <a:pt x="20737" y="10120"/>
                    <a:pt x="18680" y="9907"/>
                  </a:cubicBezTo>
                  <a:cubicBezTo>
                    <a:pt x="21910" y="9495"/>
                    <a:pt x="25079" y="8474"/>
                    <a:pt x="27943" y="6936"/>
                  </a:cubicBezTo>
                  <a:cubicBezTo>
                    <a:pt x="28918" y="6402"/>
                    <a:pt x="29878" y="5808"/>
                    <a:pt x="30518" y="4909"/>
                  </a:cubicBezTo>
                  <a:cubicBezTo>
                    <a:pt x="31158" y="4026"/>
                    <a:pt x="31432" y="2791"/>
                    <a:pt x="30945" y="1816"/>
                  </a:cubicBezTo>
                  <a:cubicBezTo>
                    <a:pt x="30350" y="628"/>
                    <a:pt x="28903" y="171"/>
                    <a:pt x="27578" y="49"/>
                  </a:cubicBezTo>
                  <a:cubicBezTo>
                    <a:pt x="27267" y="16"/>
                    <a:pt x="26957" y="1"/>
                    <a:pt x="26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1167475" y="981875"/>
              <a:ext cx="59025" cy="307250"/>
            </a:xfrm>
            <a:custGeom>
              <a:avLst/>
              <a:gdLst/>
              <a:ahLst/>
              <a:cxnLst/>
              <a:rect l="l" t="t" r="r" b="b"/>
              <a:pathLst>
                <a:path w="2361" h="12290" extrusionOk="0">
                  <a:moveTo>
                    <a:pt x="1556" y="1"/>
                  </a:moveTo>
                  <a:cubicBezTo>
                    <a:pt x="1236" y="1"/>
                    <a:pt x="899" y="250"/>
                    <a:pt x="793" y="813"/>
                  </a:cubicBezTo>
                  <a:cubicBezTo>
                    <a:pt x="123" y="4577"/>
                    <a:pt x="1" y="8401"/>
                    <a:pt x="199" y="12164"/>
                  </a:cubicBezTo>
                  <a:cubicBezTo>
                    <a:pt x="199" y="12248"/>
                    <a:pt x="241" y="12290"/>
                    <a:pt x="283" y="12290"/>
                  </a:cubicBezTo>
                  <a:cubicBezTo>
                    <a:pt x="325" y="12290"/>
                    <a:pt x="367" y="12248"/>
                    <a:pt x="367" y="12164"/>
                  </a:cubicBezTo>
                  <a:cubicBezTo>
                    <a:pt x="549" y="8401"/>
                    <a:pt x="1220" y="4699"/>
                    <a:pt x="2180" y="1118"/>
                  </a:cubicBezTo>
                  <a:cubicBezTo>
                    <a:pt x="2360" y="421"/>
                    <a:pt x="1972" y="1"/>
                    <a:pt x="1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1233250" y="967300"/>
              <a:ext cx="167300" cy="273650"/>
            </a:xfrm>
            <a:custGeom>
              <a:avLst/>
              <a:gdLst/>
              <a:ahLst/>
              <a:cxnLst/>
              <a:rect l="l" t="t" r="r" b="b"/>
              <a:pathLst>
                <a:path w="6692" h="10946" extrusionOk="0">
                  <a:moveTo>
                    <a:pt x="905" y="0"/>
                  </a:moveTo>
                  <a:cubicBezTo>
                    <a:pt x="382" y="0"/>
                    <a:pt x="1" y="628"/>
                    <a:pt x="524" y="1305"/>
                  </a:cubicBezTo>
                  <a:cubicBezTo>
                    <a:pt x="2763" y="4291"/>
                    <a:pt x="4835" y="7460"/>
                    <a:pt x="6496" y="10858"/>
                  </a:cubicBezTo>
                  <a:cubicBezTo>
                    <a:pt x="6526" y="10918"/>
                    <a:pt x="6566" y="10945"/>
                    <a:pt x="6600" y="10945"/>
                  </a:cubicBezTo>
                  <a:cubicBezTo>
                    <a:pt x="6652" y="10945"/>
                    <a:pt x="6691" y="10883"/>
                    <a:pt x="6664" y="10782"/>
                  </a:cubicBezTo>
                  <a:cubicBezTo>
                    <a:pt x="5338" y="7232"/>
                    <a:pt x="3723" y="3758"/>
                    <a:pt x="1682" y="513"/>
                  </a:cubicBezTo>
                  <a:cubicBezTo>
                    <a:pt x="1447" y="149"/>
                    <a:pt x="1159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1286600" y="922800"/>
              <a:ext cx="313425" cy="103750"/>
            </a:xfrm>
            <a:custGeom>
              <a:avLst/>
              <a:gdLst/>
              <a:ahLst/>
              <a:cxnLst/>
              <a:rect l="l" t="t" r="r" b="b"/>
              <a:pathLst>
                <a:path w="12537" h="4150" extrusionOk="0">
                  <a:moveTo>
                    <a:pt x="1095" y="0"/>
                  </a:moveTo>
                  <a:cubicBezTo>
                    <a:pt x="126" y="0"/>
                    <a:pt x="1" y="1220"/>
                    <a:pt x="1147" y="1424"/>
                  </a:cubicBezTo>
                  <a:cubicBezTo>
                    <a:pt x="4911" y="2125"/>
                    <a:pt x="8674" y="2963"/>
                    <a:pt x="12331" y="4136"/>
                  </a:cubicBezTo>
                  <a:cubicBezTo>
                    <a:pt x="12356" y="4145"/>
                    <a:pt x="12378" y="4149"/>
                    <a:pt x="12398" y="4149"/>
                  </a:cubicBezTo>
                  <a:cubicBezTo>
                    <a:pt x="12512" y="4149"/>
                    <a:pt x="12536" y="4020"/>
                    <a:pt x="12407" y="3969"/>
                  </a:cubicBezTo>
                  <a:cubicBezTo>
                    <a:pt x="8857" y="2445"/>
                    <a:pt x="5215" y="1059"/>
                    <a:pt x="1467" y="53"/>
                  </a:cubicBezTo>
                  <a:cubicBezTo>
                    <a:pt x="1332" y="17"/>
                    <a:pt x="1208" y="0"/>
                    <a:pt x="1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1308875" y="744625"/>
              <a:ext cx="290250" cy="120325"/>
            </a:xfrm>
            <a:custGeom>
              <a:avLst/>
              <a:gdLst/>
              <a:ahLst/>
              <a:cxnLst/>
              <a:rect l="l" t="t" r="r" b="b"/>
              <a:pathLst>
                <a:path w="11610" h="4813" extrusionOk="0">
                  <a:moveTo>
                    <a:pt x="11478" y="0"/>
                  </a:moveTo>
                  <a:cubicBezTo>
                    <a:pt x="11466" y="0"/>
                    <a:pt x="11453" y="1"/>
                    <a:pt x="11440" y="4"/>
                  </a:cubicBezTo>
                  <a:cubicBezTo>
                    <a:pt x="7798" y="476"/>
                    <a:pt x="4157" y="1558"/>
                    <a:pt x="881" y="3402"/>
                  </a:cubicBezTo>
                  <a:cubicBezTo>
                    <a:pt x="0" y="3920"/>
                    <a:pt x="362" y="4812"/>
                    <a:pt x="1043" y="4812"/>
                  </a:cubicBezTo>
                  <a:cubicBezTo>
                    <a:pt x="1221" y="4812"/>
                    <a:pt x="1422" y="4751"/>
                    <a:pt x="1628" y="4605"/>
                  </a:cubicBezTo>
                  <a:cubicBezTo>
                    <a:pt x="4583" y="2594"/>
                    <a:pt x="7905" y="1010"/>
                    <a:pt x="11470" y="172"/>
                  </a:cubicBezTo>
                  <a:cubicBezTo>
                    <a:pt x="11610" y="144"/>
                    <a:pt x="11609" y="0"/>
                    <a:pt x="1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1029600" y="944425"/>
              <a:ext cx="149625" cy="168225"/>
            </a:xfrm>
            <a:custGeom>
              <a:avLst/>
              <a:gdLst/>
              <a:ahLst/>
              <a:cxnLst/>
              <a:rect l="l" t="t" r="r" b="b"/>
              <a:pathLst>
                <a:path w="5985" h="6729" extrusionOk="0">
                  <a:moveTo>
                    <a:pt x="4976" y="0"/>
                  </a:moveTo>
                  <a:cubicBezTo>
                    <a:pt x="4850" y="0"/>
                    <a:pt x="4717" y="44"/>
                    <a:pt x="4586" y="148"/>
                  </a:cubicBezTo>
                  <a:cubicBezTo>
                    <a:pt x="2469" y="1870"/>
                    <a:pt x="960" y="4170"/>
                    <a:pt x="31" y="6608"/>
                  </a:cubicBezTo>
                  <a:cubicBezTo>
                    <a:pt x="1" y="6678"/>
                    <a:pt x="57" y="6729"/>
                    <a:pt x="112" y="6729"/>
                  </a:cubicBezTo>
                  <a:cubicBezTo>
                    <a:pt x="140" y="6729"/>
                    <a:pt x="168" y="6715"/>
                    <a:pt x="183" y="6684"/>
                  </a:cubicBezTo>
                  <a:cubicBezTo>
                    <a:pt x="1448" y="4429"/>
                    <a:pt x="3322" y="2616"/>
                    <a:pt x="5409" y="1291"/>
                  </a:cubicBezTo>
                  <a:cubicBezTo>
                    <a:pt x="5985" y="928"/>
                    <a:pt x="5554" y="0"/>
                    <a:pt x="4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1088650" y="663450"/>
              <a:ext cx="315775" cy="356975"/>
            </a:xfrm>
            <a:custGeom>
              <a:avLst/>
              <a:gdLst/>
              <a:ahLst/>
              <a:cxnLst/>
              <a:rect l="l" t="t" r="r" b="b"/>
              <a:pathLst>
                <a:path w="12631" h="14279" extrusionOk="0">
                  <a:moveTo>
                    <a:pt x="4204" y="0"/>
                  </a:moveTo>
                  <a:cubicBezTo>
                    <a:pt x="4016" y="0"/>
                    <a:pt x="3829" y="16"/>
                    <a:pt x="3641" y="51"/>
                  </a:cubicBezTo>
                  <a:cubicBezTo>
                    <a:pt x="2590" y="249"/>
                    <a:pt x="1706" y="1026"/>
                    <a:pt x="1173" y="1971"/>
                  </a:cubicBezTo>
                  <a:cubicBezTo>
                    <a:pt x="655" y="2901"/>
                    <a:pt x="442" y="3982"/>
                    <a:pt x="320" y="5049"/>
                  </a:cubicBezTo>
                  <a:cubicBezTo>
                    <a:pt x="0" y="7746"/>
                    <a:pt x="274" y="10518"/>
                    <a:pt x="1341" y="13581"/>
                  </a:cubicBezTo>
                  <a:cubicBezTo>
                    <a:pt x="2369" y="14048"/>
                    <a:pt x="3496" y="14278"/>
                    <a:pt x="4624" y="14278"/>
                  </a:cubicBezTo>
                  <a:cubicBezTo>
                    <a:pt x="6071" y="14278"/>
                    <a:pt x="7519" y="13899"/>
                    <a:pt x="8761" y="13154"/>
                  </a:cubicBezTo>
                  <a:cubicBezTo>
                    <a:pt x="10970" y="11814"/>
                    <a:pt x="12463" y="9361"/>
                    <a:pt x="12631" y="7029"/>
                  </a:cubicBezTo>
                  <a:cubicBezTo>
                    <a:pt x="11366" y="4500"/>
                    <a:pt x="9370" y="2337"/>
                    <a:pt x="6932" y="905"/>
                  </a:cubicBezTo>
                  <a:cubicBezTo>
                    <a:pt x="6104" y="421"/>
                    <a:pt x="5159" y="0"/>
                    <a:pt x="4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2DECC7-4D4D-6707-B22C-D1C376CDEB2B}"/>
              </a:ext>
            </a:extLst>
          </p:cNvPr>
          <p:cNvGrpSpPr/>
          <p:nvPr/>
        </p:nvGrpSpPr>
        <p:grpSpPr>
          <a:xfrm>
            <a:off x="1165882" y="250480"/>
            <a:ext cx="1394441" cy="941289"/>
            <a:chOff x="5006362" y="1795605"/>
            <a:chExt cx="732575" cy="493800"/>
          </a:xfrm>
        </p:grpSpPr>
        <p:sp>
          <p:nvSpPr>
            <p:cNvPr id="11" name="Google Shape;903;p37">
              <a:extLst>
                <a:ext uri="{FF2B5EF4-FFF2-40B4-BE49-F238E27FC236}">
                  <a16:creationId xmlns:a16="http://schemas.microsoft.com/office/drawing/2014/main" id="{CE0601BB-02BD-4F6E-20A9-FA416A6DB635}"/>
                </a:ext>
              </a:extLst>
            </p:cNvPr>
            <p:cNvSpPr/>
            <p:nvPr/>
          </p:nvSpPr>
          <p:spPr>
            <a:xfrm flipH="1">
              <a:off x="5006362" y="1852400"/>
              <a:ext cx="384900" cy="295800"/>
            </a:xfrm>
            <a:prstGeom prst="rect">
              <a:avLst/>
            </a:prstGeom>
            <a:solidFill>
              <a:srgbClr val="AACEC0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915;p37">
              <a:extLst>
                <a:ext uri="{FF2B5EF4-FFF2-40B4-BE49-F238E27FC236}">
                  <a16:creationId xmlns:a16="http://schemas.microsoft.com/office/drawing/2014/main" id="{4A6BC4BF-D0F8-9D58-CF53-210770F340EF}"/>
                </a:ext>
              </a:extLst>
            </p:cNvPr>
            <p:cNvSpPr txBox="1">
              <a:spLocks/>
            </p:cNvSpPr>
            <p:nvPr/>
          </p:nvSpPr>
          <p:spPr>
            <a:xfrm>
              <a:off x="5065737" y="1795605"/>
              <a:ext cx="6732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accent5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9pPr>
            </a:lstStyle>
            <a:p>
              <a:r>
                <a:rPr lang="en" sz="3600" dirty="0"/>
                <a:t>02.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4BB684D-47F2-C672-BF7B-C7FFD0A21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93" b="94301" l="1148" r="95094">
                        <a14:foregroundMark x1="7307" y1="28676" x2="7307" y2="28676"/>
                        <a14:foregroundMark x1="2088" y1="34559" x2="2088" y2="34559"/>
                        <a14:foregroundMark x1="5010" y1="26471" x2="3027" y2="34007"/>
                        <a14:foregroundMark x1="25678" y1="13603" x2="25678" y2="13603"/>
                        <a14:foregroundMark x1="80585" y1="6801" x2="82046" y2="13603"/>
                        <a14:foregroundMark x1="77766" y1="5331" x2="77766" y2="5331"/>
                        <a14:foregroundMark x1="88935" y1="2757" x2="91336" y2="15625"/>
                        <a14:foregroundMark x1="91336" y1="15625" x2="91127" y2="41544"/>
                        <a14:foregroundMark x1="94468" y1="5331" x2="92380" y2="9375"/>
                        <a14:foregroundMark x1="92902" y1="4228" x2="92902" y2="4228"/>
                        <a14:foregroundMark x1="92693" y1="3676" x2="92693" y2="3676"/>
                        <a14:foregroundMark x1="95094" y1="4412" x2="95094" y2="4412"/>
                        <a14:foregroundMark x1="94781" y1="9007" x2="94781" y2="9007"/>
                        <a14:foregroundMark x1="70668" y1="90993" x2="67954" y2="90809"/>
                        <a14:foregroundMark x1="62109" y1="90441" x2="57724" y2="94485"/>
                        <a14:foregroundMark x1="1148" y1="71875" x2="2296" y2="70221"/>
                        <a14:foregroundMark x1="42589" y1="20956" x2="42589" y2="20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636" y="1292551"/>
            <a:ext cx="6423195" cy="3647409"/>
          </a:xfrm>
          <a:prstGeom prst="rect">
            <a:avLst/>
          </a:prstGeom>
        </p:spPr>
      </p:pic>
      <p:sp>
        <p:nvSpPr>
          <p:cNvPr id="15" name="Google Shape;1385;p43">
            <a:extLst>
              <a:ext uri="{FF2B5EF4-FFF2-40B4-BE49-F238E27FC236}">
                <a16:creationId xmlns:a16="http://schemas.microsoft.com/office/drawing/2014/main" id="{E9F00F4C-D2C8-34C0-E44D-DE45C38E0B0F}"/>
              </a:ext>
            </a:extLst>
          </p:cNvPr>
          <p:cNvSpPr txBox="1">
            <a:spLocks/>
          </p:cNvSpPr>
          <p:nvPr/>
        </p:nvSpPr>
        <p:spPr>
          <a:xfrm>
            <a:off x="888293" y="2571750"/>
            <a:ext cx="1054542" cy="42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r>
              <a:rPr lang="vi-VN" sz="1600" dirty="0">
                <a:solidFill>
                  <a:srgbClr val="FF0000"/>
                </a:solidFill>
              </a:rPr>
              <a:t>24 000</a:t>
            </a:r>
          </a:p>
        </p:txBody>
      </p:sp>
      <p:sp>
        <p:nvSpPr>
          <p:cNvPr id="16" name="Google Shape;1385;p43">
            <a:extLst>
              <a:ext uri="{FF2B5EF4-FFF2-40B4-BE49-F238E27FC236}">
                <a16:creationId xmlns:a16="http://schemas.microsoft.com/office/drawing/2014/main" id="{418EA0E9-DCA4-5ACE-81A1-33CEA7D5FB5F}"/>
              </a:ext>
            </a:extLst>
          </p:cNvPr>
          <p:cNvSpPr txBox="1">
            <a:spLocks/>
          </p:cNvSpPr>
          <p:nvPr/>
        </p:nvSpPr>
        <p:spPr>
          <a:xfrm>
            <a:off x="784012" y="4090703"/>
            <a:ext cx="1054542" cy="42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r>
              <a:rPr lang="vi-VN" sz="1600" dirty="0">
                <a:solidFill>
                  <a:srgbClr val="FF0000"/>
                </a:solidFill>
              </a:rPr>
              <a:t>26 000</a:t>
            </a:r>
          </a:p>
        </p:txBody>
      </p:sp>
      <p:sp>
        <p:nvSpPr>
          <p:cNvPr id="17" name="Google Shape;1385;p43">
            <a:extLst>
              <a:ext uri="{FF2B5EF4-FFF2-40B4-BE49-F238E27FC236}">
                <a16:creationId xmlns:a16="http://schemas.microsoft.com/office/drawing/2014/main" id="{F3D50F8E-D74D-7638-08F2-94FE97225E59}"/>
              </a:ext>
            </a:extLst>
          </p:cNvPr>
          <p:cNvSpPr txBox="1">
            <a:spLocks/>
          </p:cNvSpPr>
          <p:nvPr/>
        </p:nvSpPr>
        <p:spPr>
          <a:xfrm>
            <a:off x="4480063" y="3188574"/>
            <a:ext cx="1054542" cy="42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r>
              <a:rPr lang="vi-VN" sz="1600" dirty="0">
                <a:solidFill>
                  <a:srgbClr val="FF0000"/>
                </a:solidFill>
              </a:rPr>
              <a:t>40 000</a:t>
            </a:r>
          </a:p>
        </p:txBody>
      </p:sp>
      <p:sp>
        <p:nvSpPr>
          <p:cNvPr id="18" name="Google Shape;1385;p43">
            <a:extLst>
              <a:ext uri="{FF2B5EF4-FFF2-40B4-BE49-F238E27FC236}">
                <a16:creationId xmlns:a16="http://schemas.microsoft.com/office/drawing/2014/main" id="{F4FDDA9B-A288-6495-8471-44A961CDA41E}"/>
              </a:ext>
            </a:extLst>
          </p:cNvPr>
          <p:cNvSpPr txBox="1">
            <a:spLocks/>
          </p:cNvSpPr>
          <p:nvPr/>
        </p:nvSpPr>
        <p:spPr>
          <a:xfrm>
            <a:off x="6007156" y="3973605"/>
            <a:ext cx="1054542" cy="42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r>
              <a:rPr lang="vi-VN" sz="1600" dirty="0">
                <a:solidFill>
                  <a:srgbClr val="FF0000"/>
                </a:solidFill>
              </a:rPr>
              <a:t>24 000</a:t>
            </a:r>
          </a:p>
        </p:txBody>
      </p:sp>
      <p:sp>
        <p:nvSpPr>
          <p:cNvPr id="19" name="Google Shape;1385;p43">
            <a:extLst>
              <a:ext uri="{FF2B5EF4-FFF2-40B4-BE49-F238E27FC236}">
                <a16:creationId xmlns:a16="http://schemas.microsoft.com/office/drawing/2014/main" id="{D72A7B5D-A5C7-F5C6-1528-5F7848CDFDCA}"/>
              </a:ext>
            </a:extLst>
          </p:cNvPr>
          <p:cNvSpPr txBox="1">
            <a:spLocks/>
          </p:cNvSpPr>
          <p:nvPr/>
        </p:nvSpPr>
        <p:spPr>
          <a:xfrm>
            <a:off x="5479885" y="2432836"/>
            <a:ext cx="1054542" cy="42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r>
              <a:rPr lang="vi-VN" sz="1600" dirty="0">
                <a:solidFill>
                  <a:srgbClr val="FF0000"/>
                </a:solidFill>
              </a:rPr>
              <a:t>24 000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702A56-E946-49BF-71D0-83BA96756EC3}"/>
              </a:ext>
            </a:extLst>
          </p:cNvPr>
          <p:cNvSpPr/>
          <p:nvPr/>
        </p:nvSpPr>
        <p:spPr>
          <a:xfrm>
            <a:off x="1945335" y="2316025"/>
            <a:ext cx="1054542" cy="45317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1FDC64-765F-10B7-5E11-93B3D87B2A22}"/>
              </a:ext>
            </a:extLst>
          </p:cNvPr>
          <p:cNvSpPr/>
          <p:nvPr/>
        </p:nvSpPr>
        <p:spPr>
          <a:xfrm>
            <a:off x="5416605" y="2175631"/>
            <a:ext cx="1054542" cy="45317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19DE55-5EA1-A5AC-88A3-F65D1A0886F6}"/>
              </a:ext>
            </a:extLst>
          </p:cNvPr>
          <p:cNvSpPr/>
          <p:nvPr/>
        </p:nvSpPr>
        <p:spPr>
          <a:xfrm>
            <a:off x="5943876" y="3637527"/>
            <a:ext cx="1054542" cy="45317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5"/>
          <p:cNvSpPr txBox="1">
            <a:spLocks noGrp="1"/>
          </p:cNvSpPr>
          <p:nvPr>
            <p:ph type="title"/>
          </p:nvPr>
        </p:nvSpPr>
        <p:spPr>
          <a:xfrm>
            <a:off x="1757075" y="315677"/>
            <a:ext cx="7422300" cy="4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1"/>
                </a:solidFill>
              </a:rPr>
              <a:t>Tính</a:t>
            </a:r>
            <a:r>
              <a:rPr lang="en" dirty="0">
                <a:solidFill>
                  <a:schemeClr val="accent1"/>
                </a:solidFill>
              </a:rPr>
              <a:t> </a:t>
            </a:r>
            <a:r>
              <a:rPr lang="en" dirty="0" err="1">
                <a:solidFill>
                  <a:schemeClr val="accent1"/>
                </a:solidFill>
              </a:rPr>
              <a:t>giá</a:t>
            </a:r>
            <a:r>
              <a:rPr lang="en" dirty="0">
                <a:solidFill>
                  <a:schemeClr val="accent1"/>
                </a:solidFill>
              </a:rPr>
              <a:t> </a:t>
            </a:r>
            <a:r>
              <a:rPr lang="en" dirty="0" err="1">
                <a:solidFill>
                  <a:schemeClr val="accent1"/>
                </a:solidFill>
              </a:rPr>
              <a:t>trị</a:t>
            </a:r>
            <a:r>
              <a:rPr lang="en" dirty="0">
                <a:solidFill>
                  <a:schemeClr val="accent1"/>
                </a:solidFill>
              </a:rPr>
              <a:t> </a:t>
            </a:r>
            <a:r>
              <a:rPr lang="en" dirty="0" err="1">
                <a:solidFill>
                  <a:schemeClr val="accent1"/>
                </a:solidFill>
              </a:rPr>
              <a:t>của</a:t>
            </a:r>
            <a:r>
              <a:rPr lang="en" dirty="0">
                <a:solidFill>
                  <a:schemeClr val="accent1"/>
                </a:solidFill>
              </a:rPr>
              <a:t> </a:t>
            </a:r>
            <a:r>
              <a:rPr lang="en" dirty="0" err="1">
                <a:solidFill>
                  <a:schemeClr val="accent1"/>
                </a:solidFill>
              </a:rPr>
              <a:t>biểu</a:t>
            </a:r>
            <a:r>
              <a:rPr lang="en" dirty="0">
                <a:solidFill>
                  <a:schemeClr val="accent1"/>
                </a:solidFill>
              </a:rPr>
              <a:t> </a:t>
            </a:r>
            <a:r>
              <a:rPr lang="en" dirty="0" err="1">
                <a:solidFill>
                  <a:schemeClr val="accent1"/>
                </a:solidFill>
              </a:rPr>
              <a:t>thức</a:t>
            </a:r>
            <a:r>
              <a:rPr lang="en" dirty="0">
                <a:solidFill>
                  <a:schemeClr val="accent1"/>
                </a:solidFill>
              </a:rPr>
              <a:t>:</a:t>
            </a:r>
            <a:endParaRPr dirty="0">
              <a:solidFill>
                <a:schemeClr val="accent1"/>
              </a:solidFill>
            </a:endParaRPr>
          </a:p>
        </p:txBody>
      </p:sp>
      <p:cxnSp>
        <p:nvCxnSpPr>
          <p:cNvPr id="1517" name="Google Shape;1517;p45"/>
          <p:cNvCxnSpPr/>
          <p:nvPr/>
        </p:nvCxnSpPr>
        <p:spPr>
          <a:xfrm>
            <a:off x="961952" y="980776"/>
            <a:ext cx="7147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18" name="Google Shape;1518;p45"/>
          <p:cNvGrpSpPr/>
          <p:nvPr/>
        </p:nvGrpSpPr>
        <p:grpSpPr>
          <a:xfrm rot="6017949">
            <a:off x="7920211" y="834814"/>
            <a:ext cx="380915" cy="291926"/>
            <a:chOff x="2806500" y="2650700"/>
            <a:chExt cx="846000" cy="648500"/>
          </a:xfrm>
        </p:grpSpPr>
        <p:sp>
          <p:nvSpPr>
            <p:cNvPr id="1519" name="Google Shape;1519;p45"/>
            <p:cNvSpPr/>
            <p:nvPr/>
          </p:nvSpPr>
          <p:spPr>
            <a:xfrm>
              <a:off x="2898700" y="2908375"/>
              <a:ext cx="753800" cy="390825"/>
            </a:xfrm>
            <a:custGeom>
              <a:avLst/>
              <a:gdLst/>
              <a:ahLst/>
              <a:cxnLst/>
              <a:rect l="l" t="t" r="r" b="b"/>
              <a:pathLst>
                <a:path w="30152" h="15633" extrusionOk="0">
                  <a:moveTo>
                    <a:pt x="26252" y="1"/>
                  </a:moveTo>
                  <a:cubicBezTo>
                    <a:pt x="26139" y="1"/>
                    <a:pt x="26027" y="3"/>
                    <a:pt x="25916" y="6"/>
                  </a:cubicBezTo>
                  <a:cubicBezTo>
                    <a:pt x="20081" y="204"/>
                    <a:pt x="13530" y="768"/>
                    <a:pt x="7862" y="5461"/>
                  </a:cubicBezTo>
                  <a:cubicBezTo>
                    <a:pt x="6262" y="6786"/>
                    <a:pt x="4220" y="7502"/>
                    <a:pt x="2621" y="8858"/>
                  </a:cubicBezTo>
                  <a:cubicBezTo>
                    <a:pt x="1036" y="10199"/>
                    <a:pt x="0" y="12652"/>
                    <a:pt x="1204" y="14343"/>
                  </a:cubicBezTo>
                  <a:cubicBezTo>
                    <a:pt x="1839" y="15249"/>
                    <a:pt x="2902" y="15633"/>
                    <a:pt x="4022" y="15633"/>
                  </a:cubicBezTo>
                  <a:cubicBezTo>
                    <a:pt x="4917" y="15633"/>
                    <a:pt x="5849" y="15387"/>
                    <a:pt x="6628" y="14968"/>
                  </a:cubicBezTo>
                  <a:cubicBezTo>
                    <a:pt x="8365" y="14008"/>
                    <a:pt x="9660" y="12408"/>
                    <a:pt x="11275" y="11235"/>
                  </a:cubicBezTo>
                  <a:cubicBezTo>
                    <a:pt x="11784" y="13684"/>
                    <a:pt x="14281" y="15439"/>
                    <a:pt x="16746" y="15439"/>
                  </a:cubicBezTo>
                  <a:cubicBezTo>
                    <a:pt x="17379" y="15439"/>
                    <a:pt x="18009" y="15323"/>
                    <a:pt x="18603" y="15074"/>
                  </a:cubicBezTo>
                  <a:cubicBezTo>
                    <a:pt x="21513" y="13856"/>
                    <a:pt x="22732" y="9757"/>
                    <a:pt x="20980" y="7152"/>
                  </a:cubicBezTo>
                  <a:lnTo>
                    <a:pt x="20980" y="7152"/>
                  </a:lnTo>
                  <a:cubicBezTo>
                    <a:pt x="21465" y="7238"/>
                    <a:pt x="21957" y="7280"/>
                    <a:pt x="22448" y="7280"/>
                  </a:cubicBezTo>
                  <a:cubicBezTo>
                    <a:pt x="24658" y="7280"/>
                    <a:pt x="26865" y="6430"/>
                    <a:pt x="28461" y="4897"/>
                  </a:cubicBezTo>
                  <a:cubicBezTo>
                    <a:pt x="29405" y="3998"/>
                    <a:pt x="30152" y="2627"/>
                    <a:pt x="29603" y="1454"/>
                  </a:cubicBezTo>
                  <a:cubicBezTo>
                    <a:pt x="29056" y="274"/>
                    <a:pt x="27577" y="1"/>
                    <a:pt x="26252" y="1"/>
                  </a:cubicBezTo>
                  <a:close/>
                </a:path>
              </a:pathLst>
            </a:custGeom>
            <a:solidFill>
              <a:srgbClr val="579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2806500" y="2650700"/>
              <a:ext cx="757250" cy="586525"/>
            </a:xfrm>
            <a:custGeom>
              <a:avLst/>
              <a:gdLst/>
              <a:ahLst/>
              <a:cxnLst/>
              <a:rect l="l" t="t" r="r" b="b"/>
              <a:pathLst>
                <a:path w="30290" h="23461" extrusionOk="0">
                  <a:moveTo>
                    <a:pt x="20992" y="1"/>
                  </a:moveTo>
                  <a:cubicBezTo>
                    <a:pt x="19885" y="1"/>
                    <a:pt x="18649" y="116"/>
                    <a:pt x="17278" y="288"/>
                  </a:cubicBezTo>
                  <a:cubicBezTo>
                    <a:pt x="12144" y="928"/>
                    <a:pt x="7223" y="3213"/>
                    <a:pt x="3414" y="6702"/>
                  </a:cubicBezTo>
                  <a:cubicBezTo>
                    <a:pt x="1905" y="8089"/>
                    <a:pt x="519" y="9780"/>
                    <a:pt x="260" y="11806"/>
                  </a:cubicBezTo>
                  <a:cubicBezTo>
                    <a:pt x="1" y="13833"/>
                    <a:pt x="1326" y="16148"/>
                    <a:pt x="3368" y="16316"/>
                  </a:cubicBezTo>
                  <a:cubicBezTo>
                    <a:pt x="2210" y="16545"/>
                    <a:pt x="1723" y="18053"/>
                    <a:pt x="2149" y="19150"/>
                  </a:cubicBezTo>
                  <a:cubicBezTo>
                    <a:pt x="2591" y="20232"/>
                    <a:pt x="3642" y="20933"/>
                    <a:pt x="4694" y="21466"/>
                  </a:cubicBezTo>
                  <a:cubicBezTo>
                    <a:pt x="7269" y="22785"/>
                    <a:pt x="10163" y="23460"/>
                    <a:pt x="13056" y="23460"/>
                  </a:cubicBezTo>
                  <a:cubicBezTo>
                    <a:pt x="14973" y="23460"/>
                    <a:pt x="16889" y="23164"/>
                    <a:pt x="18711" y="22563"/>
                  </a:cubicBezTo>
                  <a:cubicBezTo>
                    <a:pt x="23281" y="21054"/>
                    <a:pt x="27197" y="17672"/>
                    <a:pt x="29330" y="13360"/>
                  </a:cubicBezTo>
                  <a:cubicBezTo>
                    <a:pt x="29863" y="12309"/>
                    <a:pt x="30290" y="11121"/>
                    <a:pt x="29985" y="9978"/>
                  </a:cubicBezTo>
                  <a:cubicBezTo>
                    <a:pt x="29742" y="9068"/>
                    <a:pt x="28852" y="8312"/>
                    <a:pt x="27968" y="8312"/>
                  </a:cubicBezTo>
                  <a:cubicBezTo>
                    <a:pt x="27743" y="8312"/>
                    <a:pt x="27517" y="8361"/>
                    <a:pt x="27304" y="8470"/>
                  </a:cubicBezTo>
                  <a:cubicBezTo>
                    <a:pt x="28248" y="6138"/>
                    <a:pt x="27624" y="3259"/>
                    <a:pt x="25795" y="1522"/>
                  </a:cubicBezTo>
                  <a:cubicBezTo>
                    <a:pt x="24612" y="388"/>
                    <a:pt x="23021" y="1"/>
                    <a:pt x="20992" y="1"/>
                  </a:cubicBezTo>
                  <a:close/>
                </a:path>
              </a:pathLst>
            </a:custGeom>
            <a:solidFill>
              <a:srgbClr val="D97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3001900" y="2748150"/>
              <a:ext cx="359600" cy="193575"/>
            </a:xfrm>
            <a:custGeom>
              <a:avLst/>
              <a:gdLst/>
              <a:ahLst/>
              <a:cxnLst/>
              <a:rect l="l" t="t" r="r" b="b"/>
              <a:pathLst>
                <a:path w="14384" h="7743" extrusionOk="0">
                  <a:moveTo>
                    <a:pt x="10791" y="0"/>
                  </a:moveTo>
                  <a:cubicBezTo>
                    <a:pt x="7424" y="0"/>
                    <a:pt x="4060" y="1345"/>
                    <a:pt x="1662" y="3703"/>
                  </a:cubicBezTo>
                  <a:cubicBezTo>
                    <a:pt x="778" y="4556"/>
                    <a:pt x="1" y="5897"/>
                    <a:pt x="656" y="6918"/>
                  </a:cubicBezTo>
                  <a:cubicBezTo>
                    <a:pt x="1071" y="7556"/>
                    <a:pt x="1823" y="7743"/>
                    <a:pt x="2607" y="7743"/>
                  </a:cubicBezTo>
                  <a:cubicBezTo>
                    <a:pt x="3003" y="7743"/>
                    <a:pt x="3407" y="7695"/>
                    <a:pt x="3779" y="7634"/>
                  </a:cubicBezTo>
                  <a:cubicBezTo>
                    <a:pt x="7040" y="7101"/>
                    <a:pt x="10392" y="6293"/>
                    <a:pt x="12952" y="4206"/>
                  </a:cubicBezTo>
                  <a:cubicBezTo>
                    <a:pt x="13668" y="3627"/>
                    <a:pt x="14353" y="2850"/>
                    <a:pt x="14368" y="1921"/>
                  </a:cubicBezTo>
                  <a:cubicBezTo>
                    <a:pt x="14384" y="1006"/>
                    <a:pt x="13378" y="199"/>
                    <a:pt x="12174" y="77"/>
                  </a:cubicBezTo>
                  <a:cubicBezTo>
                    <a:pt x="11715" y="26"/>
                    <a:pt x="11253" y="0"/>
                    <a:pt x="107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2916200" y="2863200"/>
              <a:ext cx="492525" cy="210575"/>
            </a:xfrm>
            <a:custGeom>
              <a:avLst/>
              <a:gdLst/>
              <a:ahLst/>
              <a:cxnLst/>
              <a:rect l="l" t="t" r="r" b="b"/>
              <a:pathLst>
                <a:path w="19701" h="8423" extrusionOk="0">
                  <a:moveTo>
                    <a:pt x="19701" y="0"/>
                  </a:moveTo>
                  <a:lnTo>
                    <a:pt x="19701" y="0"/>
                  </a:lnTo>
                  <a:cubicBezTo>
                    <a:pt x="16315" y="3701"/>
                    <a:pt x="11313" y="5853"/>
                    <a:pt x="6301" y="5853"/>
                  </a:cubicBezTo>
                  <a:cubicBezTo>
                    <a:pt x="5494" y="5853"/>
                    <a:pt x="4687" y="5797"/>
                    <a:pt x="3886" y="5683"/>
                  </a:cubicBezTo>
                  <a:cubicBezTo>
                    <a:pt x="3246" y="5607"/>
                    <a:pt x="2591" y="5470"/>
                    <a:pt x="2058" y="5104"/>
                  </a:cubicBezTo>
                  <a:cubicBezTo>
                    <a:pt x="1509" y="4754"/>
                    <a:pt x="1128" y="4114"/>
                    <a:pt x="1235" y="3474"/>
                  </a:cubicBezTo>
                  <a:lnTo>
                    <a:pt x="1235" y="3474"/>
                  </a:lnTo>
                  <a:cubicBezTo>
                    <a:pt x="31" y="3916"/>
                    <a:pt x="1" y="5927"/>
                    <a:pt x="824" y="6917"/>
                  </a:cubicBezTo>
                  <a:cubicBezTo>
                    <a:pt x="1662" y="7892"/>
                    <a:pt x="3018" y="8212"/>
                    <a:pt x="4297" y="8334"/>
                  </a:cubicBezTo>
                  <a:cubicBezTo>
                    <a:pt x="4901" y="8393"/>
                    <a:pt x="5509" y="8423"/>
                    <a:pt x="6118" y="8423"/>
                  </a:cubicBezTo>
                  <a:cubicBezTo>
                    <a:pt x="8670" y="8423"/>
                    <a:pt x="11227" y="7897"/>
                    <a:pt x="13515" y="6765"/>
                  </a:cubicBezTo>
                  <a:cubicBezTo>
                    <a:pt x="16349" y="5363"/>
                    <a:pt x="18452" y="2895"/>
                    <a:pt x="19701" y="0"/>
                  </a:cubicBezTo>
                  <a:close/>
                </a:path>
              </a:pathLst>
            </a:custGeom>
            <a:solidFill>
              <a:srgbClr val="D34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2932200" y="2772375"/>
              <a:ext cx="154675" cy="144925"/>
            </a:xfrm>
            <a:custGeom>
              <a:avLst/>
              <a:gdLst/>
              <a:ahLst/>
              <a:cxnLst/>
              <a:rect l="l" t="t" r="r" b="b"/>
              <a:pathLst>
                <a:path w="6187" h="5797" extrusionOk="0">
                  <a:moveTo>
                    <a:pt x="5265" y="0"/>
                  </a:moveTo>
                  <a:cubicBezTo>
                    <a:pt x="3958" y="0"/>
                    <a:pt x="2456" y="520"/>
                    <a:pt x="1601" y="1363"/>
                  </a:cubicBezTo>
                  <a:cubicBezTo>
                    <a:pt x="534" y="2399"/>
                    <a:pt x="1" y="4349"/>
                    <a:pt x="306" y="5797"/>
                  </a:cubicBezTo>
                  <a:cubicBezTo>
                    <a:pt x="945" y="2978"/>
                    <a:pt x="3353" y="647"/>
                    <a:pt x="6187" y="98"/>
                  </a:cubicBezTo>
                  <a:cubicBezTo>
                    <a:pt x="5900" y="32"/>
                    <a:pt x="5589" y="0"/>
                    <a:pt x="5265" y="0"/>
                  </a:cubicBezTo>
                  <a:close/>
                </a:path>
              </a:pathLst>
            </a:custGeom>
            <a:solidFill>
              <a:srgbClr val="D34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3210650" y="2678275"/>
              <a:ext cx="222075" cy="126650"/>
            </a:xfrm>
            <a:custGeom>
              <a:avLst/>
              <a:gdLst/>
              <a:ahLst/>
              <a:cxnLst/>
              <a:rect l="l" t="t" r="r" b="b"/>
              <a:pathLst>
                <a:path w="8883" h="5066" extrusionOk="0">
                  <a:moveTo>
                    <a:pt x="4696" y="1"/>
                  </a:moveTo>
                  <a:cubicBezTo>
                    <a:pt x="4444" y="1"/>
                    <a:pt x="4193" y="19"/>
                    <a:pt x="3946" y="53"/>
                  </a:cubicBezTo>
                  <a:cubicBezTo>
                    <a:pt x="2545" y="251"/>
                    <a:pt x="1250" y="1074"/>
                    <a:pt x="0" y="1729"/>
                  </a:cubicBezTo>
                  <a:cubicBezTo>
                    <a:pt x="1082" y="1470"/>
                    <a:pt x="2194" y="1227"/>
                    <a:pt x="3306" y="1211"/>
                  </a:cubicBezTo>
                  <a:cubicBezTo>
                    <a:pt x="3338" y="1211"/>
                    <a:pt x="3369" y="1211"/>
                    <a:pt x="3400" y="1211"/>
                  </a:cubicBezTo>
                  <a:cubicBezTo>
                    <a:pt x="4498" y="1211"/>
                    <a:pt x="5616" y="1474"/>
                    <a:pt x="6476" y="2141"/>
                  </a:cubicBezTo>
                  <a:cubicBezTo>
                    <a:pt x="7374" y="2811"/>
                    <a:pt x="7953" y="3969"/>
                    <a:pt x="7755" y="5066"/>
                  </a:cubicBezTo>
                  <a:cubicBezTo>
                    <a:pt x="8883" y="4228"/>
                    <a:pt x="8746" y="2323"/>
                    <a:pt x="7816" y="1272"/>
                  </a:cubicBezTo>
                  <a:cubicBezTo>
                    <a:pt x="7063" y="393"/>
                    <a:pt x="5875" y="1"/>
                    <a:pt x="4696" y="1"/>
                  </a:cubicBezTo>
                  <a:close/>
                </a:path>
              </a:pathLst>
            </a:custGeom>
            <a:solidFill>
              <a:srgbClr val="D34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3110475" y="2912325"/>
              <a:ext cx="347025" cy="237550"/>
            </a:xfrm>
            <a:custGeom>
              <a:avLst/>
              <a:gdLst/>
              <a:ahLst/>
              <a:cxnLst/>
              <a:rect l="l" t="t" r="r" b="b"/>
              <a:pathLst>
                <a:path w="13881" h="9502" extrusionOk="0">
                  <a:moveTo>
                    <a:pt x="13880" y="0"/>
                  </a:moveTo>
                  <a:cubicBezTo>
                    <a:pt x="12783" y="2712"/>
                    <a:pt x="10818" y="5059"/>
                    <a:pt x="8350" y="6613"/>
                  </a:cubicBezTo>
                  <a:cubicBezTo>
                    <a:pt x="6122" y="8015"/>
                    <a:pt x="3497" y="8773"/>
                    <a:pt x="857" y="8773"/>
                  </a:cubicBezTo>
                  <a:cubicBezTo>
                    <a:pt x="571" y="8773"/>
                    <a:pt x="286" y="8764"/>
                    <a:pt x="0" y="8746"/>
                  </a:cubicBezTo>
                  <a:lnTo>
                    <a:pt x="0" y="8746"/>
                  </a:lnTo>
                  <a:cubicBezTo>
                    <a:pt x="1303" y="9247"/>
                    <a:pt x="2694" y="9501"/>
                    <a:pt x="4081" y="9501"/>
                  </a:cubicBezTo>
                  <a:cubicBezTo>
                    <a:pt x="5938" y="9501"/>
                    <a:pt x="7787" y="9046"/>
                    <a:pt x="9401" y="8121"/>
                  </a:cubicBezTo>
                  <a:cubicBezTo>
                    <a:pt x="12235" y="6491"/>
                    <a:pt x="13347" y="3230"/>
                    <a:pt x="13880" y="0"/>
                  </a:cubicBezTo>
                  <a:close/>
                </a:path>
              </a:pathLst>
            </a:custGeom>
            <a:solidFill>
              <a:srgbClr val="D34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6C8451-EDE4-9E36-EF36-CE88BD678AEA}"/>
              </a:ext>
            </a:extLst>
          </p:cNvPr>
          <p:cNvGrpSpPr/>
          <p:nvPr/>
        </p:nvGrpSpPr>
        <p:grpSpPr>
          <a:xfrm>
            <a:off x="1037910" y="277461"/>
            <a:ext cx="1049198" cy="730153"/>
            <a:chOff x="1286100" y="3282482"/>
            <a:chExt cx="721500" cy="493800"/>
          </a:xfrm>
        </p:grpSpPr>
        <p:sp>
          <p:nvSpPr>
            <p:cNvPr id="3" name="Google Shape;904;p37">
              <a:extLst>
                <a:ext uri="{FF2B5EF4-FFF2-40B4-BE49-F238E27FC236}">
                  <a16:creationId xmlns:a16="http://schemas.microsoft.com/office/drawing/2014/main" id="{6A953CD5-6114-4FF0-D535-63B58B8E12AF}"/>
                </a:ext>
              </a:extLst>
            </p:cNvPr>
            <p:cNvSpPr/>
            <p:nvPr/>
          </p:nvSpPr>
          <p:spPr>
            <a:xfrm flipH="1">
              <a:off x="1286100" y="3342664"/>
              <a:ext cx="384900" cy="295800"/>
            </a:xfrm>
            <a:prstGeom prst="rect">
              <a:avLst/>
            </a:prstGeom>
            <a:solidFill>
              <a:srgbClr val="F39A2D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" name="Google Shape;913;p37">
              <a:extLst>
                <a:ext uri="{FF2B5EF4-FFF2-40B4-BE49-F238E27FC236}">
                  <a16:creationId xmlns:a16="http://schemas.microsoft.com/office/drawing/2014/main" id="{59C2E33D-66D9-73FC-C192-BCC7961E5B6A}"/>
                </a:ext>
              </a:extLst>
            </p:cNvPr>
            <p:cNvSpPr txBox="1">
              <a:spLocks/>
            </p:cNvSpPr>
            <p:nvPr/>
          </p:nvSpPr>
          <p:spPr>
            <a:xfrm>
              <a:off x="1334400" y="3282482"/>
              <a:ext cx="6732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lt2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lt2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lt2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lt2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lt2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lt2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lt2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lt2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lt2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9pPr>
            </a:lstStyle>
            <a:p>
              <a:r>
                <a:rPr lang="en" sz="2800" dirty="0"/>
                <a:t>03.</a:t>
              </a:r>
            </a:p>
          </p:txBody>
        </p:sp>
      </p:grpSp>
      <p:sp>
        <p:nvSpPr>
          <p:cNvPr id="5" name="Google Shape;1479;p45">
            <a:extLst>
              <a:ext uri="{FF2B5EF4-FFF2-40B4-BE49-F238E27FC236}">
                <a16:creationId xmlns:a16="http://schemas.microsoft.com/office/drawing/2014/main" id="{971D2853-BA7B-3E5B-DE36-30144C255093}"/>
              </a:ext>
            </a:extLst>
          </p:cNvPr>
          <p:cNvSpPr txBox="1">
            <a:spLocks/>
          </p:cNvSpPr>
          <p:nvPr/>
        </p:nvSpPr>
        <p:spPr>
          <a:xfrm>
            <a:off x="1303698" y="1728582"/>
            <a:ext cx="297229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a)  4 105 x 9 : 5</a:t>
            </a:r>
          </a:p>
        </p:txBody>
      </p:sp>
      <p:sp>
        <p:nvSpPr>
          <p:cNvPr id="6" name="Google Shape;1479;p45">
            <a:extLst>
              <a:ext uri="{FF2B5EF4-FFF2-40B4-BE49-F238E27FC236}">
                <a16:creationId xmlns:a16="http://schemas.microsoft.com/office/drawing/2014/main" id="{245186FB-2D35-7A69-1D64-59D63BE4AD57}"/>
              </a:ext>
            </a:extLst>
          </p:cNvPr>
          <p:cNvSpPr txBox="1">
            <a:spLocks/>
          </p:cNvSpPr>
          <p:nvPr/>
        </p:nvSpPr>
        <p:spPr>
          <a:xfrm>
            <a:off x="4967607" y="1710929"/>
            <a:ext cx="3217777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b) 24 048 : (4 x 2)</a:t>
            </a:r>
          </a:p>
        </p:txBody>
      </p:sp>
      <p:sp>
        <p:nvSpPr>
          <p:cNvPr id="7" name="Google Shape;1479;p45">
            <a:extLst>
              <a:ext uri="{FF2B5EF4-FFF2-40B4-BE49-F238E27FC236}">
                <a16:creationId xmlns:a16="http://schemas.microsoft.com/office/drawing/2014/main" id="{C439E35E-FC54-D687-4F00-A8AF773B7F95}"/>
              </a:ext>
            </a:extLst>
          </p:cNvPr>
          <p:cNvSpPr txBox="1">
            <a:spLocks/>
          </p:cNvSpPr>
          <p:nvPr/>
        </p:nvSpPr>
        <p:spPr>
          <a:xfrm>
            <a:off x="1303698" y="2511104"/>
            <a:ext cx="297229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= 36 945 : 5</a:t>
            </a:r>
          </a:p>
        </p:txBody>
      </p:sp>
      <p:sp>
        <p:nvSpPr>
          <p:cNvPr id="8" name="Google Shape;1479;p45">
            <a:extLst>
              <a:ext uri="{FF2B5EF4-FFF2-40B4-BE49-F238E27FC236}">
                <a16:creationId xmlns:a16="http://schemas.microsoft.com/office/drawing/2014/main" id="{12111264-AB32-FE31-8F2E-D066E0CCFF10}"/>
              </a:ext>
            </a:extLst>
          </p:cNvPr>
          <p:cNvSpPr txBox="1">
            <a:spLocks/>
          </p:cNvSpPr>
          <p:nvPr/>
        </p:nvSpPr>
        <p:spPr>
          <a:xfrm>
            <a:off x="4967607" y="2493451"/>
            <a:ext cx="3217777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= 24 048 : 8 </a:t>
            </a:r>
          </a:p>
        </p:txBody>
      </p:sp>
      <p:sp>
        <p:nvSpPr>
          <p:cNvPr id="9" name="Google Shape;1479;p45">
            <a:extLst>
              <a:ext uri="{FF2B5EF4-FFF2-40B4-BE49-F238E27FC236}">
                <a16:creationId xmlns:a16="http://schemas.microsoft.com/office/drawing/2014/main" id="{A3ECC190-7BC4-2188-F357-F2FEBCBC9417}"/>
              </a:ext>
            </a:extLst>
          </p:cNvPr>
          <p:cNvSpPr txBox="1">
            <a:spLocks/>
          </p:cNvSpPr>
          <p:nvPr/>
        </p:nvSpPr>
        <p:spPr>
          <a:xfrm>
            <a:off x="1303698" y="3293626"/>
            <a:ext cx="2972295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= 7 389</a:t>
            </a:r>
          </a:p>
        </p:txBody>
      </p:sp>
      <p:sp>
        <p:nvSpPr>
          <p:cNvPr id="10" name="Google Shape;1479;p45">
            <a:extLst>
              <a:ext uri="{FF2B5EF4-FFF2-40B4-BE49-F238E27FC236}">
                <a16:creationId xmlns:a16="http://schemas.microsoft.com/office/drawing/2014/main" id="{42BDDAFF-E007-E689-3803-982C0601A50E}"/>
              </a:ext>
            </a:extLst>
          </p:cNvPr>
          <p:cNvSpPr txBox="1">
            <a:spLocks/>
          </p:cNvSpPr>
          <p:nvPr/>
        </p:nvSpPr>
        <p:spPr>
          <a:xfrm>
            <a:off x="4967607" y="3275973"/>
            <a:ext cx="3217777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= 3 006</a:t>
            </a:r>
          </a:p>
        </p:txBody>
      </p:sp>
      <p:grpSp>
        <p:nvGrpSpPr>
          <p:cNvPr id="13" name="Google Shape;3071;p65">
            <a:extLst>
              <a:ext uri="{FF2B5EF4-FFF2-40B4-BE49-F238E27FC236}">
                <a16:creationId xmlns:a16="http://schemas.microsoft.com/office/drawing/2014/main" id="{7385BCFD-7BF6-206C-2D88-8FB801ABD9E0}"/>
              </a:ext>
            </a:extLst>
          </p:cNvPr>
          <p:cNvGrpSpPr/>
          <p:nvPr/>
        </p:nvGrpSpPr>
        <p:grpSpPr>
          <a:xfrm rot="-791004" flipH="1">
            <a:off x="573241" y="4148598"/>
            <a:ext cx="777421" cy="1229606"/>
            <a:chOff x="3920650" y="1094675"/>
            <a:chExt cx="756100" cy="1184225"/>
          </a:xfrm>
        </p:grpSpPr>
        <p:sp>
          <p:nvSpPr>
            <p:cNvPr id="14" name="Google Shape;3072;p65">
              <a:extLst>
                <a:ext uri="{FF2B5EF4-FFF2-40B4-BE49-F238E27FC236}">
                  <a16:creationId xmlns:a16="http://schemas.microsoft.com/office/drawing/2014/main" id="{9B3C0395-528F-D921-BF0E-DEDA6842BAE1}"/>
                </a:ext>
              </a:extLst>
            </p:cNvPr>
            <p:cNvSpPr/>
            <p:nvPr/>
          </p:nvSpPr>
          <p:spPr>
            <a:xfrm>
              <a:off x="4404375" y="1418525"/>
              <a:ext cx="272375" cy="156500"/>
            </a:xfrm>
            <a:custGeom>
              <a:avLst/>
              <a:gdLst/>
              <a:ahLst/>
              <a:cxnLst/>
              <a:rect l="l" t="t" r="r" b="b"/>
              <a:pathLst>
                <a:path w="10895" h="6260" extrusionOk="0">
                  <a:moveTo>
                    <a:pt x="10378" y="0"/>
                  </a:moveTo>
                  <a:cubicBezTo>
                    <a:pt x="6148" y="0"/>
                    <a:pt x="1977" y="2497"/>
                    <a:pt x="1" y="6259"/>
                  </a:cubicBezTo>
                  <a:cubicBezTo>
                    <a:pt x="4069" y="6000"/>
                    <a:pt x="8380" y="3669"/>
                    <a:pt x="10894" y="12"/>
                  </a:cubicBezTo>
                  <a:cubicBezTo>
                    <a:pt x="10722" y="4"/>
                    <a:pt x="10550" y="0"/>
                    <a:pt x="10378" y="0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73;p65">
              <a:extLst>
                <a:ext uri="{FF2B5EF4-FFF2-40B4-BE49-F238E27FC236}">
                  <a16:creationId xmlns:a16="http://schemas.microsoft.com/office/drawing/2014/main" id="{731B9E20-ACF9-E8C1-58FD-5A0A87DFDE36}"/>
                </a:ext>
              </a:extLst>
            </p:cNvPr>
            <p:cNvSpPr/>
            <p:nvPr/>
          </p:nvSpPr>
          <p:spPr>
            <a:xfrm>
              <a:off x="4162500" y="1275600"/>
              <a:ext cx="247225" cy="296375"/>
            </a:xfrm>
            <a:custGeom>
              <a:avLst/>
              <a:gdLst/>
              <a:ahLst/>
              <a:cxnLst/>
              <a:rect l="l" t="t" r="r" b="b"/>
              <a:pathLst>
                <a:path w="9889" h="11855" extrusionOk="0">
                  <a:moveTo>
                    <a:pt x="1" y="1"/>
                  </a:moveTo>
                  <a:cubicBezTo>
                    <a:pt x="1387" y="4739"/>
                    <a:pt x="4800" y="8853"/>
                    <a:pt x="9889" y="11854"/>
                  </a:cubicBezTo>
                  <a:cubicBezTo>
                    <a:pt x="8807" y="6613"/>
                    <a:pt x="4968" y="2012"/>
                    <a:pt x="1" y="1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74;p65">
              <a:extLst>
                <a:ext uri="{FF2B5EF4-FFF2-40B4-BE49-F238E27FC236}">
                  <a16:creationId xmlns:a16="http://schemas.microsoft.com/office/drawing/2014/main" id="{775AE9DD-C3F6-CD28-F4BA-3255139D861B}"/>
                </a:ext>
              </a:extLst>
            </p:cNvPr>
            <p:cNvSpPr/>
            <p:nvPr/>
          </p:nvSpPr>
          <p:spPr>
            <a:xfrm>
              <a:off x="4383050" y="1563575"/>
              <a:ext cx="287225" cy="84425"/>
            </a:xfrm>
            <a:custGeom>
              <a:avLst/>
              <a:gdLst/>
              <a:ahLst/>
              <a:cxnLst/>
              <a:rect l="l" t="t" r="r" b="b"/>
              <a:pathLst>
                <a:path w="11489" h="3377" extrusionOk="0">
                  <a:moveTo>
                    <a:pt x="11488" y="0"/>
                  </a:moveTo>
                  <a:cubicBezTo>
                    <a:pt x="9447" y="46"/>
                    <a:pt x="7390" y="76"/>
                    <a:pt x="5379" y="518"/>
                  </a:cubicBezTo>
                  <a:cubicBezTo>
                    <a:pt x="3383" y="960"/>
                    <a:pt x="1433" y="1813"/>
                    <a:pt x="0" y="3291"/>
                  </a:cubicBezTo>
                  <a:cubicBezTo>
                    <a:pt x="577" y="3349"/>
                    <a:pt x="1151" y="3377"/>
                    <a:pt x="1721" y="3377"/>
                  </a:cubicBezTo>
                  <a:cubicBezTo>
                    <a:pt x="5385" y="3377"/>
                    <a:pt x="8865" y="2202"/>
                    <a:pt x="11488" y="0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75;p65">
              <a:extLst>
                <a:ext uri="{FF2B5EF4-FFF2-40B4-BE49-F238E27FC236}">
                  <a16:creationId xmlns:a16="http://schemas.microsoft.com/office/drawing/2014/main" id="{57DD59BC-BF5D-16FA-C93E-1BD4F1E6C89A}"/>
                </a:ext>
              </a:extLst>
            </p:cNvPr>
            <p:cNvSpPr/>
            <p:nvPr/>
          </p:nvSpPr>
          <p:spPr>
            <a:xfrm>
              <a:off x="4141950" y="1479000"/>
              <a:ext cx="242275" cy="168400"/>
            </a:xfrm>
            <a:custGeom>
              <a:avLst/>
              <a:gdLst/>
              <a:ahLst/>
              <a:cxnLst/>
              <a:rect l="l" t="t" r="r" b="b"/>
              <a:pathLst>
                <a:path w="9691" h="6736" extrusionOk="0">
                  <a:moveTo>
                    <a:pt x="46" y="1"/>
                  </a:moveTo>
                  <a:lnTo>
                    <a:pt x="46" y="1"/>
                  </a:lnTo>
                  <a:cubicBezTo>
                    <a:pt x="0" y="763"/>
                    <a:pt x="305" y="1524"/>
                    <a:pt x="762" y="2134"/>
                  </a:cubicBezTo>
                  <a:cubicBezTo>
                    <a:pt x="1219" y="2743"/>
                    <a:pt x="1813" y="3231"/>
                    <a:pt x="2423" y="3688"/>
                  </a:cubicBezTo>
                  <a:cubicBezTo>
                    <a:pt x="4510" y="5227"/>
                    <a:pt x="6841" y="6446"/>
                    <a:pt x="9690" y="6735"/>
                  </a:cubicBezTo>
                  <a:cubicBezTo>
                    <a:pt x="7039" y="3810"/>
                    <a:pt x="3718" y="1479"/>
                    <a:pt x="46" y="1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76;p65">
              <a:extLst>
                <a:ext uri="{FF2B5EF4-FFF2-40B4-BE49-F238E27FC236}">
                  <a16:creationId xmlns:a16="http://schemas.microsoft.com/office/drawing/2014/main" id="{6D0BBCED-F51E-FA8E-5704-52DB40329A9C}"/>
                </a:ext>
              </a:extLst>
            </p:cNvPr>
            <p:cNvSpPr/>
            <p:nvPr/>
          </p:nvSpPr>
          <p:spPr>
            <a:xfrm>
              <a:off x="4360950" y="1670075"/>
              <a:ext cx="292950" cy="79975"/>
            </a:xfrm>
            <a:custGeom>
              <a:avLst/>
              <a:gdLst/>
              <a:ahLst/>
              <a:cxnLst/>
              <a:rect l="l" t="t" r="r" b="b"/>
              <a:pathLst>
                <a:path w="11718" h="3199" extrusionOk="0">
                  <a:moveTo>
                    <a:pt x="8516" y="0"/>
                  </a:moveTo>
                  <a:cubicBezTo>
                    <a:pt x="5593" y="0"/>
                    <a:pt x="2614" y="859"/>
                    <a:pt x="1" y="2505"/>
                  </a:cubicBezTo>
                  <a:cubicBezTo>
                    <a:pt x="1300" y="2974"/>
                    <a:pt x="2633" y="3198"/>
                    <a:pt x="3954" y="3198"/>
                  </a:cubicBezTo>
                  <a:cubicBezTo>
                    <a:pt x="6752" y="3198"/>
                    <a:pt x="9491" y="2189"/>
                    <a:pt x="11717" y="357"/>
                  </a:cubicBezTo>
                  <a:cubicBezTo>
                    <a:pt x="10672" y="118"/>
                    <a:pt x="9598" y="0"/>
                    <a:pt x="8516" y="0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77;p65">
              <a:extLst>
                <a:ext uri="{FF2B5EF4-FFF2-40B4-BE49-F238E27FC236}">
                  <a16:creationId xmlns:a16="http://schemas.microsoft.com/office/drawing/2014/main" id="{EEDA52ED-BD22-8B61-197D-C1504B6D5E3E}"/>
                </a:ext>
              </a:extLst>
            </p:cNvPr>
            <p:cNvSpPr/>
            <p:nvPr/>
          </p:nvSpPr>
          <p:spPr>
            <a:xfrm>
              <a:off x="4078325" y="1587775"/>
              <a:ext cx="280750" cy="151450"/>
            </a:xfrm>
            <a:custGeom>
              <a:avLst/>
              <a:gdLst/>
              <a:ahLst/>
              <a:cxnLst/>
              <a:rect l="l" t="t" r="r" b="b"/>
              <a:pathLst>
                <a:path w="11230" h="6058" extrusionOk="0">
                  <a:moveTo>
                    <a:pt x="568" y="0"/>
                  </a:moveTo>
                  <a:cubicBezTo>
                    <a:pt x="379" y="0"/>
                    <a:pt x="190" y="8"/>
                    <a:pt x="1" y="22"/>
                  </a:cubicBezTo>
                  <a:cubicBezTo>
                    <a:pt x="1082" y="1896"/>
                    <a:pt x="2606" y="3511"/>
                    <a:pt x="4450" y="4624"/>
                  </a:cubicBezTo>
                  <a:cubicBezTo>
                    <a:pt x="5898" y="5502"/>
                    <a:pt x="7532" y="6057"/>
                    <a:pt x="9488" y="6057"/>
                  </a:cubicBezTo>
                  <a:cubicBezTo>
                    <a:pt x="10042" y="6057"/>
                    <a:pt x="10621" y="6013"/>
                    <a:pt x="11230" y="5919"/>
                  </a:cubicBezTo>
                  <a:cubicBezTo>
                    <a:pt x="10788" y="4730"/>
                    <a:pt x="9676" y="3969"/>
                    <a:pt x="8609" y="3268"/>
                  </a:cubicBezTo>
                  <a:cubicBezTo>
                    <a:pt x="7299" y="2415"/>
                    <a:pt x="5988" y="1561"/>
                    <a:pt x="4556" y="937"/>
                  </a:cubicBezTo>
                  <a:cubicBezTo>
                    <a:pt x="3298" y="375"/>
                    <a:pt x="1934" y="0"/>
                    <a:pt x="568" y="0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78;p65">
              <a:extLst>
                <a:ext uri="{FF2B5EF4-FFF2-40B4-BE49-F238E27FC236}">
                  <a16:creationId xmlns:a16="http://schemas.microsoft.com/office/drawing/2014/main" id="{31485D58-B1A8-B5C4-8129-80970FCCBAA3}"/>
                </a:ext>
              </a:extLst>
            </p:cNvPr>
            <p:cNvSpPr/>
            <p:nvPr/>
          </p:nvSpPr>
          <p:spPr>
            <a:xfrm>
              <a:off x="4037950" y="1702225"/>
              <a:ext cx="289525" cy="162475"/>
            </a:xfrm>
            <a:custGeom>
              <a:avLst/>
              <a:gdLst/>
              <a:ahLst/>
              <a:cxnLst/>
              <a:rect l="l" t="t" r="r" b="b"/>
              <a:pathLst>
                <a:path w="11581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037" y="2103"/>
                    <a:pt x="2545" y="3992"/>
                    <a:pt x="4526" y="5226"/>
                  </a:cubicBezTo>
                  <a:cubicBezTo>
                    <a:pt x="5745" y="5995"/>
                    <a:pt x="7143" y="6498"/>
                    <a:pt x="8648" y="6498"/>
                  </a:cubicBezTo>
                  <a:cubicBezTo>
                    <a:pt x="9589" y="6498"/>
                    <a:pt x="10572" y="6302"/>
                    <a:pt x="11580" y="5851"/>
                  </a:cubicBezTo>
                  <a:cubicBezTo>
                    <a:pt x="10270" y="4083"/>
                    <a:pt x="8380" y="2773"/>
                    <a:pt x="6369" y="1859"/>
                  </a:cubicBezTo>
                  <a:cubicBezTo>
                    <a:pt x="4343" y="960"/>
                    <a:pt x="2179" y="427"/>
                    <a:pt x="1" y="0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79;p65">
              <a:extLst>
                <a:ext uri="{FF2B5EF4-FFF2-40B4-BE49-F238E27FC236}">
                  <a16:creationId xmlns:a16="http://schemas.microsoft.com/office/drawing/2014/main" id="{638B3D3E-0657-E863-9810-98AA56A23762}"/>
                </a:ext>
              </a:extLst>
            </p:cNvPr>
            <p:cNvSpPr/>
            <p:nvPr/>
          </p:nvSpPr>
          <p:spPr>
            <a:xfrm>
              <a:off x="4322875" y="1794275"/>
              <a:ext cx="312725" cy="77500"/>
            </a:xfrm>
            <a:custGeom>
              <a:avLst/>
              <a:gdLst/>
              <a:ahLst/>
              <a:cxnLst/>
              <a:rect l="l" t="t" r="r" b="b"/>
              <a:pathLst>
                <a:path w="12509" h="3100" extrusionOk="0">
                  <a:moveTo>
                    <a:pt x="7459" y="1"/>
                  </a:moveTo>
                  <a:cubicBezTo>
                    <a:pt x="4819" y="1"/>
                    <a:pt x="2171" y="782"/>
                    <a:pt x="0" y="2290"/>
                  </a:cubicBezTo>
                  <a:cubicBezTo>
                    <a:pt x="1590" y="2832"/>
                    <a:pt x="3255" y="3100"/>
                    <a:pt x="4911" y="3100"/>
                  </a:cubicBezTo>
                  <a:cubicBezTo>
                    <a:pt x="7588" y="3100"/>
                    <a:pt x="10240" y="2400"/>
                    <a:pt x="12509" y="1026"/>
                  </a:cubicBezTo>
                  <a:cubicBezTo>
                    <a:pt x="10921" y="338"/>
                    <a:pt x="9192" y="1"/>
                    <a:pt x="7459" y="1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80;p65">
              <a:extLst>
                <a:ext uri="{FF2B5EF4-FFF2-40B4-BE49-F238E27FC236}">
                  <a16:creationId xmlns:a16="http://schemas.microsoft.com/office/drawing/2014/main" id="{E2BB01DE-D29F-7A8F-4868-6879847C3050}"/>
                </a:ext>
              </a:extLst>
            </p:cNvPr>
            <p:cNvSpPr/>
            <p:nvPr/>
          </p:nvSpPr>
          <p:spPr>
            <a:xfrm>
              <a:off x="4289725" y="1914150"/>
              <a:ext cx="284550" cy="67425"/>
            </a:xfrm>
            <a:custGeom>
              <a:avLst/>
              <a:gdLst/>
              <a:ahLst/>
              <a:cxnLst/>
              <a:rect l="l" t="t" r="r" b="b"/>
              <a:pathLst>
                <a:path w="11382" h="2697" extrusionOk="0">
                  <a:moveTo>
                    <a:pt x="5953" y="1"/>
                  </a:moveTo>
                  <a:cubicBezTo>
                    <a:pt x="3900" y="1"/>
                    <a:pt x="1846" y="455"/>
                    <a:pt x="1" y="1365"/>
                  </a:cubicBezTo>
                  <a:cubicBezTo>
                    <a:pt x="1823" y="2277"/>
                    <a:pt x="3692" y="2697"/>
                    <a:pt x="5501" y="2697"/>
                  </a:cubicBezTo>
                  <a:cubicBezTo>
                    <a:pt x="7595" y="2697"/>
                    <a:pt x="9609" y="2135"/>
                    <a:pt x="11382" y="1122"/>
                  </a:cubicBezTo>
                  <a:cubicBezTo>
                    <a:pt x="9678" y="375"/>
                    <a:pt x="7816" y="1"/>
                    <a:pt x="5953" y="1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081;p65">
              <a:extLst>
                <a:ext uri="{FF2B5EF4-FFF2-40B4-BE49-F238E27FC236}">
                  <a16:creationId xmlns:a16="http://schemas.microsoft.com/office/drawing/2014/main" id="{3DC37315-711A-5FD6-E89E-364AD1162456}"/>
                </a:ext>
              </a:extLst>
            </p:cNvPr>
            <p:cNvSpPr/>
            <p:nvPr/>
          </p:nvSpPr>
          <p:spPr>
            <a:xfrm>
              <a:off x="4011675" y="1852950"/>
              <a:ext cx="279225" cy="100450"/>
            </a:xfrm>
            <a:custGeom>
              <a:avLst/>
              <a:gdLst/>
              <a:ahLst/>
              <a:cxnLst/>
              <a:rect l="l" t="t" r="r" b="b"/>
              <a:pathLst>
                <a:path w="11169" h="4018" extrusionOk="0">
                  <a:moveTo>
                    <a:pt x="2013" y="0"/>
                  </a:moveTo>
                  <a:cubicBezTo>
                    <a:pt x="1340" y="0"/>
                    <a:pt x="666" y="57"/>
                    <a:pt x="0" y="172"/>
                  </a:cubicBezTo>
                  <a:cubicBezTo>
                    <a:pt x="2774" y="2602"/>
                    <a:pt x="6425" y="4018"/>
                    <a:pt x="9996" y="4018"/>
                  </a:cubicBezTo>
                  <a:cubicBezTo>
                    <a:pt x="10388" y="4018"/>
                    <a:pt x="10779" y="4000"/>
                    <a:pt x="11168" y="3966"/>
                  </a:cubicBezTo>
                  <a:cubicBezTo>
                    <a:pt x="8840" y="1446"/>
                    <a:pt x="5427" y="0"/>
                    <a:pt x="2013" y="0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82;p65">
              <a:extLst>
                <a:ext uri="{FF2B5EF4-FFF2-40B4-BE49-F238E27FC236}">
                  <a16:creationId xmlns:a16="http://schemas.microsoft.com/office/drawing/2014/main" id="{722D7491-B1EE-FDED-1460-25854C378F6E}"/>
                </a:ext>
              </a:extLst>
            </p:cNvPr>
            <p:cNvSpPr/>
            <p:nvPr/>
          </p:nvSpPr>
          <p:spPr>
            <a:xfrm>
              <a:off x="4252775" y="2015925"/>
              <a:ext cx="287225" cy="71500"/>
            </a:xfrm>
            <a:custGeom>
              <a:avLst/>
              <a:gdLst/>
              <a:ahLst/>
              <a:cxnLst/>
              <a:rect l="l" t="t" r="r" b="b"/>
              <a:pathLst>
                <a:path w="11489" h="2860" extrusionOk="0">
                  <a:moveTo>
                    <a:pt x="5010" y="0"/>
                  </a:moveTo>
                  <a:cubicBezTo>
                    <a:pt x="3233" y="0"/>
                    <a:pt x="1444" y="427"/>
                    <a:pt x="1" y="1439"/>
                  </a:cubicBezTo>
                  <a:cubicBezTo>
                    <a:pt x="1629" y="2407"/>
                    <a:pt x="3508" y="2859"/>
                    <a:pt x="5425" y="2859"/>
                  </a:cubicBezTo>
                  <a:cubicBezTo>
                    <a:pt x="7491" y="2859"/>
                    <a:pt x="9600" y="2334"/>
                    <a:pt x="11489" y="1362"/>
                  </a:cubicBezTo>
                  <a:cubicBezTo>
                    <a:pt x="9615" y="707"/>
                    <a:pt x="7680" y="128"/>
                    <a:pt x="5699" y="22"/>
                  </a:cubicBezTo>
                  <a:cubicBezTo>
                    <a:pt x="5470" y="8"/>
                    <a:pt x="5240" y="0"/>
                    <a:pt x="5010" y="0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83;p65">
              <a:extLst>
                <a:ext uri="{FF2B5EF4-FFF2-40B4-BE49-F238E27FC236}">
                  <a16:creationId xmlns:a16="http://schemas.microsoft.com/office/drawing/2014/main" id="{D9063358-3204-9CE0-1795-C7EEAE2873F1}"/>
                </a:ext>
              </a:extLst>
            </p:cNvPr>
            <p:cNvSpPr/>
            <p:nvPr/>
          </p:nvSpPr>
          <p:spPr>
            <a:xfrm>
              <a:off x="3958350" y="1945775"/>
              <a:ext cx="293700" cy="114125"/>
            </a:xfrm>
            <a:custGeom>
              <a:avLst/>
              <a:gdLst/>
              <a:ahLst/>
              <a:cxnLst/>
              <a:rect l="l" t="t" r="r" b="b"/>
              <a:pathLst>
                <a:path w="11748" h="4565" extrusionOk="0">
                  <a:moveTo>
                    <a:pt x="507" y="1"/>
                  </a:moveTo>
                  <a:cubicBezTo>
                    <a:pt x="338" y="1"/>
                    <a:pt x="169" y="4"/>
                    <a:pt x="0" y="9"/>
                  </a:cubicBezTo>
                  <a:cubicBezTo>
                    <a:pt x="2070" y="2859"/>
                    <a:pt x="5595" y="4564"/>
                    <a:pt x="9637" y="4564"/>
                  </a:cubicBezTo>
                  <a:cubicBezTo>
                    <a:pt x="10327" y="4564"/>
                    <a:pt x="11032" y="4514"/>
                    <a:pt x="11747" y="4412"/>
                  </a:cubicBezTo>
                  <a:cubicBezTo>
                    <a:pt x="8732" y="1602"/>
                    <a:pt x="4634" y="1"/>
                    <a:pt x="507" y="1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84;p65">
              <a:extLst>
                <a:ext uri="{FF2B5EF4-FFF2-40B4-BE49-F238E27FC236}">
                  <a16:creationId xmlns:a16="http://schemas.microsoft.com/office/drawing/2014/main" id="{55CE6E38-E272-3FBA-D943-2B59BFA47D61}"/>
                </a:ext>
              </a:extLst>
            </p:cNvPr>
            <p:cNvSpPr/>
            <p:nvPr/>
          </p:nvSpPr>
          <p:spPr>
            <a:xfrm>
              <a:off x="4206325" y="2132700"/>
              <a:ext cx="292550" cy="67250"/>
            </a:xfrm>
            <a:custGeom>
              <a:avLst/>
              <a:gdLst/>
              <a:ahLst/>
              <a:cxnLst/>
              <a:rect l="l" t="t" r="r" b="b"/>
              <a:pathLst>
                <a:path w="11702" h="2690" extrusionOk="0">
                  <a:moveTo>
                    <a:pt x="6042" y="0"/>
                  </a:moveTo>
                  <a:cubicBezTo>
                    <a:pt x="3970" y="0"/>
                    <a:pt x="1900" y="412"/>
                    <a:pt x="0" y="1232"/>
                  </a:cubicBezTo>
                  <a:cubicBezTo>
                    <a:pt x="1760" y="2242"/>
                    <a:pt x="3634" y="2689"/>
                    <a:pt x="5496" y="2689"/>
                  </a:cubicBezTo>
                  <a:cubicBezTo>
                    <a:pt x="7647" y="2689"/>
                    <a:pt x="9782" y="2092"/>
                    <a:pt x="11701" y="1079"/>
                  </a:cubicBezTo>
                  <a:cubicBezTo>
                    <a:pt x="9907" y="359"/>
                    <a:pt x="7974" y="0"/>
                    <a:pt x="6042" y="0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085;p65">
              <a:extLst>
                <a:ext uri="{FF2B5EF4-FFF2-40B4-BE49-F238E27FC236}">
                  <a16:creationId xmlns:a16="http://schemas.microsoft.com/office/drawing/2014/main" id="{43D17FEE-D286-9B50-47C2-ED3BDE8400FC}"/>
                </a:ext>
              </a:extLst>
            </p:cNvPr>
            <p:cNvSpPr/>
            <p:nvPr/>
          </p:nvSpPr>
          <p:spPr>
            <a:xfrm>
              <a:off x="3920650" y="2061475"/>
              <a:ext cx="291400" cy="104275"/>
            </a:xfrm>
            <a:custGeom>
              <a:avLst/>
              <a:gdLst/>
              <a:ahLst/>
              <a:cxnLst/>
              <a:rect l="l" t="t" r="r" b="b"/>
              <a:pathLst>
                <a:path w="11656" h="4171" extrusionOk="0">
                  <a:moveTo>
                    <a:pt x="2873" y="1"/>
                  </a:moveTo>
                  <a:cubicBezTo>
                    <a:pt x="1910" y="1"/>
                    <a:pt x="943" y="128"/>
                    <a:pt x="0" y="394"/>
                  </a:cubicBezTo>
                  <a:cubicBezTo>
                    <a:pt x="2563" y="2874"/>
                    <a:pt x="6222" y="4170"/>
                    <a:pt x="10335" y="4170"/>
                  </a:cubicBezTo>
                  <a:cubicBezTo>
                    <a:pt x="10771" y="4170"/>
                    <a:pt x="11211" y="4156"/>
                    <a:pt x="11656" y="4126"/>
                  </a:cubicBezTo>
                  <a:cubicBezTo>
                    <a:pt x="9526" y="1535"/>
                    <a:pt x="6220" y="1"/>
                    <a:pt x="2873" y="1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6;p65">
              <a:extLst>
                <a:ext uri="{FF2B5EF4-FFF2-40B4-BE49-F238E27FC236}">
                  <a16:creationId xmlns:a16="http://schemas.microsoft.com/office/drawing/2014/main" id="{0A087ED2-4F25-589F-E0AE-294274897AA4}"/>
                </a:ext>
              </a:extLst>
            </p:cNvPr>
            <p:cNvSpPr/>
            <p:nvPr/>
          </p:nvSpPr>
          <p:spPr>
            <a:xfrm>
              <a:off x="4150425" y="1349225"/>
              <a:ext cx="312450" cy="929675"/>
            </a:xfrm>
            <a:custGeom>
              <a:avLst/>
              <a:gdLst/>
              <a:ahLst/>
              <a:cxnLst/>
              <a:rect l="l" t="t" r="r" b="b"/>
              <a:pathLst>
                <a:path w="12498" h="37187" extrusionOk="0">
                  <a:moveTo>
                    <a:pt x="12478" y="0"/>
                  </a:moveTo>
                  <a:cubicBezTo>
                    <a:pt x="12467" y="0"/>
                    <a:pt x="12452" y="19"/>
                    <a:pt x="12444" y="57"/>
                  </a:cubicBezTo>
                  <a:cubicBezTo>
                    <a:pt x="11042" y="6197"/>
                    <a:pt x="9245" y="12276"/>
                    <a:pt x="7172" y="18234"/>
                  </a:cubicBezTo>
                  <a:cubicBezTo>
                    <a:pt x="5116" y="24206"/>
                    <a:pt x="2800" y="30072"/>
                    <a:pt x="347" y="35877"/>
                  </a:cubicBezTo>
                  <a:cubicBezTo>
                    <a:pt x="1" y="36699"/>
                    <a:pt x="136" y="37187"/>
                    <a:pt x="435" y="37187"/>
                  </a:cubicBezTo>
                  <a:cubicBezTo>
                    <a:pt x="663" y="37187"/>
                    <a:pt x="984" y="36905"/>
                    <a:pt x="1261" y="36273"/>
                  </a:cubicBezTo>
                  <a:cubicBezTo>
                    <a:pt x="6426" y="24724"/>
                    <a:pt x="10174" y="12444"/>
                    <a:pt x="12490" y="57"/>
                  </a:cubicBezTo>
                  <a:cubicBezTo>
                    <a:pt x="12497" y="19"/>
                    <a:pt x="12490" y="0"/>
                    <a:pt x="12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87;p65">
              <a:extLst>
                <a:ext uri="{FF2B5EF4-FFF2-40B4-BE49-F238E27FC236}">
                  <a16:creationId xmlns:a16="http://schemas.microsoft.com/office/drawing/2014/main" id="{582BC65C-007D-DB92-E02F-56CC7E843E6B}"/>
                </a:ext>
              </a:extLst>
            </p:cNvPr>
            <p:cNvSpPr/>
            <p:nvPr/>
          </p:nvSpPr>
          <p:spPr>
            <a:xfrm>
              <a:off x="4392200" y="1094675"/>
              <a:ext cx="169125" cy="387025"/>
            </a:xfrm>
            <a:custGeom>
              <a:avLst/>
              <a:gdLst/>
              <a:ahLst/>
              <a:cxnLst/>
              <a:rect l="l" t="t" r="r" b="b"/>
              <a:pathLst>
                <a:path w="6765" h="15481" extrusionOk="0">
                  <a:moveTo>
                    <a:pt x="5714" y="1"/>
                  </a:moveTo>
                  <a:cubicBezTo>
                    <a:pt x="1981" y="3002"/>
                    <a:pt x="0" y="10651"/>
                    <a:pt x="1554" y="15480"/>
                  </a:cubicBezTo>
                  <a:cubicBezTo>
                    <a:pt x="4815" y="12037"/>
                    <a:pt x="6765" y="4800"/>
                    <a:pt x="5714" y="1"/>
                  </a:cubicBezTo>
                  <a:close/>
                </a:path>
              </a:pathLst>
            </a:custGeom>
            <a:solidFill>
              <a:srgbClr val="F39A2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58"/>
          <p:cNvSpPr txBox="1">
            <a:spLocks noGrp="1"/>
          </p:cNvSpPr>
          <p:nvPr>
            <p:ph type="title"/>
          </p:nvPr>
        </p:nvSpPr>
        <p:spPr>
          <a:xfrm>
            <a:off x="1078233" y="284198"/>
            <a:ext cx="7540833" cy="816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/>
              <a:t>Việt</a:t>
            </a:r>
            <a:r>
              <a:rPr lang="en" sz="2000" dirty="0"/>
              <a:t> </a:t>
            </a:r>
            <a:r>
              <a:rPr lang="en" sz="2000" dirty="0" err="1"/>
              <a:t>mua</a:t>
            </a:r>
            <a:r>
              <a:rPr lang="en" sz="2000" dirty="0"/>
              <a:t> 1 </a:t>
            </a:r>
            <a:r>
              <a:rPr lang="en" sz="2000" dirty="0" err="1"/>
              <a:t>quyển</a:t>
            </a:r>
            <a:r>
              <a:rPr lang="en" sz="2000" dirty="0"/>
              <a:t> </a:t>
            </a:r>
            <a:r>
              <a:rPr lang="en" sz="2000" dirty="0" err="1"/>
              <a:t>truyện</a:t>
            </a:r>
            <a:r>
              <a:rPr lang="en" sz="2000" dirty="0"/>
              <a:t> </a:t>
            </a:r>
            <a:r>
              <a:rPr lang="en" sz="2000" dirty="0" err="1"/>
              <a:t>thiếu</a:t>
            </a:r>
            <a:r>
              <a:rPr lang="en" sz="2000" dirty="0"/>
              <a:t> </a:t>
            </a:r>
            <a:r>
              <a:rPr lang="en" sz="2000" dirty="0" err="1"/>
              <a:t>nhi</a:t>
            </a:r>
            <a:r>
              <a:rPr lang="en" sz="2000" dirty="0"/>
              <a:t> </a:t>
            </a:r>
            <a:r>
              <a:rPr lang="en" sz="2000" dirty="0" err="1"/>
              <a:t>và</a:t>
            </a:r>
            <a:r>
              <a:rPr lang="en" sz="2000" dirty="0"/>
              <a:t> 2 </a:t>
            </a:r>
            <a:r>
              <a:rPr lang="en" sz="2000" dirty="0" err="1"/>
              <a:t>cái</a:t>
            </a:r>
            <a:r>
              <a:rPr lang="en" sz="2000" dirty="0"/>
              <a:t> </a:t>
            </a:r>
            <a:r>
              <a:rPr lang="en" sz="2000" dirty="0" err="1"/>
              <a:t>bút</a:t>
            </a:r>
            <a:r>
              <a:rPr lang="en" sz="2000" dirty="0"/>
              <a:t>. </a:t>
            </a:r>
            <a:r>
              <a:rPr lang="en" sz="2000" dirty="0" err="1"/>
              <a:t>Giá</a:t>
            </a:r>
            <a:r>
              <a:rPr lang="en" sz="2000" dirty="0"/>
              <a:t> 1 </a:t>
            </a:r>
            <a:r>
              <a:rPr lang="en" sz="2000" dirty="0" err="1"/>
              <a:t>quyển</a:t>
            </a:r>
            <a:r>
              <a:rPr lang="en" sz="2000" dirty="0"/>
              <a:t> </a:t>
            </a:r>
            <a:r>
              <a:rPr lang="en" sz="2000" dirty="0" err="1"/>
              <a:t>truyện</a:t>
            </a:r>
            <a:r>
              <a:rPr lang="en" sz="2000" dirty="0"/>
              <a:t> </a:t>
            </a:r>
            <a:r>
              <a:rPr lang="en" sz="2000" dirty="0" err="1"/>
              <a:t>thiếu</a:t>
            </a:r>
            <a:r>
              <a:rPr lang="en" sz="2000" dirty="0"/>
              <a:t> </a:t>
            </a:r>
            <a:r>
              <a:rPr lang="en" sz="2000" dirty="0" err="1"/>
              <a:t>nhi</a:t>
            </a:r>
            <a:r>
              <a:rPr lang="en" sz="2000" dirty="0"/>
              <a:t> </a:t>
            </a:r>
            <a:r>
              <a:rPr lang="en" sz="2000" dirty="0" err="1"/>
              <a:t>là</a:t>
            </a:r>
            <a:r>
              <a:rPr lang="en" sz="2000" dirty="0"/>
              <a:t> 18 000 </a:t>
            </a:r>
            <a:r>
              <a:rPr lang="en" sz="2000" dirty="0" err="1"/>
              <a:t>đồng</a:t>
            </a:r>
            <a:r>
              <a:rPr lang="en" sz="2000" dirty="0"/>
              <a:t>, </a:t>
            </a:r>
            <a:r>
              <a:rPr lang="en" sz="2000" dirty="0" err="1"/>
              <a:t>giá</a:t>
            </a:r>
            <a:r>
              <a:rPr lang="en" sz="2000" dirty="0"/>
              <a:t> 1 </a:t>
            </a:r>
            <a:r>
              <a:rPr lang="en" sz="2000" dirty="0" err="1"/>
              <a:t>cái</a:t>
            </a:r>
            <a:r>
              <a:rPr lang="en" sz="2000" dirty="0"/>
              <a:t> </a:t>
            </a:r>
            <a:r>
              <a:rPr lang="en" sz="2000" dirty="0" err="1"/>
              <a:t>bút</a:t>
            </a:r>
            <a:r>
              <a:rPr lang="en" sz="2000" dirty="0"/>
              <a:t> </a:t>
            </a:r>
            <a:r>
              <a:rPr lang="en" sz="2000" dirty="0" err="1"/>
              <a:t>là</a:t>
            </a:r>
            <a:r>
              <a:rPr lang="en" sz="2000" dirty="0"/>
              <a:t> 8 500 </a:t>
            </a:r>
            <a:r>
              <a:rPr lang="en" sz="2000" dirty="0" err="1"/>
              <a:t>đồng</a:t>
            </a:r>
            <a:r>
              <a:rPr lang="en" sz="2000" dirty="0"/>
              <a:t>. </a:t>
            </a:r>
            <a:r>
              <a:rPr lang="en" sz="2000" dirty="0" err="1"/>
              <a:t>Hỏi</a:t>
            </a:r>
            <a:r>
              <a:rPr lang="en" sz="2000" dirty="0"/>
              <a:t> </a:t>
            </a:r>
            <a:r>
              <a:rPr lang="en" sz="2000" dirty="0" err="1"/>
              <a:t>Việt</a:t>
            </a:r>
            <a:r>
              <a:rPr lang="en" sz="2000" dirty="0"/>
              <a:t> </a:t>
            </a:r>
            <a:r>
              <a:rPr lang="en" sz="2000" dirty="0" err="1"/>
              <a:t>phải</a:t>
            </a:r>
            <a:r>
              <a:rPr lang="en" sz="2000" dirty="0"/>
              <a:t> </a:t>
            </a:r>
            <a:r>
              <a:rPr lang="en" sz="2000" dirty="0" err="1"/>
              <a:t>trả</a:t>
            </a:r>
            <a:r>
              <a:rPr lang="en" sz="2000" dirty="0"/>
              <a:t> </a:t>
            </a:r>
            <a:r>
              <a:rPr lang="en" sz="2000" dirty="0" err="1"/>
              <a:t>người</a:t>
            </a:r>
            <a:r>
              <a:rPr lang="en" sz="2000" dirty="0"/>
              <a:t> </a:t>
            </a:r>
            <a:r>
              <a:rPr lang="en" sz="2000" dirty="0" err="1"/>
              <a:t>bán</a:t>
            </a:r>
            <a:r>
              <a:rPr lang="en" sz="2000" dirty="0"/>
              <a:t> </a:t>
            </a:r>
            <a:r>
              <a:rPr lang="en" sz="2000" dirty="0" err="1"/>
              <a:t>hàng</a:t>
            </a:r>
            <a:r>
              <a:rPr lang="en" sz="2000" dirty="0"/>
              <a:t> bao </a:t>
            </a:r>
            <a:r>
              <a:rPr lang="en" sz="2000" dirty="0" err="1"/>
              <a:t>nhiêu</a:t>
            </a:r>
            <a:r>
              <a:rPr lang="en" sz="2000" dirty="0"/>
              <a:t> </a:t>
            </a:r>
            <a:r>
              <a:rPr lang="en" sz="2000" dirty="0" err="1"/>
              <a:t>tiền</a:t>
            </a:r>
            <a:r>
              <a:rPr lang="en" sz="2000" dirty="0"/>
              <a:t>? </a:t>
            </a:r>
            <a:endParaRPr sz="2000" dirty="0">
              <a:solidFill>
                <a:schemeClr val="accent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CF254A-629D-EADF-7AC3-20EA946B61EC}"/>
              </a:ext>
            </a:extLst>
          </p:cNvPr>
          <p:cNvGrpSpPr/>
          <p:nvPr/>
        </p:nvGrpSpPr>
        <p:grpSpPr>
          <a:xfrm>
            <a:off x="428234" y="368654"/>
            <a:ext cx="793713" cy="493800"/>
            <a:chOff x="5006362" y="3244600"/>
            <a:chExt cx="793713" cy="493800"/>
          </a:xfrm>
        </p:grpSpPr>
        <p:sp>
          <p:nvSpPr>
            <p:cNvPr id="3" name="Google Shape;902;p37">
              <a:extLst>
                <a:ext uri="{FF2B5EF4-FFF2-40B4-BE49-F238E27FC236}">
                  <a16:creationId xmlns:a16="http://schemas.microsoft.com/office/drawing/2014/main" id="{803DE9E0-03E1-5B59-56A0-6B0B1BC46790}"/>
                </a:ext>
              </a:extLst>
            </p:cNvPr>
            <p:cNvSpPr/>
            <p:nvPr/>
          </p:nvSpPr>
          <p:spPr>
            <a:xfrm flipH="1">
              <a:off x="5006362" y="3342664"/>
              <a:ext cx="384900" cy="295800"/>
            </a:xfrm>
            <a:prstGeom prst="rect">
              <a:avLst/>
            </a:prstGeom>
            <a:solidFill>
              <a:srgbClr val="57977E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21;p37">
              <a:extLst>
                <a:ext uri="{FF2B5EF4-FFF2-40B4-BE49-F238E27FC236}">
                  <a16:creationId xmlns:a16="http://schemas.microsoft.com/office/drawing/2014/main" id="{44DBF66E-F8AD-4819-BF03-EF66B8C06332}"/>
                </a:ext>
              </a:extLst>
            </p:cNvPr>
            <p:cNvSpPr txBox="1">
              <a:spLocks/>
            </p:cNvSpPr>
            <p:nvPr/>
          </p:nvSpPr>
          <p:spPr>
            <a:xfrm>
              <a:off x="5126875" y="3244600"/>
              <a:ext cx="6732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accent4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9pPr>
            </a:lstStyle>
            <a:p>
              <a:r>
                <a:rPr lang="en"/>
                <a:t>04.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08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58"/>
          <p:cNvSpPr txBox="1">
            <a:spLocks noGrp="1"/>
          </p:cNvSpPr>
          <p:nvPr>
            <p:ph type="title"/>
          </p:nvPr>
        </p:nvSpPr>
        <p:spPr>
          <a:xfrm>
            <a:off x="1078233" y="284198"/>
            <a:ext cx="7540833" cy="1544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/>
              <a:t>Việt</a:t>
            </a:r>
            <a:r>
              <a:rPr lang="en" sz="2000" dirty="0"/>
              <a:t> </a:t>
            </a:r>
            <a:r>
              <a:rPr lang="en" sz="2000" dirty="0" err="1"/>
              <a:t>mua</a:t>
            </a:r>
            <a:r>
              <a:rPr lang="en" sz="2000" dirty="0"/>
              <a:t> </a:t>
            </a:r>
            <a:r>
              <a:rPr lang="en" sz="2000" dirty="0">
                <a:solidFill>
                  <a:schemeClr val="accent2"/>
                </a:solidFill>
              </a:rPr>
              <a:t>1 </a:t>
            </a:r>
            <a:r>
              <a:rPr lang="en" sz="2000" dirty="0" err="1">
                <a:solidFill>
                  <a:schemeClr val="accent2"/>
                </a:solidFill>
              </a:rPr>
              <a:t>quyển</a:t>
            </a:r>
            <a:r>
              <a:rPr lang="en" sz="2000" dirty="0">
                <a:solidFill>
                  <a:schemeClr val="accent2"/>
                </a:solidFill>
              </a:rPr>
              <a:t> </a:t>
            </a:r>
            <a:r>
              <a:rPr lang="en" sz="2000" dirty="0" err="1">
                <a:solidFill>
                  <a:schemeClr val="accent2"/>
                </a:solidFill>
              </a:rPr>
              <a:t>truyện</a:t>
            </a:r>
            <a:r>
              <a:rPr lang="en" sz="2000" dirty="0">
                <a:solidFill>
                  <a:schemeClr val="accent2"/>
                </a:solidFill>
              </a:rPr>
              <a:t> </a:t>
            </a:r>
            <a:r>
              <a:rPr lang="en" sz="2000" dirty="0" err="1">
                <a:solidFill>
                  <a:schemeClr val="accent2"/>
                </a:solidFill>
              </a:rPr>
              <a:t>thiếu</a:t>
            </a:r>
            <a:r>
              <a:rPr lang="en" sz="2000" dirty="0">
                <a:solidFill>
                  <a:schemeClr val="accent2"/>
                </a:solidFill>
              </a:rPr>
              <a:t> </a:t>
            </a:r>
            <a:r>
              <a:rPr lang="en" sz="2000" dirty="0" err="1"/>
              <a:t>nhi</a:t>
            </a:r>
            <a:r>
              <a:rPr lang="en" sz="2000" dirty="0"/>
              <a:t> </a:t>
            </a:r>
            <a:r>
              <a:rPr lang="en" sz="2000" dirty="0" err="1"/>
              <a:t>và</a:t>
            </a:r>
            <a:r>
              <a:rPr lang="en" sz="2000" dirty="0"/>
              <a:t> </a:t>
            </a:r>
            <a:r>
              <a:rPr lang="en" sz="2000" dirty="0">
                <a:solidFill>
                  <a:schemeClr val="accent4"/>
                </a:solidFill>
              </a:rPr>
              <a:t>2 </a:t>
            </a:r>
            <a:r>
              <a:rPr lang="en" sz="2000" dirty="0" err="1">
                <a:solidFill>
                  <a:schemeClr val="accent4"/>
                </a:solidFill>
              </a:rPr>
              <a:t>cái</a:t>
            </a:r>
            <a:r>
              <a:rPr lang="en" sz="2000" dirty="0">
                <a:solidFill>
                  <a:schemeClr val="accent4"/>
                </a:solidFill>
              </a:rPr>
              <a:t> </a:t>
            </a:r>
            <a:r>
              <a:rPr lang="en" sz="2000" dirty="0" err="1">
                <a:solidFill>
                  <a:schemeClr val="accent4"/>
                </a:solidFill>
              </a:rPr>
              <a:t>bút</a:t>
            </a:r>
            <a:r>
              <a:rPr lang="en" sz="2000" dirty="0"/>
              <a:t>. </a:t>
            </a:r>
            <a:r>
              <a:rPr lang="en" sz="2000" dirty="0" err="1"/>
              <a:t>Giá</a:t>
            </a:r>
            <a:r>
              <a:rPr lang="en" sz="2000" dirty="0"/>
              <a:t> </a:t>
            </a:r>
            <a:r>
              <a:rPr lang="en" sz="2000" dirty="0">
                <a:solidFill>
                  <a:schemeClr val="accent2"/>
                </a:solidFill>
              </a:rPr>
              <a:t>1 </a:t>
            </a:r>
            <a:r>
              <a:rPr lang="en" sz="2000" dirty="0" err="1">
                <a:solidFill>
                  <a:schemeClr val="accent2"/>
                </a:solidFill>
              </a:rPr>
              <a:t>quyển</a:t>
            </a:r>
            <a:r>
              <a:rPr lang="en" sz="2000" dirty="0">
                <a:solidFill>
                  <a:schemeClr val="accent2"/>
                </a:solidFill>
              </a:rPr>
              <a:t> </a:t>
            </a:r>
            <a:r>
              <a:rPr lang="en" sz="2000" dirty="0" err="1">
                <a:solidFill>
                  <a:schemeClr val="accent2"/>
                </a:solidFill>
              </a:rPr>
              <a:t>truyện</a:t>
            </a:r>
            <a:r>
              <a:rPr lang="en" sz="2000" dirty="0">
                <a:solidFill>
                  <a:schemeClr val="accent2"/>
                </a:solidFill>
              </a:rPr>
              <a:t> </a:t>
            </a:r>
            <a:r>
              <a:rPr lang="en" sz="2000" dirty="0" err="1"/>
              <a:t>thiếu</a:t>
            </a:r>
            <a:r>
              <a:rPr lang="en" sz="2000" dirty="0"/>
              <a:t> </a:t>
            </a:r>
            <a:r>
              <a:rPr lang="en" sz="2000" dirty="0" err="1"/>
              <a:t>nhi</a:t>
            </a:r>
            <a:r>
              <a:rPr lang="en" sz="2000" dirty="0"/>
              <a:t> </a:t>
            </a:r>
            <a:r>
              <a:rPr lang="en" sz="2000" dirty="0" err="1"/>
              <a:t>là</a:t>
            </a:r>
            <a:r>
              <a:rPr lang="en" sz="2000" dirty="0"/>
              <a:t> </a:t>
            </a:r>
            <a:r>
              <a:rPr lang="en" sz="2000" dirty="0">
                <a:solidFill>
                  <a:schemeClr val="accent2"/>
                </a:solidFill>
              </a:rPr>
              <a:t>18 000 </a:t>
            </a:r>
            <a:r>
              <a:rPr lang="en" sz="2000" dirty="0" err="1">
                <a:solidFill>
                  <a:schemeClr val="accent2"/>
                </a:solidFill>
              </a:rPr>
              <a:t>đồng</a:t>
            </a:r>
            <a:r>
              <a:rPr lang="en" sz="2000" dirty="0"/>
              <a:t>, </a:t>
            </a:r>
            <a:r>
              <a:rPr lang="en" sz="2000" dirty="0" err="1"/>
              <a:t>giá</a:t>
            </a:r>
            <a:r>
              <a:rPr lang="en" sz="2000" dirty="0"/>
              <a:t> </a:t>
            </a:r>
            <a:r>
              <a:rPr lang="en" sz="2000" dirty="0">
                <a:solidFill>
                  <a:schemeClr val="accent4"/>
                </a:solidFill>
              </a:rPr>
              <a:t>1 </a:t>
            </a:r>
            <a:r>
              <a:rPr lang="en" sz="2000" dirty="0" err="1">
                <a:solidFill>
                  <a:schemeClr val="accent4"/>
                </a:solidFill>
              </a:rPr>
              <a:t>cái</a:t>
            </a:r>
            <a:r>
              <a:rPr lang="en" sz="2000" dirty="0">
                <a:solidFill>
                  <a:schemeClr val="accent4"/>
                </a:solidFill>
              </a:rPr>
              <a:t> </a:t>
            </a:r>
            <a:r>
              <a:rPr lang="en" sz="2000" dirty="0" err="1">
                <a:solidFill>
                  <a:schemeClr val="accent4"/>
                </a:solidFill>
              </a:rPr>
              <a:t>bút</a:t>
            </a:r>
            <a:r>
              <a:rPr lang="en" sz="2000" dirty="0">
                <a:solidFill>
                  <a:schemeClr val="accent4"/>
                </a:solidFill>
              </a:rPr>
              <a:t> </a:t>
            </a:r>
            <a:r>
              <a:rPr lang="en" sz="2000" dirty="0" err="1"/>
              <a:t>là</a:t>
            </a:r>
            <a:r>
              <a:rPr lang="en" sz="2000" dirty="0"/>
              <a:t> </a:t>
            </a:r>
            <a:r>
              <a:rPr lang="en" sz="2000" dirty="0">
                <a:solidFill>
                  <a:schemeClr val="accent4"/>
                </a:solidFill>
              </a:rPr>
              <a:t>8 500 </a:t>
            </a:r>
            <a:r>
              <a:rPr lang="en" sz="2000" dirty="0" err="1">
                <a:solidFill>
                  <a:schemeClr val="accent4"/>
                </a:solidFill>
              </a:rPr>
              <a:t>đồng</a:t>
            </a:r>
            <a:r>
              <a:rPr lang="en" sz="2000" dirty="0"/>
              <a:t>. </a:t>
            </a:r>
            <a:r>
              <a:rPr lang="en" sz="2000" dirty="0" err="1"/>
              <a:t>Hỏi</a:t>
            </a:r>
            <a:r>
              <a:rPr lang="en" sz="2000" dirty="0"/>
              <a:t> </a:t>
            </a:r>
            <a:r>
              <a:rPr lang="en" sz="2000" dirty="0" err="1"/>
              <a:t>Việt</a:t>
            </a:r>
            <a:r>
              <a:rPr lang="en" sz="2000" dirty="0"/>
              <a:t> </a:t>
            </a:r>
            <a:r>
              <a:rPr lang="en" sz="2000" dirty="0" err="1"/>
              <a:t>phải</a:t>
            </a:r>
            <a:r>
              <a:rPr lang="en" sz="2000" dirty="0"/>
              <a:t> </a:t>
            </a:r>
            <a:r>
              <a:rPr lang="en" sz="2000" dirty="0" err="1">
                <a:solidFill>
                  <a:srgbClr val="7030A0"/>
                </a:solidFill>
              </a:rPr>
              <a:t>trả</a:t>
            </a:r>
            <a:r>
              <a:rPr lang="en" sz="2000" dirty="0">
                <a:solidFill>
                  <a:srgbClr val="7030A0"/>
                </a:solidFill>
              </a:rPr>
              <a:t> </a:t>
            </a:r>
            <a:r>
              <a:rPr lang="en" sz="2000" dirty="0" err="1">
                <a:solidFill>
                  <a:srgbClr val="7030A0"/>
                </a:solidFill>
              </a:rPr>
              <a:t>người</a:t>
            </a:r>
            <a:r>
              <a:rPr lang="en" sz="2000" dirty="0">
                <a:solidFill>
                  <a:srgbClr val="7030A0"/>
                </a:solidFill>
              </a:rPr>
              <a:t> </a:t>
            </a:r>
            <a:r>
              <a:rPr lang="en" sz="2000" dirty="0" err="1">
                <a:solidFill>
                  <a:srgbClr val="7030A0"/>
                </a:solidFill>
              </a:rPr>
              <a:t>bán</a:t>
            </a:r>
            <a:r>
              <a:rPr lang="en" sz="2000" dirty="0">
                <a:solidFill>
                  <a:srgbClr val="7030A0"/>
                </a:solidFill>
              </a:rPr>
              <a:t> </a:t>
            </a:r>
            <a:r>
              <a:rPr lang="en" sz="2000" dirty="0" err="1">
                <a:solidFill>
                  <a:srgbClr val="7030A0"/>
                </a:solidFill>
              </a:rPr>
              <a:t>hàng</a:t>
            </a:r>
            <a:r>
              <a:rPr lang="en" sz="2000" dirty="0">
                <a:solidFill>
                  <a:srgbClr val="7030A0"/>
                </a:solidFill>
              </a:rPr>
              <a:t> bao </a:t>
            </a:r>
            <a:r>
              <a:rPr lang="en" sz="2000" dirty="0" err="1">
                <a:solidFill>
                  <a:srgbClr val="7030A0"/>
                </a:solidFill>
              </a:rPr>
              <a:t>nhiêu</a:t>
            </a:r>
            <a:r>
              <a:rPr lang="en" sz="2000" dirty="0">
                <a:solidFill>
                  <a:srgbClr val="7030A0"/>
                </a:solidFill>
              </a:rPr>
              <a:t> </a:t>
            </a:r>
            <a:r>
              <a:rPr lang="en" sz="2000" dirty="0" err="1">
                <a:solidFill>
                  <a:srgbClr val="7030A0"/>
                </a:solidFill>
              </a:rPr>
              <a:t>tiền</a:t>
            </a:r>
            <a:r>
              <a:rPr lang="en" sz="2000" dirty="0"/>
              <a:t>? </a:t>
            </a:r>
            <a:endParaRPr sz="2000" dirty="0">
              <a:solidFill>
                <a:schemeClr val="accent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CF254A-629D-EADF-7AC3-20EA946B61EC}"/>
              </a:ext>
            </a:extLst>
          </p:cNvPr>
          <p:cNvGrpSpPr/>
          <p:nvPr/>
        </p:nvGrpSpPr>
        <p:grpSpPr>
          <a:xfrm>
            <a:off x="428234" y="368654"/>
            <a:ext cx="793713" cy="493800"/>
            <a:chOff x="5006362" y="3244600"/>
            <a:chExt cx="793713" cy="493800"/>
          </a:xfrm>
        </p:grpSpPr>
        <p:sp>
          <p:nvSpPr>
            <p:cNvPr id="3" name="Google Shape;902;p37">
              <a:extLst>
                <a:ext uri="{FF2B5EF4-FFF2-40B4-BE49-F238E27FC236}">
                  <a16:creationId xmlns:a16="http://schemas.microsoft.com/office/drawing/2014/main" id="{803DE9E0-03E1-5B59-56A0-6B0B1BC46790}"/>
                </a:ext>
              </a:extLst>
            </p:cNvPr>
            <p:cNvSpPr/>
            <p:nvPr/>
          </p:nvSpPr>
          <p:spPr>
            <a:xfrm flipH="1">
              <a:off x="5006362" y="3342664"/>
              <a:ext cx="384900" cy="295800"/>
            </a:xfrm>
            <a:prstGeom prst="rect">
              <a:avLst/>
            </a:prstGeom>
            <a:solidFill>
              <a:srgbClr val="57977E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21;p37">
              <a:extLst>
                <a:ext uri="{FF2B5EF4-FFF2-40B4-BE49-F238E27FC236}">
                  <a16:creationId xmlns:a16="http://schemas.microsoft.com/office/drawing/2014/main" id="{44DBF66E-F8AD-4819-BF03-EF66B8C06332}"/>
                </a:ext>
              </a:extLst>
            </p:cNvPr>
            <p:cNvSpPr txBox="1">
              <a:spLocks/>
            </p:cNvSpPr>
            <p:nvPr/>
          </p:nvSpPr>
          <p:spPr>
            <a:xfrm>
              <a:off x="5126875" y="3244600"/>
              <a:ext cx="6732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accent4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erriweather"/>
                <a:buNone/>
                <a:defRPr sz="2000" b="1" i="0" u="none" strike="noStrike" cap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9pPr>
            </a:lstStyle>
            <a:p>
              <a:r>
                <a:rPr lang="en"/>
                <a:t>04.</a:t>
              </a:r>
            </a:p>
          </p:txBody>
        </p:sp>
      </p:grpSp>
      <p:sp>
        <p:nvSpPr>
          <p:cNvPr id="5" name="Google Shape;2517;p58">
            <a:extLst>
              <a:ext uri="{FF2B5EF4-FFF2-40B4-BE49-F238E27FC236}">
                <a16:creationId xmlns:a16="http://schemas.microsoft.com/office/drawing/2014/main" id="{8BE3C207-8427-C840-EDAB-135980232F03}"/>
              </a:ext>
            </a:extLst>
          </p:cNvPr>
          <p:cNvSpPr txBox="1">
            <a:spLocks/>
          </p:cNvSpPr>
          <p:nvPr/>
        </p:nvSpPr>
        <p:spPr>
          <a:xfrm>
            <a:off x="813134" y="1808331"/>
            <a:ext cx="7540833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dirty="0"/>
              <a:t>Bài giải</a:t>
            </a:r>
            <a:endParaRPr lang="vi-VN" sz="2000" dirty="0">
              <a:solidFill>
                <a:schemeClr val="accent2"/>
              </a:solidFill>
            </a:endParaRPr>
          </a:p>
        </p:txBody>
      </p:sp>
      <p:sp>
        <p:nvSpPr>
          <p:cNvPr id="6" name="Google Shape;2517;p58">
            <a:extLst>
              <a:ext uri="{FF2B5EF4-FFF2-40B4-BE49-F238E27FC236}">
                <a16:creationId xmlns:a16="http://schemas.microsoft.com/office/drawing/2014/main" id="{32CBDABE-BE80-F35C-B247-F972AE1F2442}"/>
              </a:ext>
            </a:extLst>
          </p:cNvPr>
          <p:cNvSpPr txBox="1">
            <a:spLocks/>
          </p:cNvSpPr>
          <p:nvPr/>
        </p:nvSpPr>
        <p:spPr>
          <a:xfrm>
            <a:off x="740921" y="2284887"/>
            <a:ext cx="7540833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dirty="0"/>
              <a:t>Giá tiền 2 cái bút là:</a:t>
            </a:r>
            <a:endParaRPr lang="vi-VN" sz="2000" dirty="0">
              <a:solidFill>
                <a:schemeClr val="accent2"/>
              </a:solidFill>
            </a:endParaRPr>
          </a:p>
        </p:txBody>
      </p:sp>
      <p:sp>
        <p:nvSpPr>
          <p:cNvPr id="7" name="Google Shape;2517;p58">
            <a:extLst>
              <a:ext uri="{FF2B5EF4-FFF2-40B4-BE49-F238E27FC236}">
                <a16:creationId xmlns:a16="http://schemas.microsoft.com/office/drawing/2014/main" id="{807E7643-8CF1-4863-8803-28DCE730B849}"/>
              </a:ext>
            </a:extLst>
          </p:cNvPr>
          <p:cNvSpPr txBox="1">
            <a:spLocks/>
          </p:cNvSpPr>
          <p:nvPr/>
        </p:nvSpPr>
        <p:spPr>
          <a:xfrm>
            <a:off x="668708" y="2805041"/>
            <a:ext cx="7540833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dirty="0"/>
              <a:t>8 500 x 2 = 17 000 (đồng)</a:t>
            </a:r>
            <a:endParaRPr lang="vi-VN" sz="2000" dirty="0">
              <a:solidFill>
                <a:schemeClr val="accent2"/>
              </a:solidFill>
            </a:endParaRPr>
          </a:p>
        </p:txBody>
      </p:sp>
      <p:sp>
        <p:nvSpPr>
          <p:cNvPr id="8" name="Google Shape;2517;p58">
            <a:extLst>
              <a:ext uri="{FF2B5EF4-FFF2-40B4-BE49-F238E27FC236}">
                <a16:creationId xmlns:a16="http://schemas.microsoft.com/office/drawing/2014/main" id="{A8F4C079-9C83-22D2-5435-37CE6DDC7C05}"/>
              </a:ext>
            </a:extLst>
          </p:cNvPr>
          <p:cNvSpPr txBox="1">
            <a:spLocks/>
          </p:cNvSpPr>
          <p:nvPr/>
        </p:nvSpPr>
        <p:spPr>
          <a:xfrm>
            <a:off x="813134" y="3325195"/>
            <a:ext cx="7540833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dirty="0"/>
              <a:t>Việt phải trả người bán hàng số tiền là:</a:t>
            </a:r>
            <a:endParaRPr lang="vi-VN" sz="2000" dirty="0">
              <a:solidFill>
                <a:schemeClr val="accent2"/>
              </a:solidFill>
            </a:endParaRPr>
          </a:p>
        </p:txBody>
      </p:sp>
      <p:sp>
        <p:nvSpPr>
          <p:cNvPr id="9" name="Google Shape;2517;p58">
            <a:extLst>
              <a:ext uri="{FF2B5EF4-FFF2-40B4-BE49-F238E27FC236}">
                <a16:creationId xmlns:a16="http://schemas.microsoft.com/office/drawing/2014/main" id="{D19CAA7A-4A12-86D4-D4CC-AAB5A329D130}"/>
              </a:ext>
            </a:extLst>
          </p:cNvPr>
          <p:cNvSpPr txBox="1">
            <a:spLocks/>
          </p:cNvSpPr>
          <p:nvPr/>
        </p:nvSpPr>
        <p:spPr>
          <a:xfrm>
            <a:off x="740921" y="3845349"/>
            <a:ext cx="7540833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dirty="0"/>
              <a:t>18 000 + 17 000 = 35 000 (đồng)</a:t>
            </a:r>
            <a:endParaRPr lang="vi-VN" sz="2000" dirty="0">
              <a:solidFill>
                <a:schemeClr val="accent2"/>
              </a:solidFill>
            </a:endParaRPr>
          </a:p>
        </p:txBody>
      </p:sp>
      <p:sp>
        <p:nvSpPr>
          <p:cNvPr id="10" name="Google Shape;2517;p58">
            <a:extLst>
              <a:ext uri="{FF2B5EF4-FFF2-40B4-BE49-F238E27FC236}">
                <a16:creationId xmlns:a16="http://schemas.microsoft.com/office/drawing/2014/main" id="{E3436172-00E4-15E7-D39E-BAEFCC80E0C0}"/>
              </a:ext>
            </a:extLst>
          </p:cNvPr>
          <p:cNvSpPr txBox="1">
            <a:spLocks/>
          </p:cNvSpPr>
          <p:nvPr/>
        </p:nvSpPr>
        <p:spPr>
          <a:xfrm>
            <a:off x="1943188" y="4365502"/>
            <a:ext cx="7540833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erriweather"/>
              <a:buNone/>
              <a:defRPr sz="2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chemeClr val="tx1"/>
                </a:solidFill>
              </a:rPr>
              <a:t>Đáp số: 35 000 đồng</a:t>
            </a:r>
          </a:p>
        </p:txBody>
      </p:sp>
    </p:spTree>
    <p:extLst>
      <p:ext uri="{BB962C8B-B14F-4D97-AF65-F5344CB8AC3E}">
        <p14:creationId xmlns:p14="http://schemas.microsoft.com/office/powerpoint/2010/main" val="1313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Indonesian Mother's Day by Slidesgo">
  <a:themeElements>
    <a:clrScheme name="Simple Light">
      <a:dk1>
        <a:srgbClr val="2E2D2C"/>
      </a:dk1>
      <a:lt1>
        <a:srgbClr val="FFF9EF"/>
      </a:lt1>
      <a:dk2>
        <a:srgbClr val="F09381"/>
      </a:dk2>
      <a:lt2>
        <a:srgbClr val="F39A2D"/>
      </a:lt2>
      <a:accent1>
        <a:srgbClr val="D97A42"/>
      </a:accent1>
      <a:accent2>
        <a:srgbClr val="D34E3A"/>
      </a:accent2>
      <a:accent3>
        <a:srgbClr val="AACEC0"/>
      </a:accent3>
      <a:accent4>
        <a:srgbClr val="57977E"/>
      </a:accent4>
      <a:accent5>
        <a:srgbClr val="4B8F96"/>
      </a:accent5>
      <a:accent6>
        <a:srgbClr val="005159"/>
      </a:accent6>
      <a:hlink>
        <a:srgbClr val="2E2D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317</Words>
  <Application>Microsoft Office PowerPoint</Application>
  <PresentationFormat>On-screen Show (16:9)</PresentationFormat>
  <Paragraphs>90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r0c0i Linotte</vt:lpstr>
      <vt:lpstr>Merriweather Light</vt:lpstr>
      <vt:lpstr>Merriweather Black</vt:lpstr>
      <vt:lpstr>Irish Grover</vt:lpstr>
      <vt:lpstr>Fira Sans</vt:lpstr>
      <vt:lpstr>Merriweather</vt:lpstr>
      <vt:lpstr>Calibri</vt:lpstr>
      <vt:lpstr>Arial</vt:lpstr>
      <vt:lpstr>Indonesian Mother's Day by Slidesgo</vt:lpstr>
      <vt:lpstr>PowerPoint Presentation</vt:lpstr>
      <vt:lpstr>Luyện tập</vt:lpstr>
      <vt:lpstr>PowerPoint Presentation</vt:lpstr>
      <vt:lpstr>PowerPoint Presentation</vt:lpstr>
      <vt:lpstr>PowerPoint Presentation</vt:lpstr>
      <vt:lpstr>Những phép tính nào dưới đây có kết quả bằng nhau?</vt:lpstr>
      <vt:lpstr>Tính giá trị của biểu thức:</vt:lpstr>
      <vt:lpstr>Việt mua 1 quyển truyện thiếu nhi và 2 cái bút. Giá 1 quyển truyện thiếu nhi là 18 000 đồng, giá 1 cái bút là 8 500 đồng. Hỏi Việt phải trả người bán hàng bao nhiêu tiền? </vt:lpstr>
      <vt:lpstr>Việt mua 1 quyển truyện thiếu nhi và 2 cái bút. Giá 1 quyển truyện thiếu nhi là 18 000 đồng, giá 1 cái bút là 8 500 đồng. Hỏi Việt phải trả người bán hàng bao nhiêu tiền? </vt:lpstr>
      <vt:lpstr>Tìm chữ số thích hợp:</vt:lpstr>
      <vt:lpstr>Xin chào!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5</cp:revision>
  <dcterms:modified xsi:type="dcterms:W3CDTF">2025-05-16T09:36:38Z</dcterms:modified>
</cp:coreProperties>
</file>