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645" r:id="rId3"/>
    <p:sldId id="283" r:id="rId4"/>
    <p:sldId id="263" r:id="rId5"/>
    <p:sldId id="285" r:id="rId6"/>
    <p:sldId id="2646" r:id="rId7"/>
    <p:sldId id="290" r:id="rId8"/>
    <p:sldId id="292" r:id="rId9"/>
    <p:sldId id="293" r:id="rId10"/>
    <p:sldId id="291" r:id="rId11"/>
    <p:sldId id="2647" r:id="rId12"/>
    <p:sldId id="2648" r:id="rId13"/>
    <p:sldId id="294" r:id="rId14"/>
    <p:sldId id="2649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04533-5CF3-4A01-9DE2-E9E93F0F9B6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8BDB-2E37-4D13-9576-3F5FD58C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83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1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80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1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48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3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2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7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0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4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929840-79EE-469B-A54C-EFF3412EF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E565A8-1BDF-46C3-B26E-A5A9B0F416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F44D78-B629-4BCF-BD02-6712A976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581526"/>
            <a:ext cx="2050221" cy="2046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79CA7E-A687-43A1-AE40-79A1250CDF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FADE22-C77E-430A-B33D-D30ECDCDED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5014119"/>
            <a:ext cx="1670050" cy="1444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D91967-558D-439F-8668-6045FB131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B6FB0EF-1B3B-4BAF-A806-FA72D414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2" y="5181983"/>
            <a:ext cx="2562775" cy="1676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46D25C-BF21-4896-8638-5319795E6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8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30.png"/><Relationship Id="rId17" Type="http://schemas.microsoft.com/office/2007/relationships/hdphoto" Target="../media/hdphoto7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32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44" y="4568056"/>
            <a:ext cx="2185920" cy="18901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379200" y="2094984"/>
            <a:ext cx="1158195" cy="163053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6A8BC6F-B181-4054-AA8B-81B23D186E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8" y="4130230"/>
            <a:ext cx="1767329" cy="22620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7922" y="712692"/>
            <a:ext cx="3918036" cy="1024217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451430" y="2197907"/>
            <a:ext cx="8745764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– VIẾT: NGỌN LỬA Ô-LIM-PICH</a:t>
            </a:r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88" y="2368315"/>
            <a:ext cx="4729918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86FD8E76-3C0E-475B-BF1E-2845ACCA6B48}"/>
              </a:ext>
            </a:extLst>
          </p:cNvPr>
          <p:cNvSpPr/>
          <p:nvPr/>
        </p:nvSpPr>
        <p:spPr>
          <a:xfrm>
            <a:off x="2798187" y="1205891"/>
            <a:ext cx="4033722" cy="4033722"/>
          </a:xfrm>
          <a:prstGeom prst="ellipse">
            <a:avLst/>
          </a:prstGeom>
          <a:blipFill dpi="0" rotWithShape="1">
            <a:blip r:embed="rId14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6444" y="1777896"/>
            <a:ext cx="9818807" cy="1731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Nam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9585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0874" y="294133"/>
            <a:ext cx="1684615" cy="1684612"/>
            <a:chOff x="2037630" y="92799"/>
            <a:chExt cx="1684615" cy="1684612"/>
          </a:xfrm>
        </p:grpSpPr>
        <p:grpSp>
          <p:nvGrpSpPr>
            <p:cNvPr id="26" name="组合 30">
              <a:extLst>
                <a:ext uri="{FF2B5EF4-FFF2-40B4-BE49-F238E27FC236}">
                  <a16:creationId xmlns:a16="http://schemas.microsoft.com/office/drawing/2014/main" id="{C5E41FA1-BB5B-4426-9F6F-7A03B59EB49A}"/>
                </a:ext>
              </a:extLst>
            </p:cNvPr>
            <p:cNvGrpSpPr/>
            <p:nvPr/>
          </p:nvGrpSpPr>
          <p:grpSpPr>
            <a:xfrm>
              <a:off x="2037630" y="92799"/>
              <a:ext cx="1684615" cy="1684612"/>
              <a:chOff x="4983602" y="1581300"/>
              <a:chExt cx="2250197" cy="2250197"/>
            </a:xfrm>
          </p:grpSpPr>
          <p:sp>
            <p:nvSpPr>
              <p:cNvPr id="27" name="ValueBack2">
                <a:extLst>
                  <a:ext uri="{FF2B5EF4-FFF2-40B4-BE49-F238E27FC236}">
                    <a16:creationId xmlns:a16="http://schemas.microsoft.com/office/drawing/2014/main" id="{45D2BB7C-DDDA-45A8-A1C6-706DE48E6358}"/>
                  </a:ext>
                </a:extLst>
              </p:cNvPr>
              <p:cNvSpPr/>
              <p:nvPr/>
            </p:nvSpPr>
            <p:spPr>
              <a:xfrm>
                <a:off x="5156071" y="1753770"/>
                <a:ext cx="1905256" cy="1905256"/>
              </a:xfrm>
              <a:prstGeom prst="ellipse">
                <a:avLst/>
              </a:prstGeom>
              <a:solidFill>
                <a:srgbClr val="229C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" name="ExtraShape">
                <a:extLst>
                  <a:ext uri="{FF2B5EF4-FFF2-40B4-BE49-F238E27FC236}">
                    <a16:creationId xmlns:a16="http://schemas.microsoft.com/office/drawing/2014/main" id="{E5AF3EB7-D836-41BD-BE6F-67414943451E}"/>
                  </a:ext>
                </a:extLst>
              </p:cNvPr>
              <p:cNvSpPr/>
              <p:nvPr/>
            </p:nvSpPr>
            <p:spPr>
              <a:xfrm>
                <a:off x="5303153" y="1900851"/>
                <a:ext cx="1611095" cy="16110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" name="ValueShape2">
                <a:extLst>
                  <a:ext uri="{FF2B5EF4-FFF2-40B4-BE49-F238E27FC236}">
                    <a16:creationId xmlns:a16="http://schemas.microsoft.com/office/drawing/2014/main" id="{B613AC4D-E371-498C-BF8E-AD420153E8F6}"/>
                  </a:ext>
                </a:extLst>
              </p:cNvPr>
              <p:cNvSpPr/>
              <p:nvPr/>
            </p:nvSpPr>
            <p:spPr>
              <a:xfrm flipH="1">
                <a:off x="4983602" y="1581300"/>
                <a:ext cx="2250197" cy="2250197"/>
              </a:xfrm>
              <a:prstGeom prst="arc">
                <a:avLst>
                  <a:gd name="adj1" fmla="val 16200000"/>
                  <a:gd name="adj2" fmla="val 11664000"/>
                </a:avLst>
              </a:prstGeom>
              <a:noFill/>
              <a:ln w="53975" cap="rnd" cmpd="thickThin">
                <a:solidFill>
                  <a:srgbClr val="229CA6"/>
                </a:solidFill>
                <a:prstDash val="sysDash"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548467" y="364009"/>
              <a:ext cx="67678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229CA6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5888" y="4254243"/>
            <a:ext cx="674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690231" y="32155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47687" y="-251356"/>
            <a:ext cx="696125" cy="980020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5759" y="5119106"/>
            <a:ext cx="892410" cy="89241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CF520DE3-9696-4CC4-9DB6-DF3B73AFF3B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5062000" y="342695"/>
            <a:ext cx="1333548" cy="1208096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C3724BE8-CA2B-4D26-9686-E11AD4573A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27" name="文本框 14">
            <a:extLst>
              <a:ext uri="{FF2B5EF4-FFF2-40B4-BE49-F238E27FC236}">
                <a16:creationId xmlns:a16="http://schemas.microsoft.com/office/drawing/2014/main" id="{8E9DEBE7-9E98-417C-B43A-80DA650132AB}"/>
              </a:ext>
            </a:extLst>
          </p:cNvPr>
          <p:cNvSpPr txBox="1"/>
          <p:nvPr/>
        </p:nvSpPr>
        <p:spPr>
          <a:xfrm>
            <a:off x="6693339" y="1723355"/>
            <a:ext cx="485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02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02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2429069C-E3F6-4630-BA0F-7C73F81D40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9" name="文本框 13">
            <a:extLst>
              <a:ext uri="{FF2B5EF4-FFF2-40B4-BE49-F238E27FC236}">
                <a16:creationId xmlns:a16="http://schemas.microsoft.com/office/drawing/2014/main" id="{3C091910-261E-4D32-82AA-07A8630AE587}"/>
              </a:ext>
            </a:extLst>
          </p:cNvPr>
          <p:cNvSpPr txBox="1"/>
          <p:nvPr/>
        </p:nvSpPr>
        <p:spPr>
          <a:xfrm>
            <a:off x="6556035" y="3044515"/>
            <a:ext cx="566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+mj-lt"/>
                <a:ea typeface="字魂105号-简雅黑" panose="00000500000000000000" pitchFamily="2" charset="-122"/>
                <a:cs typeface="Calibri" panose="020F0502020204030204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+mj-lt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29D205-5335-4BA1-92E7-77F969DB7F08}"/>
              </a:ext>
            </a:extLst>
          </p:cNvPr>
          <p:cNvSpPr txBox="1"/>
          <p:nvPr/>
        </p:nvSpPr>
        <p:spPr>
          <a:xfrm>
            <a:off x="6775424" y="4063429"/>
            <a:ext cx="5205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2" name="图片 1">
            <a:extLst>
              <a:ext uri="{FF2B5EF4-FFF2-40B4-BE49-F238E27FC236}">
                <a16:creationId xmlns:a16="http://schemas.microsoft.com/office/drawing/2014/main" id="{7B641D5D-EC6B-4377-AFE4-903440D957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45" y="3988515"/>
            <a:ext cx="660994" cy="673642"/>
          </a:xfrm>
          <a:prstGeom prst="rect">
            <a:avLst/>
          </a:prstGeom>
        </p:spPr>
      </p:pic>
      <p:sp>
        <p:nvSpPr>
          <p:cNvPr id="33" name="文本框 12">
            <a:extLst>
              <a:ext uri="{FF2B5EF4-FFF2-40B4-BE49-F238E27FC236}">
                <a16:creationId xmlns:a16="http://schemas.microsoft.com/office/drawing/2014/main" id="{99DE17AE-0B80-4C37-8C37-80CEA99E5E5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ED213A3F-5D9B-49EC-B1A1-4B2E79CE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690231" y="32155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F6A8BC6F-B181-4054-AA8B-81B23D186E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16" y="4729099"/>
            <a:ext cx="1350553" cy="172862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47687" y="-251356"/>
            <a:ext cx="696125" cy="980020"/>
          </a:xfrm>
          <a:prstGeom prst="rect">
            <a:avLst/>
          </a:prstGeom>
        </p:spPr>
      </p:pic>
      <p:sp>
        <p:nvSpPr>
          <p:cNvPr id="48" name="!!2">
            <a:extLst>
              <a:ext uri="{FF2B5EF4-FFF2-40B4-BE49-F238E27FC236}">
                <a16:creationId xmlns:a16="http://schemas.microsoft.com/office/drawing/2014/main" id="{29482B1A-0B1B-4F6A-8FDB-0DCBFB0FE18C}"/>
              </a:ext>
            </a:extLst>
          </p:cNvPr>
          <p:cNvSpPr/>
          <p:nvPr/>
        </p:nvSpPr>
        <p:spPr>
          <a:xfrm rot="10800000">
            <a:off x="4977225" y="657956"/>
            <a:ext cx="3383280" cy="3383280"/>
          </a:xfrm>
          <a:prstGeom prst="ellipse">
            <a:avLst/>
          </a:prstGeom>
          <a:noFill/>
          <a:ln w="38100">
            <a:solidFill>
              <a:srgbClr val="8EBBE2"/>
            </a:solidFill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!!2">
            <a:extLst>
              <a:ext uri="{FF2B5EF4-FFF2-40B4-BE49-F238E27FC236}">
                <a16:creationId xmlns:a16="http://schemas.microsoft.com/office/drawing/2014/main" id="{CC4BF37F-F339-43FE-89DB-85B8E198EB50}"/>
              </a:ext>
            </a:extLst>
          </p:cNvPr>
          <p:cNvSpPr/>
          <p:nvPr/>
        </p:nvSpPr>
        <p:spPr>
          <a:xfrm rot="10800000">
            <a:off x="1321395" y="1790489"/>
            <a:ext cx="3383280" cy="3383280"/>
          </a:xfrm>
          <a:prstGeom prst="ellipse">
            <a:avLst/>
          </a:prstGeom>
          <a:noFill/>
          <a:ln w="38100">
            <a:solidFill>
              <a:srgbClr val="8EBBE2"/>
            </a:solidFill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文本框 12">
            <a:extLst>
              <a:ext uri="{FF2B5EF4-FFF2-40B4-BE49-F238E27FC236}">
                <a16:creationId xmlns:a16="http://schemas.microsoft.com/office/drawing/2014/main" id="{10C5ADF0-5146-4B5D-BE67-9452193DB557}"/>
              </a:ext>
            </a:extLst>
          </p:cNvPr>
          <p:cNvSpPr txBox="1">
            <a:spLocks/>
          </p:cNvSpPr>
          <p:nvPr/>
        </p:nvSpPr>
        <p:spPr>
          <a:xfrm>
            <a:off x="1284123" y="2325012"/>
            <a:ext cx="354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Thay Giao Nang" panose="02090805050506020203" pitchFamily="18" charset="0"/>
                <a:ea typeface="字魂115号-刀刀体" panose="00000500000000000000" pitchFamily="2" charset="-122"/>
                <a:cs typeface="+mn-cs"/>
              </a:rPr>
              <a:t>Trình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Thay Giao Nang" panose="02090805050506020203" pitchFamily="18" charset="0"/>
                <a:ea typeface="字魂115号-刀刀体" panose="00000500000000000000" pitchFamily="2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Thay Giao Nang" panose="02090805050506020203" pitchFamily="18" charset="0"/>
                <a:ea typeface="字魂115号-刀刀体" panose="00000500000000000000" pitchFamily="2" charset="-122"/>
                <a:cs typeface="+mn-cs"/>
              </a:rPr>
              <a:t>bày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VN Thay Giao Nang" panose="02090805050506020203" pitchFamily="18" charset="0"/>
              <a:ea typeface="字魂115号-刀刀体" panose="00000500000000000000" pitchFamily="2" charset="-122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01B04C1-6533-478A-93A8-B688A15F057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0" r="5960"/>
          <a:stretch/>
        </p:blipFill>
        <p:spPr>
          <a:xfrm>
            <a:off x="1923595" y="3012510"/>
            <a:ext cx="2194561" cy="219456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DA284AA-8C10-41DF-9316-7BB6062374F0}"/>
              </a:ext>
            </a:extLst>
          </p:cNvPr>
          <p:cNvGrpSpPr/>
          <p:nvPr/>
        </p:nvGrpSpPr>
        <p:grpSpPr>
          <a:xfrm>
            <a:off x="4741947" y="1090572"/>
            <a:ext cx="3457883" cy="2468880"/>
            <a:chOff x="4077395" y="1300542"/>
            <a:chExt cx="3457883" cy="2468880"/>
          </a:xfrm>
        </p:grpSpPr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B3BD2310-9D79-4163-BAE0-CDDAD2FE5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05364" y="1300542"/>
              <a:ext cx="3029914" cy="2468880"/>
            </a:xfrm>
            <a:prstGeom prst="rect">
              <a:avLst/>
            </a:prstGeom>
          </p:spPr>
        </p:pic>
        <p:sp>
          <p:nvSpPr>
            <p:cNvPr id="54" name="文本框 10">
              <a:extLst>
                <a:ext uri="{FF2B5EF4-FFF2-40B4-BE49-F238E27FC236}">
                  <a16:creationId xmlns:a16="http://schemas.microsoft.com/office/drawing/2014/main" id="{5EF93E1E-8E97-413B-9739-0055AF056BA4}"/>
                </a:ext>
              </a:extLst>
            </p:cNvPr>
            <p:cNvSpPr txBox="1">
              <a:spLocks/>
            </p:cNvSpPr>
            <p:nvPr/>
          </p:nvSpPr>
          <p:spPr>
            <a:xfrm>
              <a:off x="4077395" y="1996290"/>
              <a:ext cx="2225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>
                  <a:solidFill>
                    <a:srgbClr val="FF0066"/>
                  </a:solidFill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E482CE41-8ADE-48CE-AA53-7C854D47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915" b="91312" l="7447" r="90780">
                        <a14:foregroundMark x1="27482" y1="6915" x2="40603" y2="41667"/>
                        <a14:foregroundMark x1="40603" y1="41667" x2="41844" y2="51596"/>
                        <a14:foregroundMark x1="29610" y1="28546" x2="29610" y2="28546"/>
                        <a14:foregroundMark x1="29433" y1="23759" x2="29433" y2="23759"/>
                        <a14:foregroundMark x1="29965" y1="21809" x2="39539" y2="22872"/>
                        <a14:foregroundMark x1="42199" y1="25355" x2="36525" y2="19681"/>
                        <a14:foregroundMark x1="14184" y1="60106" x2="14184" y2="60106"/>
                        <a14:foregroundMark x1="14007" y1="58511" x2="9752" y2="85284"/>
                        <a14:foregroundMark x1="9752" y1="85284" x2="24645" y2="90248"/>
                        <a14:foregroundMark x1="24645" y1="90248" x2="79965" y2="87766"/>
                        <a14:foregroundMark x1="79965" y1="87766" x2="89362" y2="84397"/>
                        <a14:foregroundMark x1="89362" y1="84397" x2="90248" y2="73936"/>
                        <a14:foregroundMark x1="90248" y1="73936" x2="84397" y2="57447"/>
                        <a14:foregroundMark x1="7624" y1="86702" x2="7624" y2="86702"/>
                        <a14:foregroundMark x1="36348" y1="84043" x2="36348" y2="84043"/>
                        <a14:foregroundMark x1="46986" y1="91489" x2="46986" y2="91489"/>
                        <a14:foregroundMark x1="17908" y1="90426" x2="17908" y2="90426"/>
                        <a14:foregroundMark x1="72518" y1="90248" x2="72518" y2="90248"/>
                        <a14:foregroundMark x1="83865" y1="90426" x2="73582" y2="90426"/>
                        <a14:foregroundMark x1="88652" y1="90248" x2="90780" y2="84397"/>
                        <a14:foregroundMark x1="25177" y1="12234" x2="30496" y2="25000"/>
                        <a14:foregroundMark x1="22518" y1="16312" x2="22518" y2="16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02" y="2897392"/>
            <a:ext cx="2643359" cy="26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19225" y="278792"/>
            <a:ext cx="8991600" cy="728167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365640" y="330760"/>
            <a:ext cx="11098769" cy="78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prstClr val="black"/>
              </a:buClr>
            </a:pPr>
            <a:r>
              <a:rPr lang="vi-VN" sz="3400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3793" y="1468192"/>
            <a:ext cx="3129566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81848" y="1468192"/>
            <a:ext cx="2794715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Liu-xi-a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24825" y="1468191"/>
            <a:ext cx="2693429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3792" y="2550018"/>
            <a:ext cx="3129567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Oan-tơ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81848" y="2446986"/>
            <a:ext cx="2794715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24824" y="2446986"/>
            <a:ext cx="2693429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-skin</a:t>
            </a:r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19225" y="278792"/>
            <a:ext cx="8991600" cy="728167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365640" y="330760"/>
            <a:ext cx="11098769" cy="78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prstClr val="black"/>
              </a:buClr>
            </a:pPr>
            <a:r>
              <a:rPr lang="vi-VN" sz="3400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3793" y="1468192"/>
            <a:ext cx="3129566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81848" y="1468192"/>
            <a:ext cx="2794715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Liu-xi-a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3792" y="2550018"/>
            <a:ext cx="3129567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Oan-tơ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24824" y="2446986"/>
            <a:ext cx="2693429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-skin</a:t>
            </a:r>
          </a:p>
        </p:txBody>
      </p:sp>
    </p:spTree>
    <p:extLst>
      <p:ext uri="{BB962C8B-B14F-4D97-AF65-F5344CB8AC3E}">
        <p14:creationId xmlns:p14="http://schemas.microsoft.com/office/powerpoint/2010/main" val="2020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>
              <a:solidFill>
                <a:srgbClr val="FFFFFF"/>
              </a:solidFill>
              <a:latin typeface="Arial"/>
              <a:ea typeface="微软雅黑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44" y="4568056"/>
            <a:ext cx="2185920" cy="18901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24" y="286721"/>
            <a:ext cx="1158195" cy="16305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379200" y="2094984"/>
            <a:ext cx="1158195" cy="163053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6A8BC6F-B181-4054-AA8B-81B23D186E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8" y="3435448"/>
            <a:ext cx="2310155" cy="295684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20185" y="1663755"/>
            <a:ext cx="7748954" cy="237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gặp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lại 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091 0.08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10" y="-258090"/>
            <a:ext cx="12597001" cy="708656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815455" y="508320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123787" y="945580"/>
            <a:ext cx="9944430" cy="4734559"/>
          </a:xfrm>
          <a:prstGeom prst="rect">
            <a:avLst/>
          </a:prstGeom>
          <a:solidFill>
            <a:schemeClr val="bg1"/>
          </a:solidFill>
          <a:ln w="57150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C590F5-E6E7-4F00-9DD4-BEE7CDE0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79" y="3883548"/>
            <a:ext cx="2297118" cy="21372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-257203"/>
            <a:ext cx="7939609" cy="2645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20" y="5051026"/>
            <a:ext cx="1263617" cy="885254"/>
          </a:xfrm>
          <a:prstGeom prst="rect">
            <a:avLst/>
          </a:prstGeom>
        </p:spPr>
      </p:pic>
      <p:pic>
        <p:nvPicPr>
          <p:cNvPr id="41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059" y="-265189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4992" y="-258090"/>
            <a:ext cx="2274542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6DBD09-B995-4A84-909A-CFCD7E6F6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7558" y="2213358"/>
            <a:ext cx="687688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3 -0.00555 L -4.79167E-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-3.33333E-6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1" y="-77683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88" y="2368315"/>
            <a:ext cx="4729918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grpSp>
        <p:nvGrpSpPr>
          <p:cNvPr id="20" name="组合 28">
            <a:extLst>
              <a:ext uri="{FF2B5EF4-FFF2-40B4-BE49-F238E27FC236}">
                <a16:creationId xmlns:a16="http://schemas.microsoft.com/office/drawing/2014/main" id="{34B4B35F-8725-4D69-AA2F-F84D60C4BC11}"/>
              </a:ext>
            </a:extLst>
          </p:cNvPr>
          <p:cNvGrpSpPr/>
          <p:nvPr/>
        </p:nvGrpSpPr>
        <p:grpSpPr>
          <a:xfrm>
            <a:off x="722713" y="245031"/>
            <a:ext cx="1684615" cy="1684612"/>
            <a:chOff x="2374899" y="1581301"/>
            <a:chExt cx="2250197" cy="2250197"/>
          </a:xfrm>
        </p:grpSpPr>
        <p:sp>
          <p:nvSpPr>
            <p:cNvPr id="23" name="ValueBack1">
              <a:extLst>
                <a:ext uri="{FF2B5EF4-FFF2-40B4-BE49-F238E27FC236}">
                  <a16:creationId xmlns:a16="http://schemas.microsoft.com/office/drawing/2014/main" id="{620831A0-B321-4D4A-BE68-D64EDA00C26C}"/>
                </a:ext>
              </a:extLst>
            </p:cNvPr>
            <p:cNvSpPr/>
            <p:nvPr/>
          </p:nvSpPr>
          <p:spPr>
            <a:xfrm>
              <a:off x="2547369" y="1753771"/>
              <a:ext cx="1905256" cy="1905256"/>
            </a:xfrm>
            <a:prstGeom prst="ellipse">
              <a:avLst/>
            </a:prstGeom>
            <a:solidFill>
              <a:srgbClr val="EA4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ExtraShape">
              <a:extLst>
                <a:ext uri="{FF2B5EF4-FFF2-40B4-BE49-F238E27FC236}">
                  <a16:creationId xmlns:a16="http://schemas.microsoft.com/office/drawing/2014/main" id="{DE48A20E-BFC9-4B4D-BEC4-22F62A0415CB}"/>
                </a:ext>
              </a:extLst>
            </p:cNvPr>
            <p:cNvSpPr/>
            <p:nvPr/>
          </p:nvSpPr>
          <p:spPr>
            <a:xfrm>
              <a:off x="2694450" y="1900852"/>
              <a:ext cx="1611095" cy="16110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ValueShape1">
              <a:extLst>
                <a:ext uri="{FF2B5EF4-FFF2-40B4-BE49-F238E27FC236}">
                  <a16:creationId xmlns:a16="http://schemas.microsoft.com/office/drawing/2014/main" id="{CB936D5C-A77E-4A4C-A707-3CED3F47C63E}"/>
                </a:ext>
              </a:extLst>
            </p:cNvPr>
            <p:cNvSpPr/>
            <p:nvPr/>
          </p:nvSpPr>
          <p:spPr>
            <a:xfrm flipH="1">
              <a:off x="2374899" y="1581301"/>
              <a:ext cx="2250197" cy="2250197"/>
            </a:xfrm>
            <a:prstGeom prst="arc">
              <a:avLst>
                <a:gd name="adj1" fmla="val 16200000"/>
                <a:gd name="adj2" fmla="val 11448000"/>
              </a:avLst>
            </a:prstGeom>
            <a:noFill/>
            <a:ln w="53975" cap="rnd" cmpd="thickThin">
              <a:solidFill>
                <a:srgbClr val="EA4618"/>
              </a:solidFill>
              <a:prstDash val="sysDash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89143" y="533339"/>
            <a:ext cx="5517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585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56B32-E1FF-4F13-AB65-385CAE22167F}"/>
              </a:ext>
            </a:extLst>
          </p:cNvPr>
          <p:cNvSpPr txBox="1"/>
          <p:nvPr/>
        </p:nvSpPr>
        <p:spPr>
          <a:xfrm>
            <a:off x="2033509" y="1112763"/>
            <a:ext cx="851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13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25678" y="5523108"/>
            <a:ext cx="6235941" cy="1071572"/>
            <a:chOff x="2028093" y="4719477"/>
            <a:chExt cx="7514492" cy="966215"/>
          </a:xfrm>
        </p:grpSpPr>
        <p:sp>
          <p:nvSpPr>
            <p:cNvPr id="54" name="i$liďé">
              <a:extLst>
                <a:ext uri="{FF2B5EF4-FFF2-40B4-BE49-F238E27FC236}">
                  <a16:creationId xmlns:a16="http://schemas.microsoft.com/office/drawing/2014/main" id="{C822A173-966A-F047-B3DF-8F6A391BA32D}"/>
                </a:ext>
              </a:extLst>
            </p:cNvPr>
            <p:cNvSpPr/>
            <p:nvPr/>
          </p:nvSpPr>
          <p:spPr bwMode="auto">
            <a:xfrm>
              <a:off x="2028093" y="4719477"/>
              <a:ext cx="7514492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44783" y="4719478"/>
              <a:ext cx="6957798" cy="749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Đọc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lại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đoạn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văn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EE56B32-E1FF-4F13-AB65-385CAE22167F}"/>
              </a:ext>
            </a:extLst>
          </p:cNvPr>
          <p:cNvSpPr txBox="1"/>
          <p:nvPr/>
        </p:nvSpPr>
        <p:spPr>
          <a:xfrm>
            <a:off x="1215069" y="962617"/>
            <a:ext cx="10154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Tục lệ tổ chức Đại hội Thể thao Ô-lim-pích đã có từ gần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năm trước ở nước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Lạp cổ.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hội được tổ chức bốn năm một lần, vào tháng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thường kéo dài năm, sáu ngày. Trai tráng từ khắp nơi trên đất nước Hi Lạp đổ về thành phố Ô-lim-pi-a thi chạy, nhảy, bắn cung, đua ngựa, ném đĩa, ném lao, đấu vật,... </a:t>
            </a:r>
          </a:p>
        </p:txBody>
      </p:sp>
    </p:spTree>
    <p:extLst>
      <p:ext uri="{BB962C8B-B14F-4D97-AF65-F5344CB8AC3E}">
        <p14:creationId xmlns:p14="http://schemas.microsoft.com/office/powerpoint/2010/main" val="3801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17;p41"/>
          <p:cNvSpPr txBox="1">
            <a:spLocks/>
          </p:cNvSpPr>
          <p:nvPr/>
        </p:nvSpPr>
        <p:spPr>
          <a:xfrm>
            <a:off x="1055077" y="1868398"/>
            <a:ext cx="10214541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. </a:t>
            </a:r>
            <a:r>
              <a:rPr lang="en-US" sz="4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077508" y="3062660"/>
            <a:ext cx="9588995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</a:t>
            </a:r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7508" y="843213"/>
            <a:ext cx="10192110" cy="783607"/>
            <a:chOff x="550985" y="288470"/>
            <a:chExt cx="10192110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10024752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thầm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đoạn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thực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yêu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66" y="3920208"/>
            <a:ext cx="2254910" cy="2251308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1" y="-77683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88" y="2368315"/>
            <a:ext cx="4729918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EE56B32-E1FF-4F13-AB65-385CAE22167F}"/>
              </a:ext>
            </a:extLst>
          </p:cNvPr>
          <p:cNvSpPr txBox="1"/>
          <p:nvPr/>
        </p:nvSpPr>
        <p:spPr>
          <a:xfrm>
            <a:off x="2695774" y="1395701"/>
            <a:ext cx="628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	</a:t>
            </a:r>
            <a:endParaRPr lang="vi-VN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8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91051" y="268782"/>
            <a:ext cx="9735405" cy="783607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trình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bày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38915" y="2002524"/>
            <a:ext cx="7514170" cy="23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09183" y="1874316"/>
            <a:ext cx="1187127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09183" y="1376851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1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9947" y="2043235"/>
            <a:ext cx="576000" cy="55670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6310" y="4621043"/>
            <a:ext cx="5233843" cy="699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Cuối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mỗi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dấu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chấm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80031" y="268782"/>
            <a:ext cx="6231939" cy="783607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tư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thế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ngồi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224500" y="1659205"/>
            <a:ext cx="9310032" cy="3684980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3" y="3128316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5055" y="1756233"/>
            <a:ext cx="5611514" cy="2337875"/>
            <a:chOff x="1147864" y="2761593"/>
            <a:chExt cx="5611514" cy="2337875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37875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28" y="3950428"/>
            <a:ext cx="2254910" cy="225130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072010" y="1961481"/>
            <a:ext cx="4412572" cy="2240955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42561" y="2448635"/>
            <a:ext cx="325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357</Words>
  <Application>Microsoft Office PowerPoint</Application>
  <PresentationFormat>Widescreen</PresentationFormat>
  <Paragraphs>61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Calibri</vt:lpstr>
      <vt:lpstr>Coiny</vt:lpstr>
      <vt:lpstr>Gloria Hallelujah</vt:lpstr>
      <vt:lpstr>SVN-SAF</vt:lpstr>
      <vt:lpstr>Times New Roman</vt:lpstr>
      <vt:lpstr>UVN Thay Giao Nang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37</cp:revision>
  <dcterms:created xsi:type="dcterms:W3CDTF">2022-06-25T01:17:34Z</dcterms:created>
  <dcterms:modified xsi:type="dcterms:W3CDTF">2024-04-17T04:27:45Z</dcterms:modified>
</cp:coreProperties>
</file>