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3"/>
  </p:notesMasterIdLst>
  <p:sldIdLst>
    <p:sldId id="321" r:id="rId3"/>
    <p:sldId id="322" r:id="rId4"/>
    <p:sldId id="277" r:id="rId5"/>
    <p:sldId id="300" r:id="rId6"/>
    <p:sldId id="294" r:id="rId7"/>
    <p:sldId id="324" r:id="rId8"/>
    <p:sldId id="318" r:id="rId9"/>
    <p:sldId id="301" r:id="rId10"/>
    <p:sldId id="763" r:id="rId11"/>
    <p:sldId id="3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D3D1A-AC65-498A-A19C-780DF5E628F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82D70-22AD-4E64-8721-344FA7A8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1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1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2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3202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09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321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988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585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630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861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19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247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8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2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863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616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38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8107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03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9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9237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9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2025/4/25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18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2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4B82C67-F52D-68A0-D8BA-A1AE304335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668" y="313266"/>
            <a:ext cx="1102783" cy="110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6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4026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30.emf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88D7F-8DD5-4942-9B78-D11472B00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811" y="2437320"/>
            <a:ext cx="6882981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1779072" y="2223789"/>
            <a:ext cx="7677558" cy="292290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765083" y="2284660"/>
            <a:ext cx="62699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Tạm</a:t>
            </a:r>
            <a:r>
              <a:rPr kumimoji="0" lang="en-US" sz="5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biệt</a:t>
            </a:r>
            <a:r>
              <a:rPr kumimoji="0" lang="en-US" sz="5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5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hẹn</a:t>
            </a:r>
            <a:r>
              <a:rPr kumimoji="0" lang="en-US" sz="5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gặp</a:t>
            </a:r>
            <a:r>
              <a:rPr kumimoji="0" lang="en-US" sz="5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en-US" sz="5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grpSp>
        <p:nvGrpSpPr>
          <p:cNvPr id="88" name="组合 87"/>
          <p:cNvGrpSpPr/>
          <p:nvPr/>
        </p:nvGrpSpPr>
        <p:grpSpPr>
          <a:xfrm flipH="1">
            <a:off x="9605246" y="1133241"/>
            <a:ext cx="1424003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9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81" grpId="0"/>
      <p:bldP spid="1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448" y="2426581"/>
            <a:ext cx="3543561" cy="3543561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257958" y="531227"/>
            <a:ext cx="10011490" cy="2345086"/>
            <a:chOff x="1596571" y="1090906"/>
            <a:chExt cx="10011490" cy="2345086"/>
          </a:xfrm>
          <a:solidFill>
            <a:srgbClr val="89FFD8"/>
          </a:solidFill>
        </p:grpSpPr>
        <p:sp>
          <p:nvSpPr>
            <p:cNvPr id="2" name="Oval 1"/>
            <p:cNvSpPr/>
            <p:nvPr/>
          </p:nvSpPr>
          <p:spPr>
            <a:xfrm>
              <a:off x="1596571" y="1090907"/>
              <a:ext cx="3487927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498666" y="1090906"/>
              <a:ext cx="1904691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869002" y="1090906"/>
              <a:ext cx="3787490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8762285" y="1174099"/>
              <a:ext cx="2845776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</p:grpSp>
      <p:grpSp>
        <p:nvGrpSpPr>
          <p:cNvPr id="27" name="组合 4"/>
          <p:cNvGrpSpPr/>
          <p:nvPr/>
        </p:nvGrpSpPr>
        <p:grpSpPr>
          <a:xfrm>
            <a:off x="3912009" y="2793121"/>
            <a:ext cx="7782150" cy="3177024"/>
            <a:chOff x="1355348" y="2316475"/>
            <a:chExt cx="3748160" cy="1898996"/>
          </a:xfrm>
        </p:grpSpPr>
        <p:grpSp>
          <p:nvGrpSpPr>
            <p:cNvPr id="44" name="组合 8"/>
            <p:cNvGrpSpPr/>
            <p:nvPr/>
          </p:nvGrpSpPr>
          <p:grpSpPr>
            <a:xfrm>
              <a:off x="1355348" y="3020030"/>
              <a:ext cx="3748160" cy="1195441"/>
              <a:chOff x="1098705" y="2461056"/>
              <a:chExt cx="3748160" cy="1195439"/>
            </a:xfrm>
          </p:grpSpPr>
          <p:sp>
            <p:nvSpPr>
              <p:cNvPr id="46" name="Oval 8"/>
              <p:cNvSpPr>
                <a:spLocks noChangeArrowheads="1"/>
              </p:cNvSpPr>
              <p:nvPr/>
            </p:nvSpPr>
            <p:spPr bwMode="auto">
              <a:xfrm>
                <a:off x="1098705" y="2461056"/>
                <a:ext cx="3748160" cy="1195439"/>
              </a:xfrm>
              <a:prstGeom prst="rect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" name="文本框 17"/>
              <p:cNvSpPr txBox="1"/>
              <p:nvPr/>
            </p:nvSpPr>
            <p:spPr>
              <a:xfrm>
                <a:off x="1140965" y="2530265"/>
                <a:ext cx="3705900" cy="1011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chuyện “Cùng Bác qua suối” thể hiện những phẩm chất tốt đẹp của Bác: Quan tâm đến người khác, cẩn thận trong công việc, nhân ái, nhân hậu, gần gũi với mọi người, ...</a:t>
                </a:r>
                <a:endParaRPr lang="en-US" sz="2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0" name="图片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79" t="52283" r="37103" b="29754"/>
            <a:stretch>
              <a:fillRect/>
            </a:stretch>
          </p:blipFill>
          <p:spPr>
            <a:xfrm>
              <a:off x="2684938" y="2316475"/>
              <a:ext cx="883524" cy="85701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1FE166-76C7-4416-95D3-701B9CB4975A}"/>
              </a:ext>
            </a:extLst>
          </p:cNvPr>
          <p:cNvSpPr txBox="1"/>
          <p:nvPr/>
        </p:nvSpPr>
        <p:spPr>
          <a:xfrm>
            <a:off x="1975884" y="926976"/>
            <a:ext cx="8683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69270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2961005" y="2402540"/>
            <a:ext cx="6269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văn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thích</a:t>
            </a:r>
            <a:endParaRPr kumimoji="0" lang="en-US" sz="40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704930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089359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535A610-DE32-4785-8F6A-730F5A6942FA}"/>
              </a:ext>
            </a:extLst>
          </p:cNvPr>
          <p:cNvGrpSpPr/>
          <p:nvPr/>
        </p:nvGrpSpPr>
        <p:grpSpPr>
          <a:xfrm>
            <a:off x="597714" y="3734825"/>
            <a:ext cx="4278451" cy="2175001"/>
            <a:chOff x="892354" y="3758439"/>
            <a:chExt cx="4278451" cy="2175001"/>
          </a:xfrm>
        </p:grpSpPr>
        <p:pic>
          <p:nvPicPr>
            <p:cNvPr id="30" name="Picture 9">
              <a:extLst>
                <a:ext uri="{FF2B5EF4-FFF2-40B4-BE49-F238E27FC236}">
                  <a16:creationId xmlns:a16="http://schemas.microsoft.com/office/drawing/2014/main" id="{1703AAF9-7E5E-46A7-8465-B567DED20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9CDFD6A-5829-4F7B-B6E6-3EF3B027E1F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  <p:sp>
        <p:nvSpPr>
          <p:cNvPr id="34" name="Speech Bubble: Rectangle with Corners Rounded 4">
            <a:extLst>
              <a:ext uri="{FF2B5EF4-FFF2-40B4-BE49-F238E27FC236}">
                <a16:creationId xmlns:a16="http://schemas.microsoft.com/office/drawing/2014/main" id="{2F98DD57-429E-45BB-A54E-002C1E1F9FD9}"/>
              </a:ext>
            </a:extLst>
          </p:cNvPr>
          <p:cNvSpPr/>
          <p:nvPr/>
        </p:nvSpPr>
        <p:spPr>
          <a:xfrm flipH="1">
            <a:off x="3475762" y="1560135"/>
            <a:ext cx="7517358" cy="12305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/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3C979-E216-4781-8AF7-79AF145F8512}"/>
              </a:ext>
            </a:extLst>
          </p:cNvPr>
          <p:cNvSpPr txBox="1"/>
          <p:nvPr/>
        </p:nvSpPr>
        <p:spPr>
          <a:xfrm>
            <a:off x="2692399" y="487680"/>
            <a:ext cx="81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Speech Bubble: Rectangle with Corners Rounded 4">
            <a:extLst>
              <a:ext uri="{FF2B5EF4-FFF2-40B4-BE49-F238E27FC236}">
                <a16:creationId xmlns:a16="http://schemas.microsoft.com/office/drawing/2014/main" id="{3CBC26A3-55A5-48F6-A3E6-CE2A26D5AF2B}"/>
              </a:ext>
            </a:extLst>
          </p:cNvPr>
          <p:cNvSpPr/>
          <p:nvPr/>
        </p:nvSpPr>
        <p:spPr>
          <a:xfrm flipH="1">
            <a:off x="4573042" y="3206816"/>
            <a:ext cx="7202398" cy="12305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peech Bubble: Rectangle with Corners Rounded 4">
            <a:extLst>
              <a:ext uri="{FF2B5EF4-FFF2-40B4-BE49-F238E27FC236}">
                <a16:creationId xmlns:a16="http://schemas.microsoft.com/office/drawing/2014/main" id="{102649D7-AB61-4CED-8E03-A20CBB585FCA}"/>
              </a:ext>
            </a:extLst>
          </p:cNvPr>
          <p:cNvSpPr/>
          <p:nvPr/>
        </p:nvSpPr>
        <p:spPr>
          <a:xfrm flipH="1">
            <a:off x="5700802" y="4917155"/>
            <a:ext cx="6251712" cy="12305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do em yêu thích nhân vật?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7BF99645-3686-3791-9BF8-96EC73D3235E}"/>
              </a:ext>
            </a:extLst>
          </p:cNvPr>
          <p:cNvSpPr/>
          <p:nvPr/>
        </p:nvSpPr>
        <p:spPr>
          <a:xfrm flipH="1">
            <a:off x="3475762" y="1586260"/>
            <a:ext cx="7517358" cy="12305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peech Bubble: Rectangle with Corners Rounded 4">
            <a:extLst>
              <a:ext uri="{FF2B5EF4-FFF2-40B4-BE49-F238E27FC236}">
                <a16:creationId xmlns:a16="http://schemas.microsoft.com/office/drawing/2014/main" id="{8D4687B1-6CC6-464A-CD08-BA214A0356AF}"/>
              </a:ext>
            </a:extLst>
          </p:cNvPr>
          <p:cNvSpPr/>
          <p:nvPr/>
        </p:nvSpPr>
        <p:spPr>
          <a:xfrm flipH="1">
            <a:off x="4573042" y="3232941"/>
            <a:ext cx="7202398" cy="12305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/>
      <p:bldP spid="49" grpId="0" animBg="1"/>
      <p:bldP spid="50" grpId="0" animBg="1"/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4400" y="2020620"/>
            <a:ext cx="5814793" cy="81946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sp>
        <p:nvSpPr>
          <p:cNvPr id="21" name="Shape 1275">
            <a:extLst>
              <a:ext uri="{FF2B5EF4-FFF2-40B4-BE49-F238E27FC236}">
                <a16:creationId xmlns:a16="http://schemas.microsoft.com/office/drawing/2014/main" id="{6E6CCC8F-580C-4CD3-8AB1-80611FE5E829}"/>
              </a:ext>
            </a:extLst>
          </p:cNvPr>
          <p:cNvSpPr/>
          <p:nvPr/>
        </p:nvSpPr>
        <p:spPr>
          <a:xfrm>
            <a:off x="7388598" y="5121341"/>
            <a:ext cx="831898" cy="794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0000" b="1" i="1">
                <a:solidFill>
                  <a:srgbClr val="D0D2D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1" i="1" u="none" strike="noStrike" kern="1200" cap="none" spc="0" normalizeH="0" baseline="0" noProof="0" dirty="0">
                <a:ln>
                  <a:noFill/>
                </a:ln>
                <a:solidFill>
                  <a:srgbClr val="F08C50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Helvetica"/>
                <a:sym typeface="Helvetica"/>
              </a:rPr>
              <a:t>“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C5658F-648D-4B33-A533-496632BB8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38" y="2789330"/>
            <a:ext cx="5029200" cy="50292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481D9E9-C7BA-47C5-A9B1-FD60EBBA769D}"/>
              </a:ext>
            </a:extLst>
          </p:cNvPr>
          <p:cNvGrpSpPr/>
          <p:nvPr/>
        </p:nvGrpSpPr>
        <p:grpSpPr>
          <a:xfrm>
            <a:off x="8230560" y="731726"/>
            <a:ext cx="3840480" cy="3840480"/>
            <a:chOff x="8230560" y="731726"/>
            <a:chExt cx="3840480" cy="3840480"/>
          </a:xfrm>
        </p:grpSpPr>
        <p:pic>
          <p:nvPicPr>
            <p:cNvPr id="24" name="Picture 23" descr="A picture containing text, accessory&#10;&#10;Description automatically generated">
              <a:extLst>
                <a:ext uri="{FF2B5EF4-FFF2-40B4-BE49-F238E27FC236}">
                  <a16:creationId xmlns:a16="http://schemas.microsoft.com/office/drawing/2014/main" id="{F7205125-3684-4E89-B506-EA55289B6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0560" y="731726"/>
              <a:ext cx="3840480" cy="384048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456BF4-7C73-4C7F-B4D6-35DF80EDB904}"/>
                </a:ext>
              </a:extLst>
            </p:cNvPr>
            <p:cNvSpPr txBox="1"/>
            <p:nvPr/>
          </p:nvSpPr>
          <p:spPr>
            <a:xfrm rot="21186262">
              <a:off x="8907085" y="1997522"/>
              <a:ext cx="248743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C8458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Viết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C8458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C8458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vào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C8458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C8458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vở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FDBBB86-CBA7-4770-9185-EF8D93112F3B}"/>
              </a:ext>
            </a:extLst>
          </p:cNvPr>
          <p:cNvSpPr txBox="1"/>
          <p:nvPr/>
        </p:nvSpPr>
        <p:spPr>
          <a:xfrm>
            <a:off x="299788" y="2204453"/>
            <a:ext cx="7872252" cy="3416320"/>
          </a:xfrm>
          <a:custGeom>
            <a:avLst/>
            <a:gdLst>
              <a:gd name="connsiteX0" fmla="*/ 0 w 7872252"/>
              <a:gd name="connsiteY0" fmla="*/ 0 h 3416320"/>
              <a:gd name="connsiteX1" fmla="*/ 7872252 w 7872252"/>
              <a:gd name="connsiteY1" fmla="*/ 0 h 3416320"/>
              <a:gd name="connsiteX2" fmla="*/ 7872252 w 7872252"/>
              <a:gd name="connsiteY2" fmla="*/ 3416320 h 3416320"/>
              <a:gd name="connsiteX3" fmla="*/ 0 w 7872252"/>
              <a:gd name="connsiteY3" fmla="*/ 3416320 h 3416320"/>
              <a:gd name="connsiteX4" fmla="*/ 0 w 7872252"/>
              <a:gd name="connsiteY4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2252" h="3416320" fill="none" extrusionOk="0">
                <a:moveTo>
                  <a:pt x="0" y="0"/>
                </a:moveTo>
                <a:cubicBezTo>
                  <a:pt x="1582630" y="9338"/>
                  <a:pt x="4753962" y="118926"/>
                  <a:pt x="7872252" y="0"/>
                </a:cubicBezTo>
                <a:cubicBezTo>
                  <a:pt x="7874750" y="1015324"/>
                  <a:pt x="7790302" y="2361762"/>
                  <a:pt x="7872252" y="3416320"/>
                </a:cubicBezTo>
                <a:cubicBezTo>
                  <a:pt x="6721078" y="3491295"/>
                  <a:pt x="1600643" y="3546720"/>
                  <a:pt x="0" y="3416320"/>
                </a:cubicBezTo>
                <a:cubicBezTo>
                  <a:pt x="94029" y="2051951"/>
                  <a:pt x="57206" y="406011"/>
                  <a:pt x="0" y="0"/>
                </a:cubicBezTo>
                <a:close/>
              </a:path>
              <a:path w="7872252" h="3416320" stroke="0" extrusionOk="0">
                <a:moveTo>
                  <a:pt x="0" y="0"/>
                </a:moveTo>
                <a:cubicBezTo>
                  <a:pt x="1934348" y="-62486"/>
                  <a:pt x="4255902" y="158418"/>
                  <a:pt x="7872252" y="0"/>
                </a:cubicBezTo>
                <a:cubicBezTo>
                  <a:pt x="7715098" y="1526637"/>
                  <a:pt x="7704024" y="2750442"/>
                  <a:pt x="7872252" y="3416320"/>
                </a:cubicBezTo>
                <a:cubicBezTo>
                  <a:pt x="5180451" y="3566793"/>
                  <a:pt x="1783763" y="3566034"/>
                  <a:pt x="0" y="3416320"/>
                </a:cubicBezTo>
                <a:cubicBezTo>
                  <a:pt x="26562" y="2505645"/>
                  <a:pt x="-135358" y="4742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17951847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457200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Trưng Trắc và Trưng Nhị là hai chị em, quê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 lòng yêu nước.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uộc khởi nghĩa của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iệt Nam. Các thế hệ con cháu đời sau luôn ghi nhớ công lao to lớn của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6753035-6D8D-4BD4-B20D-C88D78C72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8015" y="-494824"/>
            <a:ext cx="5828281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200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2803554" y="2767280"/>
            <a:ext cx="6881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4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4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Trao</a:t>
            </a:r>
            <a:r>
              <a:rPr lang="en-US" sz="4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đổi</a:t>
            </a:r>
            <a:r>
              <a:rPr lang="en-US" sz="4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4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4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sz="4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4000" b="1" i="0" u="none" strike="noStrike" kern="0" cap="none" spc="0" normalizeH="0" baseline="0" noProof="0" dirty="0">
              <a:ln w="12700">
                <a:solidFill>
                  <a:schemeClr val="tx1"/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glow rad="101600">
                  <a:srgbClr val="70AD47">
                    <a:satMod val="175000"/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66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52" name="Picture 5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A8749685-B15B-4DC0-A842-1685A7DF20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 t="13162" r="63805" b="34730"/>
          <a:stretch/>
        </p:blipFill>
        <p:spPr>
          <a:xfrm>
            <a:off x="2195396" y="3472632"/>
            <a:ext cx="1921671" cy="3383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4EA62AC6-BABB-4F93-BAD9-80BCB5A5E0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2" t="40657" r="35244" b="9067"/>
          <a:stretch/>
        </p:blipFill>
        <p:spPr>
          <a:xfrm>
            <a:off x="5152417" y="3472632"/>
            <a:ext cx="1877823" cy="3383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B97AAD69-A5B5-439E-B7A3-6B58C782A6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7" t="18459" r="7355" b="29956"/>
          <a:stretch/>
        </p:blipFill>
        <p:spPr>
          <a:xfrm>
            <a:off x="8074934" y="3474720"/>
            <a:ext cx="1846805" cy="3383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BCE19E76-0A43-417B-93AB-0312F0D16D49}"/>
              </a:ext>
            </a:extLst>
          </p:cNvPr>
          <p:cNvGrpSpPr/>
          <p:nvPr/>
        </p:nvGrpSpPr>
        <p:grpSpPr>
          <a:xfrm>
            <a:off x="7927824" y="1134348"/>
            <a:ext cx="4246802" cy="2468880"/>
            <a:chOff x="9026330" y="1381655"/>
            <a:chExt cx="3704506" cy="2468880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D1B30BA-18D0-4519-96D9-9B9EBA52D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 t="8762" r="49126" b="61862"/>
            <a:stretch/>
          </p:blipFill>
          <p:spPr>
            <a:xfrm flipH="1">
              <a:off x="9026330" y="1381655"/>
              <a:ext cx="3704506" cy="246888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CDBF6A3-FBEE-456E-AC72-4CEE00C24BFF}"/>
                </a:ext>
              </a:extLst>
            </p:cNvPr>
            <p:cNvSpPr txBox="1"/>
            <p:nvPr/>
          </p:nvSpPr>
          <p:spPr>
            <a:xfrm rot="79912">
              <a:off x="9553494" y="1992700"/>
              <a:ext cx="2182515" cy="1429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F295693-4DB6-4D83-812C-822D88776558}"/>
              </a:ext>
            </a:extLst>
          </p:cNvPr>
          <p:cNvGrpSpPr/>
          <p:nvPr/>
        </p:nvGrpSpPr>
        <p:grpSpPr>
          <a:xfrm>
            <a:off x="4254832" y="997188"/>
            <a:ext cx="3672992" cy="2743200"/>
            <a:chOff x="4672461" y="1214043"/>
            <a:chExt cx="3672992" cy="2743200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B2E7656-5D14-46AB-985F-95DE3D25E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42" t="63119" r="10533" b="7958"/>
            <a:stretch/>
          </p:blipFill>
          <p:spPr>
            <a:xfrm flipH="1">
              <a:off x="4672461" y="1214043"/>
              <a:ext cx="3672992" cy="274320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815296B-6A22-4053-8F0C-D35EB156F79B}"/>
                </a:ext>
              </a:extLst>
            </p:cNvPr>
            <p:cNvSpPr txBox="1"/>
            <p:nvPr/>
          </p:nvSpPr>
          <p:spPr>
            <a:xfrm flipH="1">
              <a:off x="5125998" y="1631171"/>
              <a:ext cx="2767023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hay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hay)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13BA9A-0946-4B69-A149-7D04F82A48C5}"/>
              </a:ext>
            </a:extLst>
          </p:cNvPr>
          <p:cNvGrpSpPr/>
          <p:nvPr/>
        </p:nvGrpSpPr>
        <p:grpSpPr>
          <a:xfrm rot="10374921" flipV="1">
            <a:off x="419481" y="1206020"/>
            <a:ext cx="3550560" cy="2651760"/>
            <a:chOff x="1758356" y="1446550"/>
            <a:chExt cx="3550560" cy="265176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71F9E9D-E0EC-43AF-9DAF-924A23390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 t="49732" r="54479" b="21345"/>
            <a:stretch/>
          </p:blipFill>
          <p:spPr>
            <a:xfrm flipH="1">
              <a:off x="1758356" y="1446550"/>
              <a:ext cx="3550560" cy="2651760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58D0B35-DBDB-4A50-B231-EC4D4D950855}"/>
                </a:ext>
              </a:extLst>
            </p:cNvPr>
            <p:cNvSpPr txBox="1"/>
            <p:nvPr/>
          </p:nvSpPr>
          <p:spPr>
            <a:xfrm>
              <a:off x="2143481" y="2143723"/>
              <a:ext cx="265580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F3E2C173-101F-46AD-9189-B3BFADCF3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6861" y="75402"/>
            <a:ext cx="4676037" cy="131685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E8E72-1F66-B803-D603-48BDDD780D5F}"/>
              </a:ext>
            </a:extLst>
          </p:cNvPr>
          <p:cNvSpPr txBox="1"/>
          <p:nvPr/>
        </p:nvSpPr>
        <p:spPr>
          <a:xfrm>
            <a:off x="885826" y="2457450"/>
            <a:ext cx="10668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HS giới thiệu tranh, ảnh, bài thơ, ... về Bác Hồ đã sưu tầm . Nêu nội dung của mỗi tác phẩm tìm được trước lớp</a:t>
            </a:r>
            <a:endParaRPr lang="en-US" sz="32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C61C6C-9E99-08E5-EE26-82BCBE2DB4A0}"/>
              </a:ext>
            </a:extLst>
          </p:cNvPr>
          <p:cNvSpPr/>
          <p:nvPr/>
        </p:nvSpPr>
        <p:spPr>
          <a:xfrm>
            <a:off x="3543300" y="514350"/>
            <a:ext cx="4000500" cy="12477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63884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360</Words>
  <Application>Microsoft Office PowerPoint</Application>
  <PresentationFormat>Widescreen</PresentationFormat>
  <Paragraphs>25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Georgia</vt:lpstr>
      <vt:lpstr>Times New Roman</vt:lpstr>
      <vt:lpstr>仓耳玄三M W05</vt:lpstr>
      <vt:lpstr>Office 主题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19</cp:revision>
  <dcterms:created xsi:type="dcterms:W3CDTF">2022-08-29T03:05:19Z</dcterms:created>
  <dcterms:modified xsi:type="dcterms:W3CDTF">2025-04-25T05:55:30Z</dcterms:modified>
</cp:coreProperties>
</file>